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Loyalty Points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Name by Quantity Purchased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Median Sales Over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Net Revenue USD by Product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Yearly Profit Margin over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kpi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e031c06-2637-41d1-943b-63342ba6f0c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4c3019c60614f4f" /><Relationship Type="http://schemas.openxmlformats.org/officeDocument/2006/relationships/slideLayout" Target="/ppt/slideLayouts/slideLayout8.xml" Id="R71474f7c9c1f4f44" /><Relationship Type="http://schemas.openxmlformats.org/officeDocument/2006/relationships/hyperlink" Target="https://app.powerbi.com/groups/me/reports/8e031c06-2637-41d1-943b-63342ba6f0c7/?pbi_source=PowerPoint" TargetMode="External" Id="RelId0" /><Relationship Type="http://schemas.openxmlformats.org/officeDocument/2006/relationships/image" Target="/ppt/media/image4.png" Id="imgId22287382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b8b11fb04ec43df" /><Relationship Type="http://schemas.openxmlformats.org/officeDocument/2006/relationships/slideLayout" Target="/ppt/slideLayouts/slideLayout8.xml" Id="R627f276da4184bdc" /><Relationship Type="http://schemas.openxmlformats.org/officeDocument/2006/relationships/hyperlink" Target="https://app.powerbi.com/groups/me/reports/8e031c06-2637-41d1-943b-63342ba6f0c7/?pbi_source=PowerPoint" TargetMode="External" Id="RelId1" /><Relationship Type="http://schemas.openxmlformats.org/officeDocument/2006/relationships/image" Target="/ppt/media/image5.png" Id="imgId22287382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Capstone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9/01/2024 1:15:00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2/01/2024 2:31:19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oyalty Points by Country ,Product Name by Quantity Purchased ,pieChart ,Median Sales Over Time ,card ,card ,card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28738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et Revenue USD by Product Name ,donutChart , Yearly Profit Margin over Time ,card ,card ,kpi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28738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Overview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