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23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957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184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57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493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134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889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232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23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707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945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919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412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08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4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210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64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249CA0-6412-492B-B042-7738281635E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2028110"/>
            <a:ext cx="637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Welcome to 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 Presentation</a:t>
            </a:r>
            <a:endParaRPr lang="en-US" sz="40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58787"/>
            <a:ext cx="1584325" cy="911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62" y="3810000"/>
            <a:ext cx="963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Presenting Algorithm Research Paper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93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7900" y="2463800"/>
            <a:ext cx="745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Based on the time complexity and </a:t>
            </a:r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we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stand on a decision that the </a:t>
            </a:r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Greedy Algorithm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is 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 than the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03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27300"/>
            <a:ext cx="641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Thank y  u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89700" y="2946231"/>
            <a:ext cx="444500" cy="431969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00" y="68580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Meet The Team</a:t>
            </a:r>
            <a:endParaRPr lang="en-US" sz="36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11070" r="17150" b="25955"/>
          <a:stretch/>
        </p:blipFill>
        <p:spPr>
          <a:xfrm>
            <a:off x="7469238" y="2113594"/>
            <a:ext cx="1890662" cy="19177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113594"/>
            <a:ext cx="1955800" cy="195771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6109519" y="4318000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Abruna Afrin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191-15-12303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Algorithm Analyzer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350" y="4318000"/>
            <a:ext cx="344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SIUM BIN NOOR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191-15-12516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Theoretical Introducer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0" y="508218"/>
            <a:ext cx="1431990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0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10541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Paper Discussion Topics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600" y="1866900"/>
            <a:ext cx="4305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Introduction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Greedy </a:t>
            </a: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Graphical Difference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Analyzing 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Conclusion 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714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711200"/>
            <a:ext cx="5956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  <a:p>
            <a:pPr algn="ctr"/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process or set of rules to be followed in calculations or other problem-solving operations, especially by a computer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13100" y="3784600"/>
            <a:ext cx="1841500" cy="10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</a:t>
            </a: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50000" y="3784600"/>
            <a:ext cx="1841500" cy="10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Greedy</a:t>
            </a: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300" y="3931285"/>
            <a:ext cx="78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&amp;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00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660489"/>
            <a:ext cx="626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Dijkstra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Algorithm</a:t>
            </a:r>
          </a:p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65200" y="1559530"/>
            <a:ext cx="787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Algorithm is an algorithm which is used to find the shortest distance between </a:t>
            </a:r>
            <a:r>
              <a:rPr lang="en-US" sz="2400">
                <a:solidFill>
                  <a:srgbClr val="FFFF00"/>
                </a:solidFill>
                <a:latin typeface="Tw Cen MT" panose="020B0602020104020603" pitchFamily="34" charset="0"/>
              </a:rPr>
              <a:t>two </a:t>
            </a:r>
            <a:r>
              <a:rPr lang="en-US" sz="2400" smtClean="0">
                <a:solidFill>
                  <a:srgbClr val="FFFF00"/>
                </a:solidFill>
                <a:latin typeface="Tw Cen MT" panose="020B0602020104020603" pitchFamily="34" charset="0"/>
              </a:rPr>
              <a:t>nodes.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80506"/>
            <a:ext cx="5514204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600" y="2704684"/>
            <a:ext cx="54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Graph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88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200" y="660400"/>
            <a:ext cx="591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Greedy Algorithm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1555929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Greedy is an algorithmic paradigm that builds up a solution piece by piece, always choosing the next piece that offers the most obvious and immediate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benefit.</a:t>
            </a: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64" y="3772259"/>
            <a:ext cx="5233836" cy="2425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0" y="311185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Graph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182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Algorithm (</a:t>
            </a:r>
            <a:r>
              <a:rPr lang="en-US" sz="36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Dijkstra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700" y="1886129"/>
            <a:ext cx="39751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function Dijkstra (Graph, source):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[source]  = 0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for each vertex v in Graph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if v ≠ source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  = infinity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previous[v]  = undefined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end if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add v to Q           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end for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while Q is not empty:    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u = vertex in Q with min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[u]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remove u from Q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</a:t>
            </a:r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197600" y="19431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for each neighbor v of u: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alt =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[u] + length (u, v)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if alt &lt;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[v]: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  = alt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   previous[v]  = u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end if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end for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end while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return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[], previous []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end function</a:t>
            </a:r>
          </a:p>
        </p:txBody>
      </p:sp>
    </p:spTree>
    <p:extLst>
      <p:ext uri="{BB962C8B-B14F-4D97-AF65-F5344CB8AC3E}">
        <p14:creationId xmlns:p14="http://schemas.microsoft.com/office/powerpoint/2010/main" val="80911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Algorithm (</a:t>
            </a:r>
            <a:r>
              <a:rPr lang="en-US" sz="36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Greedy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1886129"/>
            <a:ext cx="9613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current_distance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current_stop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stops = []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while current! = Dhaka: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next_stop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while distance(next_stop) - current_distance &lt;= </a:t>
            </a:r>
            <a:r>
              <a:rPr lang="en-US" sz="2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m</a:t>
            </a:r>
            <a:endParaRPr lang="en-US" sz="20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  next_stop = next_stop + 1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next_stop = next_stop - 1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 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current_stop = next_stop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current_distance = distance(</a:t>
            </a:r>
            <a:r>
              <a:rPr lang="en-US" sz="2000" dirty="0" err="1">
                <a:solidFill>
                  <a:srgbClr val="FFFF00"/>
                </a:solidFill>
                <a:latin typeface="Tw Cen MT" panose="020B0602020104020603" pitchFamily="34" charset="0"/>
              </a:rPr>
              <a:t>current_stop</a:t>
            </a:r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)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add next_stop to stops</a:t>
            </a:r>
          </a:p>
          <a:p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return stops</a:t>
            </a:r>
          </a:p>
        </p:txBody>
      </p:sp>
    </p:spTree>
    <p:extLst>
      <p:ext uri="{BB962C8B-B14F-4D97-AF65-F5344CB8AC3E}">
        <p14:creationId xmlns:p14="http://schemas.microsoft.com/office/powerpoint/2010/main" val="3655773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Complexity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413000"/>
            <a:ext cx="633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Algorithm </a:t>
            </a:r>
            <a:r>
              <a:rPr lang="en-US" sz="2800" dirty="0">
                <a:solidFill>
                  <a:srgbClr val="FFFF00"/>
                </a:solidFill>
                <a:latin typeface="Tw Cen MT" panose="020B0602020104020603" pitchFamily="34" charset="0"/>
              </a:rPr>
              <a:t>has complexity O(n^2).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Greedy Algorithm </a:t>
            </a:r>
            <a:r>
              <a:rPr lang="en-US" sz="2800" dirty="0">
                <a:solidFill>
                  <a:srgbClr val="FFFF00"/>
                </a:solidFill>
                <a:latin typeface="Tw Cen MT" panose="020B0602020104020603" pitchFamily="34" charset="0"/>
              </a:rPr>
              <a:t>has complexity O(n).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96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288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Tw Cen MT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Sium Noor</dc:creator>
  <cp:lastModifiedBy>Sium Noor</cp:lastModifiedBy>
  <cp:revision>9</cp:revision>
  <dcterms:created xsi:type="dcterms:W3CDTF">2020-08-12T14:19:27Z</dcterms:created>
  <dcterms:modified xsi:type="dcterms:W3CDTF">2020-08-13T05:14:32Z</dcterms:modified>
</cp:coreProperties>
</file>