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44"/>
  </p:notesMasterIdLst>
  <p:sldIdLst>
    <p:sldId id="256" r:id="rId2"/>
    <p:sldId id="258" r:id="rId3"/>
    <p:sldId id="259" r:id="rId4"/>
    <p:sldId id="260" r:id="rId5"/>
    <p:sldId id="287" r:id="rId6"/>
    <p:sldId id="261" r:id="rId7"/>
    <p:sldId id="262" r:id="rId8"/>
    <p:sldId id="264" r:id="rId9"/>
    <p:sldId id="269" r:id="rId10"/>
    <p:sldId id="268" r:id="rId11"/>
    <p:sldId id="288" r:id="rId12"/>
    <p:sldId id="289" r:id="rId13"/>
    <p:sldId id="270" r:id="rId14"/>
    <p:sldId id="290" r:id="rId15"/>
    <p:sldId id="291" r:id="rId16"/>
    <p:sldId id="292" r:id="rId17"/>
    <p:sldId id="294" r:id="rId18"/>
    <p:sldId id="293" r:id="rId19"/>
    <p:sldId id="296" r:id="rId20"/>
    <p:sldId id="297" r:id="rId21"/>
    <p:sldId id="298" r:id="rId22"/>
    <p:sldId id="274" r:id="rId23"/>
    <p:sldId id="299" r:id="rId24"/>
    <p:sldId id="276" r:id="rId25"/>
    <p:sldId id="301" r:id="rId26"/>
    <p:sldId id="302" r:id="rId27"/>
    <p:sldId id="303" r:id="rId28"/>
    <p:sldId id="304" r:id="rId29"/>
    <p:sldId id="305" r:id="rId30"/>
    <p:sldId id="306" r:id="rId31"/>
    <p:sldId id="266" r:id="rId32"/>
    <p:sldId id="312" r:id="rId33"/>
    <p:sldId id="313" r:id="rId34"/>
    <p:sldId id="314" r:id="rId35"/>
    <p:sldId id="315" r:id="rId36"/>
    <p:sldId id="316" r:id="rId37"/>
    <p:sldId id="317" r:id="rId38"/>
    <p:sldId id="318" r:id="rId39"/>
    <p:sldId id="319" r:id="rId40"/>
    <p:sldId id="320" r:id="rId41"/>
    <p:sldId id="321" r:id="rId42"/>
    <p:sldId id="322" r:id="rId43"/>
  </p:sldIdLst>
  <p:sldSz cx="9144000" cy="5143500" type="screen16x9"/>
  <p:notesSz cx="6858000" cy="9144000"/>
  <p:embeddedFontLst>
    <p:embeddedFont>
      <p:font typeface="Bahnschrift SemiLight Condensed" panose="020B0502040204020203" pitchFamily="34" charset="0"/>
      <p:regular r:id="rId45"/>
    </p:embeddedFont>
    <p:embeddedFont>
      <p:font typeface="Nunito" panose="020B0604020202020204" charset="0"/>
      <p:regular r:id="rId46"/>
      <p:bold r:id="rId47"/>
      <p:italic r:id="rId48"/>
      <p:boldItalic r:id="rId49"/>
    </p:embeddedFont>
    <p:embeddedFont>
      <p:font typeface="Passion One" panose="020B0604020202020204" charset="0"/>
      <p:regular r:id="rId50"/>
      <p:bold r:id="rId51"/>
    </p:embeddedFont>
    <p:embeddedFont>
      <p:font typeface="Anaheim" panose="020B0604020202020204" charset="0"/>
      <p:regular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36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9400EA-E5B7-4FC1-9CCF-6C916DEB8235}">
  <a:tblStyle styleId="{F99400EA-E5B7-4FC1-9CCF-6C916DEB82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94660"/>
  </p:normalViewPr>
  <p:slideViewPr>
    <p:cSldViewPr snapToGrid="0">
      <p:cViewPr varScale="1">
        <p:scale>
          <a:sx n="152" d="100"/>
          <a:sy n="152" d="100"/>
        </p:scale>
        <p:origin x="168" y="-5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8557428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91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g194ab88345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g194ab88345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7358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g194ab88345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g194ab88345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4024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g194ab88345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g194ab88345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1007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194ab883454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194ab883454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0196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194ab883454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194ab883454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3487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194ab883454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194ab883454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0702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25f8a86526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25f8a8652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2961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g194ab883454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5" name="Google Shape;1165;g194ab883454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9224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g194ab883454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5" name="Google Shape;1165;g194ab883454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72385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g194ab883454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5" name="Google Shape;1165;g194ab883454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8775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00159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g194ab883454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5" name="Google Shape;1165;g194ab883454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1669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g194ab883454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5" name="Google Shape;1165;g194ab883454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55766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0"/>
        <p:cNvGrpSpPr/>
        <p:nvPr/>
      </p:nvGrpSpPr>
      <p:grpSpPr>
        <a:xfrm>
          <a:off x="0" y="0"/>
          <a:ext cx="0" cy="0"/>
          <a:chOff x="0" y="0"/>
          <a:chExt cx="0" cy="0"/>
        </a:xfrm>
      </p:grpSpPr>
      <p:sp>
        <p:nvSpPr>
          <p:cNvPr id="1331" name="Google Shape;1331;g194ab883454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2" name="Google Shape;1332;g194ab883454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90832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0"/>
        <p:cNvGrpSpPr/>
        <p:nvPr/>
      </p:nvGrpSpPr>
      <p:grpSpPr>
        <a:xfrm>
          <a:off x="0" y="0"/>
          <a:ext cx="0" cy="0"/>
          <a:chOff x="0" y="0"/>
          <a:chExt cx="0" cy="0"/>
        </a:xfrm>
      </p:grpSpPr>
      <p:sp>
        <p:nvSpPr>
          <p:cNvPr id="1331" name="Google Shape;1331;g194ab883454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2" name="Google Shape;1332;g194ab883454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845292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194ab883454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194ab883454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59582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194ab883454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194ab883454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9406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194ab883454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194ab883454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100" b="0" i="0" u="none" strike="noStrike" cap="none" dirty="0" smtClean="0">
                <a:solidFill>
                  <a:srgbClr val="000000"/>
                </a:solidFill>
                <a:effectLst/>
                <a:latin typeface="Arial"/>
                <a:ea typeface="Arial"/>
                <a:cs typeface="Arial"/>
                <a:sym typeface="Arial"/>
              </a:rPr>
              <a:t>Khiếm khuyết di truyền trong sự tổng hợp chuỗi globin, làm cho hemoglobin không bình thường, hồng cầu bị vỡ sớm gây thiếu máu. Bệnh được gọi tên theo chuỗi globin bị khiếm khuyết</a:t>
            </a:r>
            <a:endParaRPr dirty="0"/>
          </a:p>
        </p:txBody>
      </p:sp>
    </p:spTree>
    <p:extLst>
      <p:ext uri="{BB962C8B-B14F-4D97-AF65-F5344CB8AC3E}">
        <p14:creationId xmlns:p14="http://schemas.microsoft.com/office/powerpoint/2010/main" val="37686811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194ab883454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194ab883454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77023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194ab883454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194ab883454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55615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194ab883454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194ab883454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795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25f8a86526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25f8a8652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81711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194ab883454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194ab883454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35218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194ab88345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194ab88345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22375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194ab883454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194ab883454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90272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194ab883454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194ab883454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66093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194ab883454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194ab883454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09919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194ab883454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194ab883454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09755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194ab883454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194ab883454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84017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194ab883454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194ab883454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61792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194ab883454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194ab883454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78133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194ab883454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194ab883454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4852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09221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194ab883454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194ab883454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02278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194ab883454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194ab883454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09241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6201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194ab883454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194ab883454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0" i="0" u="none" strike="noStrike" cap="none" dirty="0" smtClean="0">
                <a:solidFill>
                  <a:srgbClr val="000000"/>
                </a:solidFill>
                <a:effectLst/>
                <a:latin typeface="Arial"/>
                <a:ea typeface="Arial"/>
                <a:cs typeface="Arial"/>
                <a:sym typeface="Arial"/>
              </a:rPr>
              <a:t>age: Tuổi của một người</a:t>
            </a:r>
          </a:p>
          <a:p>
            <a:r>
              <a:rPr lang="vi-VN" sz="1100" b="0" i="0" u="none" strike="noStrike" cap="none" dirty="0" smtClean="0">
                <a:solidFill>
                  <a:srgbClr val="000000"/>
                </a:solidFill>
                <a:effectLst/>
                <a:latin typeface="Arial"/>
                <a:ea typeface="Arial"/>
                <a:cs typeface="Arial"/>
                <a:sym typeface="Arial"/>
              </a:rPr>
              <a:t>giới tính: Giới tính (1 = nam, 0 = nữ)</a:t>
            </a:r>
          </a:p>
          <a:p>
            <a:r>
              <a:rPr lang="vi-VN" sz="1100" b="0" i="0" u="none" strike="noStrike" cap="none" dirty="0" smtClean="0">
                <a:solidFill>
                  <a:srgbClr val="000000"/>
                </a:solidFill>
                <a:effectLst/>
                <a:latin typeface="Arial"/>
                <a:ea typeface="Arial"/>
                <a:cs typeface="Arial"/>
                <a:sym typeface="Arial"/>
              </a:rPr>
              <a:t>cp: Các loại đau ngực đã trải qua (Giá trị 1: đau thắt ngực điển hình, Giá trị 2: đau thắt ngực không điển hình, Giá trị 3: đau không đau thắt ngực, Giá trị 4: không có triệu chứng)</a:t>
            </a:r>
          </a:p>
          <a:p>
            <a:r>
              <a:rPr lang="vi-VN" sz="1100" b="0" i="0" u="none" strike="noStrike" cap="none" dirty="0" smtClean="0">
                <a:solidFill>
                  <a:srgbClr val="000000"/>
                </a:solidFill>
                <a:effectLst/>
                <a:latin typeface="Arial"/>
                <a:ea typeface="Arial"/>
                <a:cs typeface="Arial"/>
                <a:sym typeface="Arial"/>
              </a:rPr>
              <a:t>trestbps: Huyết áp khi nghỉ ngơi (mm Hg khi nhập viện)</a:t>
            </a:r>
          </a:p>
          <a:p>
            <a:r>
              <a:rPr lang="vi-VN" sz="1100" b="0" i="0" u="none" strike="noStrike" cap="none" dirty="0" smtClean="0">
                <a:solidFill>
                  <a:srgbClr val="000000"/>
                </a:solidFill>
                <a:effectLst/>
                <a:latin typeface="Arial"/>
                <a:ea typeface="Arial"/>
                <a:cs typeface="Arial"/>
                <a:sym typeface="Arial"/>
              </a:rPr>
              <a:t>chol: Đo nồng độ cholesterol tính bằng mg / dl</a:t>
            </a:r>
          </a:p>
          <a:p>
            <a:r>
              <a:rPr lang="vi-VN" sz="1100" b="0" i="0" u="none" strike="noStrike" cap="none" dirty="0" smtClean="0">
                <a:solidFill>
                  <a:srgbClr val="000000"/>
                </a:solidFill>
                <a:effectLst/>
                <a:latin typeface="Arial"/>
                <a:ea typeface="Arial"/>
                <a:cs typeface="Arial"/>
                <a:sym typeface="Arial"/>
              </a:rPr>
              <a:t>fbs: Đường huyết lúc đói (nếu&gt; 120 mg / dl, 1 = true; 0 = false)</a:t>
            </a:r>
          </a:p>
          <a:p>
            <a:r>
              <a:rPr lang="vi-VN" sz="1100" b="0" i="0" u="none" strike="noStrike" cap="none" dirty="0" smtClean="0">
                <a:solidFill>
                  <a:srgbClr val="000000"/>
                </a:solidFill>
                <a:effectLst/>
                <a:latin typeface="Arial"/>
                <a:ea typeface="Arial"/>
                <a:cs typeface="Arial"/>
                <a:sym typeface="Arial"/>
              </a:rPr>
              <a:t>restecg: Đo điện tâm đồ khi nghỉ ngơi (0 = bình thường, 1 = có bất thường sóng ST-T, 2 = hiển thị phì đại thất trái có thể xảy ra hoặc xác định theo tiêu chuẩn của Estes)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39323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194ab883454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194ab883454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0" i="0" u="none" strike="noStrike" cap="none" dirty="0" smtClean="0">
                <a:solidFill>
                  <a:srgbClr val="000000"/>
                </a:solidFill>
                <a:effectLst/>
                <a:latin typeface="Arial"/>
                <a:ea typeface="Arial"/>
                <a:cs typeface="Arial"/>
                <a:sym typeface="Arial"/>
              </a:rPr>
              <a:t>thalach: Nhịp tim tối đa đạt được</a:t>
            </a:r>
          </a:p>
          <a:p>
            <a:r>
              <a:rPr lang="vi-VN" sz="1100" b="0" i="0" u="none" strike="noStrike" cap="none" dirty="0" smtClean="0">
                <a:solidFill>
                  <a:srgbClr val="000000"/>
                </a:solidFill>
                <a:effectLst/>
                <a:latin typeface="Arial"/>
                <a:ea typeface="Arial"/>
                <a:cs typeface="Arial"/>
                <a:sym typeface="Arial"/>
              </a:rPr>
              <a:t>exang: Đau thắt ngực do tập thể dục (1 = có; 0 = không)</a:t>
            </a:r>
          </a:p>
          <a:p>
            <a:r>
              <a:rPr lang="vi-VN" sz="1100" b="0" i="0" u="none" strike="noStrike" cap="none" dirty="0" smtClean="0">
                <a:solidFill>
                  <a:srgbClr val="000000"/>
                </a:solidFill>
                <a:effectLst/>
                <a:latin typeface="Arial"/>
                <a:ea typeface="Arial"/>
                <a:cs typeface="Arial"/>
                <a:sym typeface="Arial"/>
              </a:rPr>
              <a:t>10.oldpeak: ST trầm cảm gây ra do tập thể dục liên quan đến nghỉ ngơi (‘ST’ liên quan đến các vị trí trên đồ thị ECG)</a:t>
            </a:r>
          </a:p>
          <a:p>
            <a:r>
              <a:rPr lang="vi-VN" sz="1100" b="0" i="0" u="none" strike="noStrike" cap="none" dirty="0" smtClean="0">
                <a:solidFill>
                  <a:srgbClr val="000000"/>
                </a:solidFill>
                <a:effectLst/>
                <a:latin typeface="Arial"/>
                <a:ea typeface="Arial"/>
                <a:cs typeface="Arial"/>
                <a:sym typeface="Arial"/>
              </a:rPr>
              <a:t>11.slope: độ dốc của đoạn ST tập luyện đỉnh cao (Giá trị 1: dốc lên, Giá trị 2: bằng phẳng, Giá trị 3: dốc xuống)</a:t>
            </a:r>
          </a:p>
          <a:p>
            <a:r>
              <a:rPr lang="vi-VN" sz="1100" b="0" i="0" u="none" strike="noStrike" cap="none" dirty="0" smtClean="0">
                <a:solidFill>
                  <a:srgbClr val="000000"/>
                </a:solidFill>
                <a:effectLst/>
                <a:latin typeface="Arial"/>
                <a:ea typeface="Arial"/>
                <a:cs typeface="Arial"/>
                <a:sym typeface="Arial"/>
              </a:rPr>
              <a:t>12.ca: Các mạch máu chính, được tô màu theo Flourrosopy</a:t>
            </a:r>
          </a:p>
          <a:p>
            <a:r>
              <a:rPr lang="vi-VN" sz="1100" b="0" i="0" u="none" strike="noStrike" cap="none" dirty="0" smtClean="0">
                <a:solidFill>
                  <a:srgbClr val="000000"/>
                </a:solidFill>
                <a:effectLst/>
                <a:latin typeface="Arial"/>
                <a:ea typeface="Arial"/>
                <a:cs typeface="Arial"/>
                <a:sym typeface="Arial"/>
              </a:rPr>
              <a:t>13.thal: Một chứng rối loạn máu được gọi là thalassemia (1 = bình thường; 2 = khiếm khuyết cố định; 3 = khiếm khuyết có thể hồi phục)</a:t>
            </a:r>
          </a:p>
          <a:p>
            <a:r>
              <a:rPr lang="vi-VN" sz="1100" b="0" i="0" u="none" strike="noStrike" cap="none" dirty="0" smtClean="0">
                <a:solidFill>
                  <a:srgbClr val="000000"/>
                </a:solidFill>
                <a:effectLst/>
                <a:latin typeface="Arial"/>
                <a:ea typeface="Arial"/>
                <a:cs typeface="Arial"/>
                <a:sym typeface="Arial"/>
              </a:rPr>
              <a:t>thal: biến mục tiêu Bệnh tim cần dự đoán (0 = không, 1 = có)</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42121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194ab883454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194ab88345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4945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94ab883454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94ab883454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437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194ab88345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194ab88345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5057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rot="-453">
            <a:off x="3877675" y="3788503"/>
            <a:ext cx="4553400" cy="426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None/>
              <a:defRPr sz="16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0" name="Google Shape;10;p2"/>
          <p:cNvSpPr txBox="1">
            <a:spLocks noGrp="1"/>
          </p:cNvSpPr>
          <p:nvPr>
            <p:ph type="ctrTitle"/>
          </p:nvPr>
        </p:nvSpPr>
        <p:spPr>
          <a:xfrm>
            <a:off x="3877675" y="612450"/>
            <a:ext cx="4553400" cy="29241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Clr>
                <a:schemeClr val="dk1"/>
              </a:buClr>
              <a:buSzPts val="5200"/>
              <a:buNone/>
              <a:defRPr sz="6000">
                <a:solidFill>
                  <a:schemeClr val="dk1"/>
                </a:solidFill>
              </a:defRPr>
            </a:lvl1pPr>
            <a:lvl2pPr lvl="1" algn="ctr" rtl="0">
              <a:spcBef>
                <a:spcPts val="0"/>
              </a:spcBef>
              <a:spcAft>
                <a:spcPts val="0"/>
              </a:spcAft>
              <a:buClr>
                <a:schemeClr val="dk1"/>
              </a:buClr>
              <a:buSzPts val="5200"/>
              <a:buNone/>
              <a:defRPr sz="5200">
                <a:solidFill>
                  <a:schemeClr val="dk1"/>
                </a:solidFill>
              </a:defRPr>
            </a:lvl2pPr>
            <a:lvl3pPr lvl="2" algn="ctr" rtl="0">
              <a:spcBef>
                <a:spcPts val="0"/>
              </a:spcBef>
              <a:spcAft>
                <a:spcPts val="0"/>
              </a:spcAft>
              <a:buClr>
                <a:schemeClr val="dk1"/>
              </a:buClr>
              <a:buSzPts val="5200"/>
              <a:buNone/>
              <a:defRPr sz="5200">
                <a:solidFill>
                  <a:schemeClr val="dk1"/>
                </a:solidFill>
              </a:defRPr>
            </a:lvl3pPr>
            <a:lvl4pPr lvl="3" algn="ctr" rtl="0">
              <a:spcBef>
                <a:spcPts val="0"/>
              </a:spcBef>
              <a:spcAft>
                <a:spcPts val="0"/>
              </a:spcAft>
              <a:buClr>
                <a:schemeClr val="dk1"/>
              </a:buClr>
              <a:buSzPts val="5200"/>
              <a:buNone/>
              <a:defRPr sz="5200">
                <a:solidFill>
                  <a:schemeClr val="dk1"/>
                </a:solidFill>
              </a:defRPr>
            </a:lvl4pPr>
            <a:lvl5pPr lvl="4" algn="ctr" rtl="0">
              <a:spcBef>
                <a:spcPts val="0"/>
              </a:spcBef>
              <a:spcAft>
                <a:spcPts val="0"/>
              </a:spcAft>
              <a:buClr>
                <a:schemeClr val="dk1"/>
              </a:buClr>
              <a:buSzPts val="5200"/>
              <a:buNone/>
              <a:defRPr sz="5200">
                <a:solidFill>
                  <a:schemeClr val="dk1"/>
                </a:solidFill>
              </a:defRPr>
            </a:lvl5pPr>
            <a:lvl6pPr lvl="5" algn="ctr" rtl="0">
              <a:spcBef>
                <a:spcPts val="0"/>
              </a:spcBef>
              <a:spcAft>
                <a:spcPts val="0"/>
              </a:spcAft>
              <a:buClr>
                <a:schemeClr val="dk1"/>
              </a:buClr>
              <a:buSzPts val="5200"/>
              <a:buNone/>
              <a:defRPr sz="5200">
                <a:solidFill>
                  <a:schemeClr val="dk1"/>
                </a:solidFill>
              </a:defRPr>
            </a:lvl6pPr>
            <a:lvl7pPr lvl="6" algn="ctr" rtl="0">
              <a:spcBef>
                <a:spcPts val="0"/>
              </a:spcBef>
              <a:spcAft>
                <a:spcPts val="0"/>
              </a:spcAft>
              <a:buClr>
                <a:schemeClr val="dk1"/>
              </a:buClr>
              <a:buSzPts val="5200"/>
              <a:buNone/>
              <a:defRPr sz="5200">
                <a:solidFill>
                  <a:schemeClr val="dk1"/>
                </a:solidFill>
              </a:defRPr>
            </a:lvl7pPr>
            <a:lvl8pPr lvl="7" algn="ctr" rtl="0">
              <a:spcBef>
                <a:spcPts val="0"/>
              </a:spcBef>
              <a:spcAft>
                <a:spcPts val="0"/>
              </a:spcAft>
              <a:buClr>
                <a:schemeClr val="dk1"/>
              </a:buClr>
              <a:buSzPts val="5200"/>
              <a:buNone/>
              <a:defRPr sz="5200">
                <a:solidFill>
                  <a:schemeClr val="dk1"/>
                </a:solidFill>
              </a:defRPr>
            </a:lvl8pPr>
            <a:lvl9pPr lvl="8" algn="ctr" rtl="0">
              <a:spcBef>
                <a:spcPts val="0"/>
              </a:spcBef>
              <a:spcAft>
                <a:spcPts val="0"/>
              </a:spcAft>
              <a:buClr>
                <a:schemeClr val="dk1"/>
              </a:buClr>
              <a:buSzPts val="5200"/>
              <a:buNone/>
              <a:defRPr sz="5200">
                <a:solidFill>
                  <a:schemeClr val="dk1"/>
                </a:solidFill>
              </a:defRPr>
            </a:lvl9pPr>
          </a:lstStyle>
          <a:p>
            <a:endParaRPr/>
          </a:p>
        </p:txBody>
      </p:sp>
      <p:sp>
        <p:nvSpPr>
          <p:cNvPr id="11" name="Google Shape;11;p2"/>
          <p:cNvSpPr/>
          <p:nvPr/>
        </p:nvSpPr>
        <p:spPr>
          <a:xfrm>
            <a:off x="-718900" y="539500"/>
            <a:ext cx="1241950" cy="1244752"/>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3599994">
            <a:off x="11" y="241825"/>
            <a:ext cx="805980" cy="807800"/>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12">
            <a:off x="8498537" y="184245"/>
            <a:ext cx="1241955" cy="1244752"/>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800006">
            <a:off x="8200373" y="-98200"/>
            <a:ext cx="805980" cy="807802"/>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800000">
            <a:off x="3092764" y="-801650"/>
            <a:ext cx="1351771" cy="1640848"/>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899988">
            <a:off x="4610312" y="4775396"/>
            <a:ext cx="1214518" cy="807792"/>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8099993">
            <a:off x="5557963" y="4551792"/>
            <a:ext cx="1628249" cy="1631920"/>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3">
  <p:cSld name="CUSTOM_1">
    <p:spTree>
      <p:nvGrpSpPr>
        <p:cNvPr id="1" name="Shape 165"/>
        <p:cNvGrpSpPr/>
        <p:nvPr/>
      </p:nvGrpSpPr>
      <p:grpSpPr>
        <a:xfrm>
          <a:off x="0" y="0"/>
          <a:ext cx="0" cy="0"/>
          <a:chOff x="0" y="0"/>
          <a:chExt cx="0" cy="0"/>
        </a:xfrm>
      </p:grpSpPr>
      <p:sp>
        <p:nvSpPr>
          <p:cNvPr id="166" name="Google Shape;166;p17"/>
          <p:cNvSpPr/>
          <p:nvPr/>
        </p:nvSpPr>
        <p:spPr>
          <a:xfrm rot="9000009">
            <a:off x="8624677" y="-490037"/>
            <a:ext cx="1204817" cy="1535944"/>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7"/>
          <p:cNvSpPr/>
          <p:nvPr/>
        </p:nvSpPr>
        <p:spPr>
          <a:xfrm rot="5400000">
            <a:off x="-1011737" y="532684"/>
            <a:ext cx="1596200" cy="1244752"/>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7"/>
          <p:cNvSpPr/>
          <p:nvPr/>
        </p:nvSpPr>
        <p:spPr>
          <a:xfrm rot="-7199996">
            <a:off x="-188478" y="4403318"/>
            <a:ext cx="1628250" cy="1631922"/>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7"/>
          <p:cNvSpPr/>
          <p:nvPr/>
        </p:nvSpPr>
        <p:spPr>
          <a:xfrm rot="3599994">
            <a:off x="1166311" y="-420932"/>
            <a:ext cx="805980" cy="807800"/>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7"/>
          <p:cNvSpPr/>
          <p:nvPr/>
        </p:nvSpPr>
        <p:spPr>
          <a:xfrm>
            <a:off x="1739350" y="-887794"/>
            <a:ext cx="1596200" cy="1244752"/>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7"/>
          <p:cNvSpPr/>
          <p:nvPr/>
        </p:nvSpPr>
        <p:spPr>
          <a:xfrm rot="-3599995">
            <a:off x="8043707" y="3984542"/>
            <a:ext cx="1843338" cy="1121827"/>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rot="-12" flipH="1">
            <a:off x="4874445" y="4815389"/>
            <a:ext cx="1214516" cy="807790"/>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p:nvPr/>
        </p:nvSpPr>
        <p:spPr>
          <a:xfrm rot="6299999" flipH="1">
            <a:off x="-1149668" y="3466520"/>
            <a:ext cx="1628251" cy="1631920"/>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7"/>
          <p:cNvSpPr/>
          <p:nvPr/>
        </p:nvSpPr>
        <p:spPr>
          <a:xfrm rot="-2699992">
            <a:off x="8641501" y="954177"/>
            <a:ext cx="1269305" cy="989828"/>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7"/>
          <p:cNvSpPr txBox="1">
            <a:spLocks noGrp="1"/>
          </p:cNvSpPr>
          <p:nvPr>
            <p:ph type="title"/>
          </p:nvPr>
        </p:nvSpPr>
        <p:spPr>
          <a:xfrm>
            <a:off x="720000" y="540000"/>
            <a:ext cx="7704000" cy="558300"/>
          </a:xfrm>
          <a:prstGeom prst="rect">
            <a:avLst/>
          </a:prstGeom>
          <a:solidFill>
            <a:schemeClr val="lt1"/>
          </a:solidFill>
        </p:spPr>
        <p:txBody>
          <a:bodyPr spcFirstLastPara="1" wrap="square" lIns="91425" tIns="91425" rIns="91425" bIns="91425" anchor="ctr" anchorCtr="0">
            <a:noAutofit/>
          </a:bodyPr>
          <a:lstStyle>
            <a:lvl1pPr lvl="0" rtl="0">
              <a:spcBef>
                <a:spcPts val="0"/>
              </a:spcBef>
              <a:spcAft>
                <a:spcPts val="0"/>
              </a:spcAft>
              <a:buClr>
                <a:schemeClr val="dk1"/>
              </a:buClr>
              <a:buSzPts val="3000"/>
              <a:buNone/>
              <a:defRPr sz="3200" b="0">
                <a:solidFill>
                  <a:schemeClr val="accent6"/>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5">
  <p:cSld name="CUSTOM_3">
    <p:spTree>
      <p:nvGrpSpPr>
        <p:cNvPr id="1" name="Shape 188"/>
        <p:cNvGrpSpPr/>
        <p:nvPr/>
      </p:nvGrpSpPr>
      <p:grpSpPr>
        <a:xfrm>
          <a:off x="0" y="0"/>
          <a:ext cx="0" cy="0"/>
          <a:chOff x="0" y="0"/>
          <a:chExt cx="0" cy="0"/>
        </a:xfrm>
      </p:grpSpPr>
      <p:sp>
        <p:nvSpPr>
          <p:cNvPr id="189" name="Google Shape;189;p19"/>
          <p:cNvSpPr/>
          <p:nvPr/>
        </p:nvSpPr>
        <p:spPr>
          <a:xfrm rot="10800000" flipH="1">
            <a:off x="-580267" y="4350636"/>
            <a:ext cx="1612750" cy="1616380"/>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9"/>
          <p:cNvSpPr/>
          <p:nvPr/>
        </p:nvSpPr>
        <p:spPr>
          <a:xfrm rot="7199994" flipH="1">
            <a:off x="-670299" y="3729782"/>
            <a:ext cx="1046614" cy="1048978"/>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9"/>
          <p:cNvSpPr/>
          <p:nvPr/>
        </p:nvSpPr>
        <p:spPr>
          <a:xfrm rot="-9000000" flipH="1">
            <a:off x="8162713" y="3878618"/>
            <a:ext cx="1351771" cy="1640849"/>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p:nvPr/>
        </p:nvSpPr>
        <p:spPr>
          <a:xfrm rot="10800000" flipH="1">
            <a:off x="8735696" y="1500607"/>
            <a:ext cx="1241950" cy="1244752"/>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9"/>
          <p:cNvSpPr/>
          <p:nvPr/>
        </p:nvSpPr>
        <p:spPr>
          <a:xfrm rot="7200006" flipH="1">
            <a:off x="8757814" y="988033"/>
            <a:ext cx="805980" cy="807800"/>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9"/>
          <p:cNvSpPr/>
          <p:nvPr/>
        </p:nvSpPr>
        <p:spPr>
          <a:xfrm rot="9900004" flipH="1">
            <a:off x="4108141" y="4760214"/>
            <a:ext cx="1815797" cy="1219450"/>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9"/>
          <p:cNvSpPr/>
          <p:nvPr/>
        </p:nvSpPr>
        <p:spPr>
          <a:xfrm rot="10799989" flipH="1">
            <a:off x="5794133" y="-700760"/>
            <a:ext cx="1342957" cy="1106885"/>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9"/>
          <p:cNvSpPr/>
          <p:nvPr/>
        </p:nvSpPr>
        <p:spPr>
          <a:xfrm rot="6300001" flipH="1">
            <a:off x="4733743" y="-944853"/>
            <a:ext cx="1190367" cy="1444933"/>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9"/>
          <p:cNvSpPr/>
          <p:nvPr/>
        </p:nvSpPr>
        <p:spPr>
          <a:xfrm rot="6299995" flipH="1">
            <a:off x="-586989" y="-739032"/>
            <a:ext cx="1351773" cy="1640849"/>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9"/>
          <p:cNvSpPr txBox="1">
            <a:spLocks noGrp="1"/>
          </p:cNvSpPr>
          <p:nvPr>
            <p:ph type="title"/>
          </p:nvPr>
        </p:nvSpPr>
        <p:spPr>
          <a:xfrm>
            <a:off x="720000" y="540000"/>
            <a:ext cx="7704000" cy="558300"/>
          </a:xfrm>
          <a:prstGeom prst="rect">
            <a:avLst/>
          </a:prstGeom>
          <a:solidFill>
            <a:schemeClr val="lt1"/>
          </a:solidFill>
        </p:spPr>
        <p:txBody>
          <a:bodyPr spcFirstLastPara="1" wrap="square" lIns="91425" tIns="91425" rIns="91425" bIns="91425" anchor="ctr" anchorCtr="0">
            <a:noAutofit/>
          </a:bodyPr>
          <a:lstStyle>
            <a:lvl1pPr lvl="0" rtl="0">
              <a:spcBef>
                <a:spcPts val="0"/>
              </a:spcBef>
              <a:spcAft>
                <a:spcPts val="0"/>
              </a:spcAft>
              <a:buClr>
                <a:schemeClr val="dk1"/>
              </a:buClr>
              <a:buSzPts val="3000"/>
              <a:buNone/>
              <a:defRPr sz="3200" b="0">
                <a:solidFill>
                  <a:schemeClr val="accent6"/>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7">
  <p:cSld name="CUSTOM_5">
    <p:spTree>
      <p:nvGrpSpPr>
        <p:cNvPr id="1" name="Shape 210"/>
        <p:cNvGrpSpPr/>
        <p:nvPr/>
      </p:nvGrpSpPr>
      <p:grpSpPr>
        <a:xfrm>
          <a:off x="0" y="0"/>
          <a:ext cx="0" cy="0"/>
          <a:chOff x="0" y="0"/>
          <a:chExt cx="0" cy="0"/>
        </a:xfrm>
      </p:grpSpPr>
      <p:sp>
        <p:nvSpPr>
          <p:cNvPr id="211" name="Google Shape;211;p21"/>
          <p:cNvSpPr/>
          <p:nvPr/>
        </p:nvSpPr>
        <p:spPr>
          <a:xfrm rot="-8100009" flipH="1">
            <a:off x="-367851" y="-853939"/>
            <a:ext cx="1204816" cy="1535944"/>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1"/>
          <p:cNvSpPr/>
          <p:nvPr/>
        </p:nvSpPr>
        <p:spPr>
          <a:xfrm rot="-5400000" flipH="1">
            <a:off x="8484428" y="952047"/>
            <a:ext cx="1596200" cy="1244752"/>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1"/>
          <p:cNvSpPr/>
          <p:nvPr/>
        </p:nvSpPr>
        <p:spPr>
          <a:xfrm rot="7199996" flipH="1">
            <a:off x="7739595" y="4631918"/>
            <a:ext cx="1628250" cy="1631922"/>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1"/>
          <p:cNvSpPr/>
          <p:nvPr/>
        </p:nvSpPr>
        <p:spPr>
          <a:xfrm rot="-3599994" flipH="1">
            <a:off x="6321176" y="-415357"/>
            <a:ext cx="805980" cy="807800"/>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1"/>
          <p:cNvSpPr/>
          <p:nvPr/>
        </p:nvSpPr>
        <p:spPr>
          <a:xfrm flipH="1">
            <a:off x="4957917" y="-882219"/>
            <a:ext cx="1596200" cy="1244752"/>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1"/>
          <p:cNvSpPr/>
          <p:nvPr/>
        </p:nvSpPr>
        <p:spPr>
          <a:xfrm rot="4499997" flipH="1">
            <a:off x="-889427" y="3804330"/>
            <a:ext cx="1843338" cy="1121826"/>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1"/>
          <p:cNvSpPr/>
          <p:nvPr/>
        </p:nvSpPr>
        <p:spPr>
          <a:xfrm rot="12">
            <a:off x="3502556" y="4780839"/>
            <a:ext cx="1214516" cy="807790"/>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1"/>
          <p:cNvSpPr/>
          <p:nvPr/>
        </p:nvSpPr>
        <p:spPr>
          <a:xfrm rot="-6299999">
            <a:off x="8700783" y="3695120"/>
            <a:ext cx="1628251" cy="1631920"/>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1"/>
          <p:cNvSpPr/>
          <p:nvPr/>
        </p:nvSpPr>
        <p:spPr>
          <a:xfrm rot="3599994" flipH="1">
            <a:off x="-750611" y="537669"/>
            <a:ext cx="1269306" cy="989828"/>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1"/>
          <p:cNvSpPr txBox="1">
            <a:spLocks noGrp="1"/>
          </p:cNvSpPr>
          <p:nvPr>
            <p:ph type="title"/>
          </p:nvPr>
        </p:nvSpPr>
        <p:spPr>
          <a:xfrm>
            <a:off x="720000" y="540000"/>
            <a:ext cx="7704000" cy="558300"/>
          </a:xfrm>
          <a:prstGeom prst="rect">
            <a:avLst/>
          </a:prstGeom>
          <a:solidFill>
            <a:schemeClr val="lt1"/>
          </a:solidFill>
        </p:spPr>
        <p:txBody>
          <a:bodyPr spcFirstLastPara="1" wrap="square" lIns="91425" tIns="91425" rIns="91425" bIns="91425" anchor="ctr" anchorCtr="0">
            <a:noAutofit/>
          </a:bodyPr>
          <a:lstStyle>
            <a:lvl1pPr lvl="0" rtl="0">
              <a:spcBef>
                <a:spcPts val="0"/>
              </a:spcBef>
              <a:spcAft>
                <a:spcPts val="0"/>
              </a:spcAft>
              <a:buClr>
                <a:schemeClr val="dk1"/>
              </a:buClr>
              <a:buSzPts val="3000"/>
              <a:buNone/>
              <a:defRPr sz="3200" b="0">
                <a:solidFill>
                  <a:schemeClr val="accent6"/>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68"/>
        <p:cNvGrpSpPr/>
        <p:nvPr/>
      </p:nvGrpSpPr>
      <p:grpSpPr>
        <a:xfrm>
          <a:off x="0" y="0"/>
          <a:ext cx="0" cy="0"/>
          <a:chOff x="0" y="0"/>
          <a:chExt cx="0" cy="0"/>
        </a:xfrm>
      </p:grpSpPr>
      <p:sp>
        <p:nvSpPr>
          <p:cNvPr id="269" name="Google Shape;269;p26"/>
          <p:cNvSpPr/>
          <p:nvPr/>
        </p:nvSpPr>
        <p:spPr>
          <a:xfrm rot="-5399981" flipH="1">
            <a:off x="-16785" y="-519007"/>
            <a:ext cx="805978" cy="1111816"/>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flipH="1">
            <a:off x="7251825" y="-561900"/>
            <a:ext cx="1241950" cy="1244752"/>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rot="-3599994" flipH="1">
            <a:off x="8266258" y="-343425"/>
            <a:ext cx="805980" cy="807800"/>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rot="-1800019" flipH="1">
            <a:off x="8116019" y="4568248"/>
            <a:ext cx="1214517" cy="807794"/>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rot="2700007" flipH="1">
            <a:off x="8610129" y="3174887"/>
            <a:ext cx="1628249" cy="1631923"/>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rot="2699992" flipH="1">
            <a:off x="-721877" y="2690487"/>
            <a:ext cx="1403129" cy="1121824"/>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rot="4499993" flipH="1">
            <a:off x="-695950" y="1608026"/>
            <a:ext cx="1444427" cy="1147768"/>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rot="-2700015" flipH="1">
            <a:off x="2956705" y="4620306"/>
            <a:ext cx="1403120" cy="1121824"/>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rot="-900027" flipH="1">
            <a:off x="1866557" y="4560765"/>
            <a:ext cx="1444430" cy="1147768"/>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txBox="1">
            <a:spLocks noGrp="1"/>
          </p:cNvSpPr>
          <p:nvPr>
            <p:ph type="title"/>
          </p:nvPr>
        </p:nvSpPr>
        <p:spPr>
          <a:xfrm>
            <a:off x="872400" y="2502225"/>
            <a:ext cx="2336400" cy="469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400" b="0">
                <a:solidFill>
                  <a:schemeClr val="lt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
        <p:nvSpPr>
          <p:cNvPr id="279" name="Google Shape;279;p26"/>
          <p:cNvSpPr txBox="1">
            <a:spLocks noGrp="1"/>
          </p:cNvSpPr>
          <p:nvPr>
            <p:ph type="subTitle" idx="1"/>
          </p:nvPr>
        </p:nvSpPr>
        <p:spPr>
          <a:xfrm>
            <a:off x="872400" y="2971725"/>
            <a:ext cx="2336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280" name="Google Shape;280;p26"/>
          <p:cNvSpPr txBox="1">
            <a:spLocks noGrp="1"/>
          </p:cNvSpPr>
          <p:nvPr>
            <p:ph type="title" idx="2"/>
          </p:nvPr>
        </p:nvSpPr>
        <p:spPr>
          <a:xfrm>
            <a:off x="3403800" y="2502236"/>
            <a:ext cx="2336400" cy="469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400" b="0">
                <a:solidFill>
                  <a:schemeClr val="lt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
        <p:nvSpPr>
          <p:cNvPr id="281" name="Google Shape;281;p26"/>
          <p:cNvSpPr txBox="1">
            <a:spLocks noGrp="1"/>
          </p:cNvSpPr>
          <p:nvPr>
            <p:ph type="subTitle" idx="3"/>
          </p:nvPr>
        </p:nvSpPr>
        <p:spPr>
          <a:xfrm>
            <a:off x="3403800" y="2971725"/>
            <a:ext cx="2336400" cy="104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282" name="Google Shape;282;p26"/>
          <p:cNvSpPr txBox="1">
            <a:spLocks noGrp="1"/>
          </p:cNvSpPr>
          <p:nvPr>
            <p:ph type="title" idx="4"/>
          </p:nvPr>
        </p:nvSpPr>
        <p:spPr>
          <a:xfrm>
            <a:off x="5935200" y="2502225"/>
            <a:ext cx="2336400" cy="469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400" b="0">
                <a:solidFill>
                  <a:schemeClr val="lt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
        <p:nvSpPr>
          <p:cNvPr id="283" name="Google Shape;283;p26"/>
          <p:cNvSpPr txBox="1">
            <a:spLocks noGrp="1"/>
          </p:cNvSpPr>
          <p:nvPr>
            <p:ph type="subTitle" idx="5"/>
          </p:nvPr>
        </p:nvSpPr>
        <p:spPr>
          <a:xfrm>
            <a:off x="5935200" y="2971725"/>
            <a:ext cx="2336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284" name="Google Shape;284;p26"/>
          <p:cNvSpPr txBox="1">
            <a:spLocks noGrp="1"/>
          </p:cNvSpPr>
          <p:nvPr>
            <p:ph type="title" idx="6"/>
          </p:nvPr>
        </p:nvSpPr>
        <p:spPr>
          <a:xfrm>
            <a:off x="720000" y="540000"/>
            <a:ext cx="7704000" cy="558300"/>
          </a:xfrm>
          <a:prstGeom prst="rect">
            <a:avLst/>
          </a:prstGeom>
          <a:solidFill>
            <a:schemeClr val="lt1"/>
          </a:solidFill>
        </p:spPr>
        <p:txBody>
          <a:bodyPr spcFirstLastPara="1" wrap="square" lIns="91425" tIns="91425" rIns="91425" bIns="91425" anchor="ctr" anchorCtr="0">
            <a:noAutofit/>
          </a:bodyPr>
          <a:lstStyle>
            <a:lvl1pPr lvl="0" rtl="0">
              <a:spcBef>
                <a:spcPts val="0"/>
              </a:spcBef>
              <a:spcAft>
                <a:spcPts val="0"/>
              </a:spcAft>
              <a:buClr>
                <a:schemeClr val="dk1"/>
              </a:buClr>
              <a:buSzPts val="3000"/>
              <a:buNone/>
              <a:defRPr sz="3200" b="0">
                <a:solidFill>
                  <a:schemeClr val="accent6"/>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285"/>
        <p:cNvGrpSpPr/>
        <p:nvPr/>
      </p:nvGrpSpPr>
      <p:grpSpPr>
        <a:xfrm>
          <a:off x="0" y="0"/>
          <a:ext cx="0" cy="0"/>
          <a:chOff x="0" y="0"/>
          <a:chExt cx="0" cy="0"/>
        </a:xfrm>
      </p:grpSpPr>
      <p:sp>
        <p:nvSpPr>
          <p:cNvPr id="286" name="Google Shape;286;p27"/>
          <p:cNvSpPr/>
          <p:nvPr/>
        </p:nvSpPr>
        <p:spPr>
          <a:xfrm rot="-900034">
            <a:off x="-435927" y="3668602"/>
            <a:ext cx="1228295" cy="1694391"/>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7"/>
          <p:cNvSpPr/>
          <p:nvPr/>
        </p:nvSpPr>
        <p:spPr>
          <a:xfrm rot="7199989">
            <a:off x="8083723" y="4228657"/>
            <a:ext cx="1241953" cy="1244752"/>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7"/>
          <p:cNvSpPr/>
          <p:nvPr/>
        </p:nvSpPr>
        <p:spPr>
          <a:xfrm rot="10800000">
            <a:off x="8699933" y="3757386"/>
            <a:ext cx="805983" cy="807799"/>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7"/>
          <p:cNvSpPr/>
          <p:nvPr/>
        </p:nvSpPr>
        <p:spPr>
          <a:xfrm rot="-9899984">
            <a:off x="7990969" y="-405117"/>
            <a:ext cx="1214516" cy="807792"/>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7"/>
          <p:cNvSpPr/>
          <p:nvPr/>
        </p:nvSpPr>
        <p:spPr>
          <a:xfrm rot="7199996">
            <a:off x="8544872" y="194509"/>
            <a:ext cx="1628250" cy="1631921"/>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7"/>
          <p:cNvSpPr/>
          <p:nvPr/>
        </p:nvSpPr>
        <p:spPr>
          <a:xfrm rot="2700000">
            <a:off x="2848213" y="4721389"/>
            <a:ext cx="1403133" cy="1121824"/>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7"/>
          <p:cNvSpPr/>
          <p:nvPr/>
        </p:nvSpPr>
        <p:spPr>
          <a:xfrm rot="900007">
            <a:off x="3897053" y="4661841"/>
            <a:ext cx="1444427" cy="1147768"/>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7"/>
          <p:cNvSpPr/>
          <p:nvPr/>
        </p:nvSpPr>
        <p:spPr>
          <a:xfrm rot="-8099985">
            <a:off x="2239492" y="-462777"/>
            <a:ext cx="1403120" cy="1121824"/>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7"/>
          <p:cNvSpPr/>
          <p:nvPr/>
        </p:nvSpPr>
        <p:spPr>
          <a:xfrm rot="-9899973">
            <a:off x="1149344" y="-429179"/>
            <a:ext cx="1444430" cy="1147768"/>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7"/>
          <p:cNvSpPr/>
          <p:nvPr/>
        </p:nvSpPr>
        <p:spPr>
          <a:xfrm rot="-6299985">
            <a:off x="-599611" y="1614479"/>
            <a:ext cx="1214522" cy="807792"/>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7"/>
          <p:cNvSpPr txBox="1">
            <a:spLocks noGrp="1"/>
          </p:cNvSpPr>
          <p:nvPr>
            <p:ph type="title"/>
          </p:nvPr>
        </p:nvSpPr>
        <p:spPr>
          <a:xfrm>
            <a:off x="1311495" y="1849125"/>
            <a:ext cx="2236200" cy="465600"/>
          </a:xfrm>
          <a:prstGeom prst="rect">
            <a:avLst/>
          </a:prstGeom>
          <a:noFill/>
          <a:ln>
            <a:noFill/>
          </a:ln>
        </p:spPr>
        <p:txBody>
          <a:bodyPr spcFirstLastPara="1" wrap="square" lIns="91425" tIns="91425" rIns="91425" bIns="91425" anchor="b" anchorCtr="0">
            <a:noAutofit/>
          </a:bodyPr>
          <a:lstStyle>
            <a:lvl1pPr lvl="0" algn="r" rtl="0">
              <a:spcBef>
                <a:spcPts val="0"/>
              </a:spcBef>
              <a:spcAft>
                <a:spcPts val="0"/>
              </a:spcAft>
              <a:buClr>
                <a:schemeClr val="dk1"/>
              </a:buClr>
              <a:buSzPts val="2400"/>
              <a:buNone/>
              <a:defRPr sz="2400" b="0">
                <a:solidFill>
                  <a:schemeClr val="lt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
        <p:nvSpPr>
          <p:cNvPr id="297" name="Google Shape;297;p27"/>
          <p:cNvSpPr txBox="1">
            <a:spLocks noGrp="1"/>
          </p:cNvSpPr>
          <p:nvPr>
            <p:ph type="subTitle" idx="1"/>
          </p:nvPr>
        </p:nvSpPr>
        <p:spPr>
          <a:xfrm>
            <a:off x="1311495" y="2192069"/>
            <a:ext cx="2236200" cy="567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298" name="Google Shape;298;p27"/>
          <p:cNvSpPr txBox="1">
            <a:spLocks noGrp="1"/>
          </p:cNvSpPr>
          <p:nvPr>
            <p:ph type="title" idx="2"/>
          </p:nvPr>
        </p:nvSpPr>
        <p:spPr>
          <a:xfrm flipH="1">
            <a:off x="5581481" y="1849125"/>
            <a:ext cx="2236200" cy="4656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2400"/>
              <a:buNone/>
              <a:defRPr sz="2400" b="0">
                <a:solidFill>
                  <a:schemeClr val="lt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
        <p:nvSpPr>
          <p:cNvPr id="299" name="Google Shape;299;p27"/>
          <p:cNvSpPr txBox="1">
            <a:spLocks noGrp="1"/>
          </p:cNvSpPr>
          <p:nvPr>
            <p:ph type="subTitle" idx="3"/>
          </p:nvPr>
        </p:nvSpPr>
        <p:spPr>
          <a:xfrm flipH="1">
            <a:off x="5581482" y="2192069"/>
            <a:ext cx="2236200" cy="56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300" name="Google Shape;300;p27"/>
          <p:cNvSpPr txBox="1">
            <a:spLocks noGrp="1"/>
          </p:cNvSpPr>
          <p:nvPr>
            <p:ph type="title" idx="4"/>
          </p:nvPr>
        </p:nvSpPr>
        <p:spPr>
          <a:xfrm>
            <a:off x="1311475" y="3217147"/>
            <a:ext cx="2236200" cy="465600"/>
          </a:xfrm>
          <a:prstGeom prst="rect">
            <a:avLst/>
          </a:prstGeom>
          <a:noFill/>
          <a:ln>
            <a:noFill/>
          </a:ln>
        </p:spPr>
        <p:txBody>
          <a:bodyPr spcFirstLastPara="1" wrap="square" lIns="91425" tIns="91425" rIns="91425" bIns="91425" anchor="b" anchorCtr="0">
            <a:noAutofit/>
          </a:bodyPr>
          <a:lstStyle>
            <a:lvl1pPr lvl="0" algn="r" rtl="0">
              <a:spcBef>
                <a:spcPts val="0"/>
              </a:spcBef>
              <a:spcAft>
                <a:spcPts val="0"/>
              </a:spcAft>
              <a:buClr>
                <a:schemeClr val="dk1"/>
              </a:buClr>
              <a:buSzPts val="2400"/>
              <a:buNone/>
              <a:defRPr sz="2400" b="0">
                <a:solidFill>
                  <a:schemeClr val="lt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
        <p:nvSpPr>
          <p:cNvPr id="301" name="Google Shape;301;p27"/>
          <p:cNvSpPr txBox="1">
            <a:spLocks noGrp="1"/>
          </p:cNvSpPr>
          <p:nvPr>
            <p:ph type="subTitle" idx="5"/>
          </p:nvPr>
        </p:nvSpPr>
        <p:spPr>
          <a:xfrm>
            <a:off x="1311485" y="3565950"/>
            <a:ext cx="22362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302" name="Google Shape;302;p27"/>
          <p:cNvSpPr txBox="1">
            <a:spLocks noGrp="1"/>
          </p:cNvSpPr>
          <p:nvPr>
            <p:ph type="title" idx="6"/>
          </p:nvPr>
        </p:nvSpPr>
        <p:spPr>
          <a:xfrm flipH="1">
            <a:off x="5581501" y="3217147"/>
            <a:ext cx="2236200" cy="4656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2400"/>
              <a:buNone/>
              <a:defRPr sz="2400" b="0">
                <a:solidFill>
                  <a:schemeClr val="lt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
        <p:nvSpPr>
          <p:cNvPr id="303" name="Google Shape;303;p27"/>
          <p:cNvSpPr txBox="1">
            <a:spLocks noGrp="1"/>
          </p:cNvSpPr>
          <p:nvPr>
            <p:ph type="subTitle" idx="7"/>
          </p:nvPr>
        </p:nvSpPr>
        <p:spPr>
          <a:xfrm flipH="1">
            <a:off x="5581491" y="3565951"/>
            <a:ext cx="22362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304" name="Google Shape;304;p27"/>
          <p:cNvSpPr txBox="1">
            <a:spLocks noGrp="1"/>
          </p:cNvSpPr>
          <p:nvPr>
            <p:ph type="title" idx="8"/>
          </p:nvPr>
        </p:nvSpPr>
        <p:spPr>
          <a:xfrm>
            <a:off x="720000" y="540000"/>
            <a:ext cx="7704000" cy="558300"/>
          </a:xfrm>
          <a:prstGeom prst="rect">
            <a:avLst/>
          </a:prstGeom>
          <a:solidFill>
            <a:schemeClr val="lt1"/>
          </a:solidFill>
        </p:spPr>
        <p:txBody>
          <a:bodyPr spcFirstLastPara="1" wrap="square" lIns="91425" tIns="91425" rIns="91425" bIns="91425" anchor="ctr" anchorCtr="0">
            <a:noAutofit/>
          </a:bodyPr>
          <a:lstStyle>
            <a:lvl1pPr lvl="0" rtl="0">
              <a:spcBef>
                <a:spcPts val="0"/>
              </a:spcBef>
              <a:spcAft>
                <a:spcPts val="0"/>
              </a:spcAft>
              <a:buClr>
                <a:schemeClr val="dk1"/>
              </a:buClr>
              <a:buSzPts val="3000"/>
              <a:buNone/>
              <a:defRPr sz="3200" b="0">
                <a:solidFill>
                  <a:schemeClr val="accent6"/>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305"/>
        <p:cNvGrpSpPr/>
        <p:nvPr/>
      </p:nvGrpSpPr>
      <p:grpSpPr>
        <a:xfrm>
          <a:off x="0" y="0"/>
          <a:ext cx="0" cy="0"/>
          <a:chOff x="0" y="0"/>
          <a:chExt cx="0" cy="0"/>
        </a:xfrm>
      </p:grpSpPr>
      <p:sp>
        <p:nvSpPr>
          <p:cNvPr id="306" name="Google Shape;306;p28"/>
          <p:cNvSpPr/>
          <p:nvPr/>
        </p:nvSpPr>
        <p:spPr>
          <a:xfrm rot="1800006" flipH="1">
            <a:off x="8438431" y="1822017"/>
            <a:ext cx="1241951" cy="1244751"/>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8"/>
          <p:cNvSpPr/>
          <p:nvPr/>
        </p:nvSpPr>
        <p:spPr>
          <a:xfrm rot="-1800006" flipH="1">
            <a:off x="8480678" y="1343034"/>
            <a:ext cx="805980" cy="807802"/>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rot="2700009" flipH="1">
            <a:off x="-489337" y="1257214"/>
            <a:ext cx="1241951" cy="1244751"/>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p:nvPr/>
        </p:nvSpPr>
        <p:spPr>
          <a:xfrm rot="-899985" flipH="1">
            <a:off x="-195972" y="2235347"/>
            <a:ext cx="805994" cy="1011382"/>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8"/>
          <p:cNvSpPr/>
          <p:nvPr/>
        </p:nvSpPr>
        <p:spPr>
          <a:xfrm rot="-3600000" flipH="1">
            <a:off x="5448307" y="-770575"/>
            <a:ext cx="1351771" cy="1640849"/>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p:nvPr/>
        </p:nvSpPr>
        <p:spPr>
          <a:xfrm rot="899988" flipH="1">
            <a:off x="6324962" y="4686171"/>
            <a:ext cx="1214518" cy="807792"/>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8"/>
          <p:cNvSpPr/>
          <p:nvPr/>
        </p:nvSpPr>
        <p:spPr>
          <a:xfrm rot="8099993" flipH="1">
            <a:off x="4963580" y="4462567"/>
            <a:ext cx="1628249" cy="1631920"/>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rot="-900016" flipH="1">
            <a:off x="656615" y="4527072"/>
            <a:ext cx="1214516" cy="807792"/>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txBox="1">
            <a:spLocks noGrp="1"/>
          </p:cNvSpPr>
          <p:nvPr>
            <p:ph type="title"/>
          </p:nvPr>
        </p:nvSpPr>
        <p:spPr>
          <a:xfrm>
            <a:off x="969900" y="1682850"/>
            <a:ext cx="2305500" cy="470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None/>
              <a:defRPr sz="2400" b="0">
                <a:solidFill>
                  <a:schemeClr val="lt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
        <p:nvSpPr>
          <p:cNvPr id="315" name="Google Shape;315;p28"/>
          <p:cNvSpPr txBox="1">
            <a:spLocks noGrp="1"/>
          </p:cNvSpPr>
          <p:nvPr>
            <p:ph type="subTitle" idx="1"/>
          </p:nvPr>
        </p:nvSpPr>
        <p:spPr>
          <a:xfrm>
            <a:off x="969900" y="2049175"/>
            <a:ext cx="23055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316" name="Google Shape;316;p28"/>
          <p:cNvSpPr txBox="1">
            <a:spLocks noGrp="1"/>
          </p:cNvSpPr>
          <p:nvPr>
            <p:ph type="title" idx="2"/>
          </p:nvPr>
        </p:nvSpPr>
        <p:spPr>
          <a:xfrm>
            <a:off x="3419273" y="1682850"/>
            <a:ext cx="2305500" cy="470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None/>
              <a:defRPr sz="2400" b="0">
                <a:solidFill>
                  <a:schemeClr val="lt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
        <p:nvSpPr>
          <p:cNvPr id="317" name="Google Shape;317;p28"/>
          <p:cNvSpPr txBox="1">
            <a:spLocks noGrp="1"/>
          </p:cNvSpPr>
          <p:nvPr>
            <p:ph type="subTitle" idx="3"/>
          </p:nvPr>
        </p:nvSpPr>
        <p:spPr>
          <a:xfrm>
            <a:off x="3419273" y="2049175"/>
            <a:ext cx="23055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318" name="Google Shape;318;p28"/>
          <p:cNvSpPr txBox="1">
            <a:spLocks noGrp="1"/>
          </p:cNvSpPr>
          <p:nvPr>
            <p:ph type="title" idx="4"/>
          </p:nvPr>
        </p:nvSpPr>
        <p:spPr>
          <a:xfrm>
            <a:off x="969900" y="3141475"/>
            <a:ext cx="2305500" cy="470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None/>
              <a:defRPr sz="2400" b="0">
                <a:solidFill>
                  <a:schemeClr val="lt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
        <p:nvSpPr>
          <p:cNvPr id="319" name="Google Shape;319;p28"/>
          <p:cNvSpPr txBox="1">
            <a:spLocks noGrp="1"/>
          </p:cNvSpPr>
          <p:nvPr>
            <p:ph type="subTitle" idx="5"/>
          </p:nvPr>
        </p:nvSpPr>
        <p:spPr>
          <a:xfrm>
            <a:off x="969900" y="3507800"/>
            <a:ext cx="23055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320" name="Google Shape;320;p28"/>
          <p:cNvSpPr txBox="1">
            <a:spLocks noGrp="1"/>
          </p:cNvSpPr>
          <p:nvPr>
            <p:ph type="title" idx="6"/>
          </p:nvPr>
        </p:nvSpPr>
        <p:spPr>
          <a:xfrm>
            <a:off x="3419273" y="3141475"/>
            <a:ext cx="2305500" cy="470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None/>
              <a:defRPr sz="2400" b="0">
                <a:solidFill>
                  <a:schemeClr val="lt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
        <p:nvSpPr>
          <p:cNvPr id="321" name="Google Shape;321;p28"/>
          <p:cNvSpPr txBox="1">
            <a:spLocks noGrp="1"/>
          </p:cNvSpPr>
          <p:nvPr>
            <p:ph type="subTitle" idx="7"/>
          </p:nvPr>
        </p:nvSpPr>
        <p:spPr>
          <a:xfrm>
            <a:off x="3419273" y="3507800"/>
            <a:ext cx="23055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322" name="Google Shape;322;p28"/>
          <p:cNvSpPr txBox="1">
            <a:spLocks noGrp="1"/>
          </p:cNvSpPr>
          <p:nvPr>
            <p:ph type="title" idx="8"/>
          </p:nvPr>
        </p:nvSpPr>
        <p:spPr>
          <a:xfrm>
            <a:off x="5868649" y="1682850"/>
            <a:ext cx="2305500" cy="470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None/>
              <a:defRPr sz="2400" b="0">
                <a:solidFill>
                  <a:schemeClr val="lt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
        <p:nvSpPr>
          <p:cNvPr id="323" name="Google Shape;323;p28"/>
          <p:cNvSpPr txBox="1">
            <a:spLocks noGrp="1"/>
          </p:cNvSpPr>
          <p:nvPr>
            <p:ph type="subTitle" idx="9"/>
          </p:nvPr>
        </p:nvSpPr>
        <p:spPr>
          <a:xfrm>
            <a:off x="5868650" y="2049175"/>
            <a:ext cx="23055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324" name="Google Shape;324;p28"/>
          <p:cNvSpPr txBox="1">
            <a:spLocks noGrp="1"/>
          </p:cNvSpPr>
          <p:nvPr>
            <p:ph type="title" idx="13"/>
          </p:nvPr>
        </p:nvSpPr>
        <p:spPr>
          <a:xfrm>
            <a:off x="5868649" y="3141475"/>
            <a:ext cx="2305500" cy="470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None/>
              <a:defRPr sz="2400" b="0">
                <a:solidFill>
                  <a:schemeClr val="lt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
        <p:nvSpPr>
          <p:cNvPr id="325" name="Google Shape;325;p28"/>
          <p:cNvSpPr txBox="1">
            <a:spLocks noGrp="1"/>
          </p:cNvSpPr>
          <p:nvPr>
            <p:ph type="subTitle" idx="14"/>
          </p:nvPr>
        </p:nvSpPr>
        <p:spPr>
          <a:xfrm>
            <a:off x="5868650" y="3507800"/>
            <a:ext cx="23055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326" name="Google Shape;326;p28"/>
          <p:cNvSpPr txBox="1">
            <a:spLocks noGrp="1"/>
          </p:cNvSpPr>
          <p:nvPr>
            <p:ph type="title" idx="15"/>
          </p:nvPr>
        </p:nvSpPr>
        <p:spPr>
          <a:xfrm>
            <a:off x="720000" y="540000"/>
            <a:ext cx="7704000" cy="558300"/>
          </a:xfrm>
          <a:prstGeom prst="rect">
            <a:avLst/>
          </a:prstGeom>
          <a:solidFill>
            <a:schemeClr val="lt1"/>
          </a:solidFill>
        </p:spPr>
        <p:txBody>
          <a:bodyPr spcFirstLastPara="1" wrap="square" lIns="91425" tIns="91425" rIns="91425" bIns="91425" anchor="ctr" anchorCtr="0">
            <a:noAutofit/>
          </a:bodyPr>
          <a:lstStyle>
            <a:lvl1pPr lvl="0" rtl="0">
              <a:spcBef>
                <a:spcPts val="0"/>
              </a:spcBef>
              <a:spcAft>
                <a:spcPts val="0"/>
              </a:spcAft>
              <a:buClr>
                <a:schemeClr val="dk1"/>
              </a:buClr>
              <a:buSzPts val="3000"/>
              <a:buNone/>
              <a:defRPr sz="3200" b="0">
                <a:solidFill>
                  <a:schemeClr val="accent6"/>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62"/>
        <p:cNvGrpSpPr/>
        <p:nvPr/>
      </p:nvGrpSpPr>
      <p:grpSpPr>
        <a:xfrm>
          <a:off x="0" y="0"/>
          <a:ext cx="0" cy="0"/>
          <a:chOff x="0" y="0"/>
          <a:chExt cx="0" cy="0"/>
        </a:xfrm>
      </p:grpSpPr>
      <p:sp>
        <p:nvSpPr>
          <p:cNvPr id="363" name="Google Shape;363;p31"/>
          <p:cNvSpPr/>
          <p:nvPr/>
        </p:nvSpPr>
        <p:spPr>
          <a:xfrm flipH="1">
            <a:off x="8085958" y="-139821"/>
            <a:ext cx="1612750" cy="1616380"/>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rot="-3600006" flipH="1">
            <a:off x="8742126" y="1048435"/>
            <a:ext cx="1046614" cy="1048978"/>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rot="1800000" flipH="1">
            <a:off x="-415343" y="-392322"/>
            <a:ext cx="1351771" cy="1640849"/>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1"/>
          <p:cNvSpPr/>
          <p:nvPr/>
        </p:nvSpPr>
        <p:spPr>
          <a:xfrm flipH="1">
            <a:off x="-735005" y="2899111"/>
            <a:ext cx="1241950" cy="1244752"/>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1"/>
          <p:cNvSpPr/>
          <p:nvPr/>
        </p:nvSpPr>
        <p:spPr>
          <a:xfrm rot="-3599994" flipH="1">
            <a:off x="-321154" y="3848637"/>
            <a:ext cx="805980" cy="807800"/>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rot="-899996" flipH="1">
            <a:off x="4222903" y="-750769"/>
            <a:ext cx="1815797" cy="1219450"/>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rot="-11" flipH="1">
            <a:off x="2753076" y="4602995"/>
            <a:ext cx="1342957" cy="1106885"/>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1"/>
          <p:cNvSpPr/>
          <p:nvPr/>
        </p:nvSpPr>
        <p:spPr>
          <a:xfrm rot="-4499999" flipH="1">
            <a:off x="3966055" y="4509040"/>
            <a:ext cx="1190367" cy="1444933"/>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1"/>
          <p:cNvSpPr/>
          <p:nvPr/>
        </p:nvSpPr>
        <p:spPr>
          <a:xfrm rot="-4500005" flipH="1">
            <a:off x="7620258" y="4336016"/>
            <a:ext cx="1351773" cy="1640849"/>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72"/>
        <p:cNvGrpSpPr/>
        <p:nvPr/>
      </p:nvGrpSpPr>
      <p:grpSpPr>
        <a:xfrm>
          <a:off x="0" y="0"/>
          <a:ext cx="0" cy="0"/>
          <a:chOff x="0" y="0"/>
          <a:chExt cx="0" cy="0"/>
        </a:xfrm>
      </p:grpSpPr>
      <p:sp>
        <p:nvSpPr>
          <p:cNvPr id="373" name="Google Shape;373;p32"/>
          <p:cNvSpPr/>
          <p:nvPr/>
        </p:nvSpPr>
        <p:spPr>
          <a:xfrm rot="8100009">
            <a:off x="8158716" y="-564439"/>
            <a:ext cx="1204816" cy="1535944"/>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rot="7200003">
            <a:off x="-742649" y="699708"/>
            <a:ext cx="1596202" cy="1244753"/>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rot="-7199996">
            <a:off x="-21588" y="4594068"/>
            <a:ext cx="1628250" cy="1631922"/>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rot="3599994">
            <a:off x="2968651" y="-298607"/>
            <a:ext cx="805980" cy="807800"/>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3541690" y="-765469"/>
            <a:ext cx="1596200" cy="1244752"/>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rot="-4499997">
            <a:off x="8289445" y="3950168"/>
            <a:ext cx="1843338" cy="1121826"/>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rot="-12" flipH="1">
            <a:off x="5282210" y="4700864"/>
            <a:ext cx="1214516" cy="807790"/>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rot="6299999" flipH="1">
            <a:off x="-982778" y="3657270"/>
            <a:ext cx="1628251" cy="1631920"/>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rot="-3599994">
            <a:off x="8476986" y="827169"/>
            <a:ext cx="1269306" cy="989828"/>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rot="-3600018">
            <a:off x="8271641" y="1503923"/>
            <a:ext cx="1571868" cy="1413785"/>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532900" y="172225"/>
            <a:ext cx="1432127" cy="1370200"/>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1800006">
            <a:off x="8654585" y="757975"/>
            <a:ext cx="805980" cy="807802"/>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3599990">
            <a:off x="3509560" y="-1021625"/>
            <a:ext cx="1652933" cy="2006403"/>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800006">
            <a:off x="395235" y="-116325"/>
            <a:ext cx="805980" cy="807802"/>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435829">
            <a:off x="901488" y="4332484"/>
            <a:ext cx="1937545" cy="1531280"/>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8585343">
            <a:off x="2612384" y="4600261"/>
            <a:ext cx="872957" cy="995730"/>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txBox="1">
            <a:spLocks noGrp="1"/>
          </p:cNvSpPr>
          <p:nvPr>
            <p:ph type="title" hasCustomPrompt="1"/>
          </p:nvPr>
        </p:nvSpPr>
        <p:spPr>
          <a:xfrm>
            <a:off x="1829825" y="1198897"/>
            <a:ext cx="1862400" cy="13293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6000"/>
              <a:buNone/>
              <a:defRPr sz="12000" b="0"/>
            </a:lvl1pPr>
            <a:lvl2pPr lvl="1" algn="ctr" rtl="0">
              <a:spcBef>
                <a:spcPts val="0"/>
              </a:spcBef>
              <a:spcAft>
                <a:spcPts val="0"/>
              </a:spcAft>
              <a:buClr>
                <a:schemeClr val="dk1"/>
              </a:buClr>
              <a:buSzPts val="6000"/>
              <a:buNone/>
              <a:defRPr sz="6000">
                <a:solidFill>
                  <a:schemeClr val="dk1"/>
                </a:solidFill>
              </a:defRPr>
            </a:lvl2pPr>
            <a:lvl3pPr lvl="2" algn="ctr" rtl="0">
              <a:spcBef>
                <a:spcPts val="0"/>
              </a:spcBef>
              <a:spcAft>
                <a:spcPts val="0"/>
              </a:spcAft>
              <a:buClr>
                <a:schemeClr val="dk1"/>
              </a:buClr>
              <a:buSzPts val="6000"/>
              <a:buNone/>
              <a:defRPr sz="6000">
                <a:solidFill>
                  <a:schemeClr val="dk1"/>
                </a:solidFill>
              </a:defRPr>
            </a:lvl3pPr>
            <a:lvl4pPr lvl="3" algn="ctr" rtl="0">
              <a:spcBef>
                <a:spcPts val="0"/>
              </a:spcBef>
              <a:spcAft>
                <a:spcPts val="0"/>
              </a:spcAft>
              <a:buClr>
                <a:schemeClr val="dk1"/>
              </a:buClr>
              <a:buSzPts val="6000"/>
              <a:buNone/>
              <a:defRPr sz="6000">
                <a:solidFill>
                  <a:schemeClr val="dk1"/>
                </a:solidFill>
              </a:defRPr>
            </a:lvl4pPr>
            <a:lvl5pPr lvl="4" algn="ctr" rtl="0">
              <a:spcBef>
                <a:spcPts val="0"/>
              </a:spcBef>
              <a:spcAft>
                <a:spcPts val="0"/>
              </a:spcAft>
              <a:buClr>
                <a:schemeClr val="dk1"/>
              </a:buClr>
              <a:buSzPts val="6000"/>
              <a:buNone/>
              <a:defRPr sz="6000">
                <a:solidFill>
                  <a:schemeClr val="dk1"/>
                </a:solidFill>
              </a:defRPr>
            </a:lvl5pPr>
            <a:lvl6pPr lvl="5" algn="ctr" rtl="0">
              <a:spcBef>
                <a:spcPts val="0"/>
              </a:spcBef>
              <a:spcAft>
                <a:spcPts val="0"/>
              </a:spcAft>
              <a:buClr>
                <a:schemeClr val="dk1"/>
              </a:buClr>
              <a:buSzPts val="6000"/>
              <a:buNone/>
              <a:defRPr sz="6000">
                <a:solidFill>
                  <a:schemeClr val="dk1"/>
                </a:solidFill>
              </a:defRPr>
            </a:lvl6pPr>
            <a:lvl7pPr lvl="6" algn="ctr" rtl="0">
              <a:spcBef>
                <a:spcPts val="0"/>
              </a:spcBef>
              <a:spcAft>
                <a:spcPts val="0"/>
              </a:spcAft>
              <a:buClr>
                <a:schemeClr val="dk1"/>
              </a:buClr>
              <a:buSzPts val="6000"/>
              <a:buNone/>
              <a:defRPr sz="6000">
                <a:solidFill>
                  <a:schemeClr val="dk1"/>
                </a:solidFill>
              </a:defRPr>
            </a:lvl7pPr>
            <a:lvl8pPr lvl="7" algn="ctr" rtl="0">
              <a:spcBef>
                <a:spcPts val="0"/>
              </a:spcBef>
              <a:spcAft>
                <a:spcPts val="0"/>
              </a:spcAft>
              <a:buClr>
                <a:schemeClr val="dk1"/>
              </a:buClr>
              <a:buSzPts val="6000"/>
              <a:buNone/>
              <a:defRPr sz="6000">
                <a:solidFill>
                  <a:schemeClr val="dk1"/>
                </a:solidFill>
              </a:defRPr>
            </a:lvl8pPr>
            <a:lvl9pPr lvl="8" algn="ctr" rtl="0">
              <a:spcBef>
                <a:spcPts val="0"/>
              </a:spcBef>
              <a:spcAft>
                <a:spcPts val="0"/>
              </a:spcAft>
              <a:buClr>
                <a:schemeClr val="dk1"/>
              </a:buClr>
              <a:buSzPts val="6000"/>
              <a:buNone/>
              <a:defRPr sz="6000">
                <a:solidFill>
                  <a:schemeClr val="dk1"/>
                </a:solidFill>
              </a:defRPr>
            </a:lvl9pPr>
          </a:lstStyle>
          <a:p>
            <a:r>
              <a:t>xx%</a:t>
            </a:r>
          </a:p>
        </p:txBody>
      </p:sp>
      <p:sp>
        <p:nvSpPr>
          <p:cNvPr id="27" name="Google Shape;27;p3"/>
          <p:cNvSpPr txBox="1">
            <a:spLocks noGrp="1"/>
          </p:cNvSpPr>
          <p:nvPr>
            <p:ph type="subTitle" idx="1"/>
          </p:nvPr>
        </p:nvSpPr>
        <p:spPr>
          <a:xfrm rot="755">
            <a:off x="713225" y="3489483"/>
            <a:ext cx="4095600" cy="434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600">
                <a:solidFill>
                  <a:schemeClr val="dk1"/>
                </a:solidFill>
              </a:defRPr>
            </a:lvl1pPr>
            <a:lvl2pPr lvl="1" algn="ctr" rtl="0">
              <a:lnSpc>
                <a:spcPct val="100000"/>
              </a:lnSpc>
              <a:spcBef>
                <a:spcPts val="160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28" name="Google Shape;28;p3"/>
          <p:cNvSpPr txBox="1">
            <a:spLocks noGrp="1"/>
          </p:cNvSpPr>
          <p:nvPr>
            <p:ph type="title" idx="2"/>
          </p:nvPr>
        </p:nvSpPr>
        <p:spPr>
          <a:xfrm>
            <a:off x="713225" y="2742625"/>
            <a:ext cx="4095600" cy="746400"/>
          </a:xfrm>
          <a:prstGeom prst="rect">
            <a:avLst/>
          </a:prstGeom>
          <a:solidFill>
            <a:schemeClr val="lt1"/>
          </a:solidFill>
        </p:spPr>
        <p:txBody>
          <a:bodyPr spcFirstLastPara="1" wrap="square" lIns="91425" tIns="91425" rIns="91425" bIns="91425" anchor="b" anchorCtr="0">
            <a:noAutofit/>
          </a:bodyPr>
          <a:lstStyle>
            <a:lvl1pPr lvl="0">
              <a:spcBef>
                <a:spcPts val="0"/>
              </a:spcBef>
              <a:spcAft>
                <a:spcPts val="0"/>
              </a:spcAft>
              <a:buClr>
                <a:schemeClr val="dk1"/>
              </a:buClr>
              <a:buSzPts val="3600"/>
              <a:buNone/>
              <a:defRPr sz="4800">
                <a:solidFill>
                  <a:schemeClr val="accent6"/>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5"/>
        <p:cNvGrpSpPr/>
        <p:nvPr/>
      </p:nvGrpSpPr>
      <p:grpSpPr>
        <a:xfrm>
          <a:off x="0" y="0"/>
          <a:ext cx="0" cy="0"/>
          <a:chOff x="0" y="0"/>
          <a:chExt cx="0" cy="0"/>
        </a:xfrm>
      </p:grpSpPr>
      <p:sp>
        <p:nvSpPr>
          <p:cNvPr id="76" name="Google Shape;76;p8"/>
          <p:cNvSpPr/>
          <p:nvPr/>
        </p:nvSpPr>
        <p:spPr>
          <a:xfrm rot="1799991" flipH="1">
            <a:off x="8624677" y="3469845"/>
            <a:ext cx="1204817" cy="1535944"/>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6300000" flipH="1">
            <a:off x="-953836" y="2700215"/>
            <a:ext cx="1596201" cy="1244750"/>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rot="-6299999" flipH="1">
            <a:off x="-635080" y="-660188"/>
            <a:ext cx="1628251" cy="1631921"/>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7200006" flipH="1">
            <a:off x="861511" y="4586083"/>
            <a:ext cx="805980" cy="807800"/>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rot="10800000" flipH="1">
            <a:off x="1434550" y="4615994"/>
            <a:ext cx="1596200" cy="1244752"/>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rot="-8100006" flipH="1">
            <a:off x="7891306" y="-209616"/>
            <a:ext cx="1843339" cy="1121824"/>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10799988">
            <a:off x="3542720" y="-286103"/>
            <a:ext cx="1214516" cy="807790"/>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rot="4500001">
            <a:off x="4621857" y="-782376"/>
            <a:ext cx="1628251" cy="1631920"/>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8100008" flipH="1">
            <a:off x="8641501" y="2571746"/>
            <a:ext cx="1269305" cy="989828"/>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txBox="1">
            <a:spLocks noGrp="1"/>
          </p:cNvSpPr>
          <p:nvPr>
            <p:ph type="title"/>
          </p:nvPr>
        </p:nvSpPr>
        <p:spPr>
          <a:xfrm>
            <a:off x="713225" y="1178550"/>
            <a:ext cx="5008500" cy="2786400"/>
          </a:xfrm>
          <a:prstGeom prst="rect">
            <a:avLst/>
          </a:prstGeom>
          <a:noFill/>
        </p:spPr>
        <p:txBody>
          <a:bodyPr spcFirstLastPara="1" wrap="square" lIns="91425" tIns="91425" rIns="91425" bIns="91425" anchor="ctr" anchorCtr="0">
            <a:noAutofit/>
          </a:bodyPr>
          <a:lstStyle>
            <a:lvl1pPr lvl="0">
              <a:spcBef>
                <a:spcPts val="0"/>
              </a:spcBef>
              <a:spcAft>
                <a:spcPts val="0"/>
              </a:spcAft>
              <a:buClr>
                <a:schemeClr val="dk1"/>
              </a:buClr>
              <a:buSzPts val="4800"/>
              <a:buNone/>
              <a:defRPr sz="9500" b="0">
                <a:solidFill>
                  <a:schemeClr val="dk1"/>
                </a:solidFill>
              </a:defRPr>
            </a:lvl1pPr>
            <a:lvl2pPr lvl="1" algn="ctr">
              <a:spcBef>
                <a:spcPts val="0"/>
              </a:spcBef>
              <a:spcAft>
                <a:spcPts val="0"/>
              </a:spcAft>
              <a:buClr>
                <a:schemeClr val="dk1"/>
              </a:buClr>
              <a:buSzPts val="4800"/>
              <a:buNone/>
              <a:defRPr sz="4800">
                <a:solidFill>
                  <a:schemeClr val="dk1"/>
                </a:solidFill>
              </a:defRPr>
            </a:lvl2pPr>
            <a:lvl3pPr lvl="2" algn="ctr">
              <a:spcBef>
                <a:spcPts val="0"/>
              </a:spcBef>
              <a:spcAft>
                <a:spcPts val="0"/>
              </a:spcAft>
              <a:buClr>
                <a:schemeClr val="dk1"/>
              </a:buClr>
              <a:buSzPts val="4800"/>
              <a:buNone/>
              <a:defRPr sz="4800">
                <a:solidFill>
                  <a:schemeClr val="dk1"/>
                </a:solidFill>
              </a:defRPr>
            </a:lvl3pPr>
            <a:lvl4pPr lvl="3" algn="ctr">
              <a:spcBef>
                <a:spcPts val="0"/>
              </a:spcBef>
              <a:spcAft>
                <a:spcPts val="0"/>
              </a:spcAft>
              <a:buClr>
                <a:schemeClr val="dk1"/>
              </a:buClr>
              <a:buSzPts val="4800"/>
              <a:buNone/>
              <a:defRPr sz="4800">
                <a:solidFill>
                  <a:schemeClr val="dk1"/>
                </a:solidFill>
              </a:defRPr>
            </a:lvl4pPr>
            <a:lvl5pPr lvl="4" algn="ctr">
              <a:spcBef>
                <a:spcPts val="0"/>
              </a:spcBef>
              <a:spcAft>
                <a:spcPts val="0"/>
              </a:spcAft>
              <a:buClr>
                <a:schemeClr val="dk1"/>
              </a:buClr>
              <a:buSzPts val="4800"/>
              <a:buNone/>
              <a:defRPr sz="4800">
                <a:solidFill>
                  <a:schemeClr val="dk1"/>
                </a:solidFill>
              </a:defRPr>
            </a:lvl5pPr>
            <a:lvl6pPr lvl="5" algn="ctr">
              <a:spcBef>
                <a:spcPts val="0"/>
              </a:spcBef>
              <a:spcAft>
                <a:spcPts val="0"/>
              </a:spcAft>
              <a:buClr>
                <a:schemeClr val="dk1"/>
              </a:buClr>
              <a:buSzPts val="4800"/>
              <a:buNone/>
              <a:defRPr sz="4800">
                <a:solidFill>
                  <a:schemeClr val="dk1"/>
                </a:solidFill>
              </a:defRPr>
            </a:lvl6pPr>
            <a:lvl7pPr lvl="6" algn="ctr">
              <a:spcBef>
                <a:spcPts val="0"/>
              </a:spcBef>
              <a:spcAft>
                <a:spcPts val="0"/>
              </a:spcAft>
              <a:buClr>
                <a:schemeClr val="dk1"/>
              </a:buClr>
              <a:buSzPts val="4800"/>
              <a:buNone/>
              <a:defRPr sz="4800">
                <a:solidFill>
                  <a:schemeClr val="dk1"/>
                </a:solidFill>
              </a:defRPr>
            </a:lvl7pPr>
            <a:lvl8pPr lvl="7" algn="ctr">
              <a:spcBef>
                <a:spcPts val="0"/>
              </a:spcBef>
              <a:spcAft>
                <a:spcPts val="0"/>
              </a:spcAft>
              <a:buClr>
                <a:schemeClr val="dk1"/>
              </a:buClr>
              <a:buSzPts val="4800"/>
              <a:buNone/>
              <a:defRPr sz="4800">
                <a:solidFill>
                  <a:schemeClr val="dk1"/>
                </a:solidFill>
              </a:defRPr>
            </a:lvl8pPr>
            <a:lvl9pPr lvl="8" algn="ctr">
              <a:spcBef>
                <a:spcPts val="0"/>
              </a:spcBef>
              <a:spcAft>
                <a:spcPts val="0"/>
              </a:spcAft>
              <a:buClr>
                <a:schemeClr val="dk1"/>
              </a:buClr>
              <a:buSzPts val="4800"/>
              <a:buNone/>
              <a:defRPr sz="4800">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6"/>
        <p:cNvGrpSpPr/>
        <p:nvPr/>
      </p:nvGrpSpPr>
      <p:grpSpPr>
        <a:xfrm>
          <a:off x="0" y="0"/>
          <a:ext cx="0" cy="0"/>
          <a:chOff x="0" y="0"/>
          <a:chExt cx="0" cy="0"/>
        </a:xfrm>
      </p:grpSpPr>
      <p:sp>
        <p:nvSpPr>
          <p:cNvPr id="87" name="Google Shape;87;p9"/>
          <p:cNvSpPr/>
          <p:nvPr/>
        </p:nvSpPr>
        <p:spPr>
          <a:xfrm rot="-4500001">
            <a:off x="-635080" y="3783476"/>
            <a:ext cx="1628251" cy="1631921"/>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p:nvPr/>
        </p:nvSpPr>
        <p:spPr>
          <a:xfrm rot="3599994">
            <a:off x="2196911" y="-344025"/>
            <a:ext cx="805980" cy="807800"/>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9"/>
          <p:cNvSpPr/>
          <p:nvPr/>
        </p:nvSpPr>
        <p:spPr>
          <a:xfrm>
            <a:off x="2901375" y="-633325"/>
            <a:ext cx="1596200" cy="1244752"/>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9"/>
          <p:cNvSpPr/>
          <p:nvPr/>
        </p:nvSpPr>
        <p:spPr>
          <a:xfrm rot="3599992">
            <a:off x="7765849" y="-769583"/>
            <a:ext cx="1204815" cy="1535944"/>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9"/>
          <p:cNvSpPr/>
          <p:nvPr/>
        </p:nvSpPr>
        <p:spPr>
          <a:xfrm rot="-2699994">
            <a:off x="8238706" y="3958800"/>
            <a:ext cx="1843339" cy="1121824"/>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9"/>
          <p:cNvSpPr/>
          <p:nvPr/>
        </p:nvSpPr>
        <p:spPr>
          <a:xfrm rot="-12" flipH="1">
            <a:off x="3771320" y="4538321"/>
            <a:ext cx="1214516" cy="807790"/>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9"/>
          <p:cNvSpPr/>
          <p:nvPr/>
        </p:nvSpPr>
        <p:spPr>
          <a:xfrm rot="6299999" flipH="1">
            <a:off x="4850457" y="4210464"/>
            <a:ext cx="1628251" cy="1631920"/>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rot="-1800003">
            <a:off x="6569576" y="-953127"/>
            <a:ext cx="1596202" cy="1244751"/>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9"/>
          <p:cNvSpPr txBox="1">
            <a:spLocks noGrp="1"/>
          </p:cNvSpPr>
          <p:nvPr>
            <p:ph type="title"/>
          </p:nvPr>
        </p:nvSpPr>
        <p:spPr>
          <a:xfrm>
            <a:off x="3767275" y="1486413"/>
            <a:ext cx="4663500" cy="831000"/>
          </a:xfrm>
          <a:prstGeom prst="rect">
            <a:avLst/>
          </a:prstGeom>
          <a:solidFill>
            <a:schemeClr val="lt1"/>
          </a:solid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3600"/>
              <a:buNone/>
              <a:defRPr sz="6000" b="0">
                <a:solidFill>
                  <a:schemeClr val="accent6"/>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96" name="Google Shape;96;p9"/>
          <p:cNvSpPr txBox="1">
            <a:spLocks noGrp="1"/>
          </p:cNvSpPr>
          <p:nvPr>
            <p:ph type="subTitle" idx="1"/>
          </p:nvPr>
        </p:nvSpPr>
        <p:spPr>
          <a:xfrm>
            <a:off x="3767275" y="2494256"/>
            <a:ext cx="4663500" cy="11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6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9"/>
        <p:cNvGrpSpPr/>
        <p:nvPr/>
      </p:nvGrpSpPr>
      <p:grpSpPr>
        <a:xfrm>
          <a:off x="0" y="0"/>
          <a:ext cx="0" cy="0"/>
          <a:chOff x="0" y="0"/>
          <a:chExt cx="0" cy="0"/>
        </a:xfrm>
      </p:grpSpPr>
      <p:sp>
        <p:nvSpPr>
          <p:cNvPr id="100" name="Google Shape;100;p11"/>
          <p:cNvSpPr/>
          <p:nvPr/>
        </p:nvSpPr>
        <p:spPr>
          <a:xfrm rot="10800000">
            <a:off x="7964810" y="4320947"/>
            <a:ext cx="1612750" cy="1616380"/>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1"/>
          <p:cNvSpPr/>
          <p:nvPr/>
        </p:nvSpPr>
        <p:spPr>
          <a:xfrm rot="-7199994">
            <a:off x="7381619" y="4604651"/>
            <a:ext cx="1046614" cy="1048978"/>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1"/>
          <p:cNvSpPr/>
          <p:nvPr/>
        </p:nvSpPr>
        <p:spPr>
          <a:xfrm rot="9000000">
            <a:off x="-689898" y="3529568"/>
            <a:ext cx="1351771" cy="1640849"/>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1"/>
          <p:cNvSpPr/>
          <p:nvPr/>
        </p:nvSpPr>
        <p:spPr>
          <a:xfrm rot="9899996">
            <a:off x="-730553" y="43568"/>
            <a:ext cx="1241950" cy="1244751"/>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1"/>
          <p:cNvSpPr/>
          <p:nvPr/>
        </p:nvSpPr>
        <p:spPr>
          <a:xfrm rot="-8100000">
            <a:off x="47353" y="-359844"/>
            <a:ext cx="805981" cy="807801"/>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1"/>
          <p:cNvSpPr/>
          <p:nvPr/>
        </p:nvSpPr>
        <p:spPr>
          <a:xfrm rot="-9000004">
            <a:off x="2901574" y="4519414"/>
            <a:ext cx="1815797" cy="1219450"/>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1"/>
          <p:cNvSpPr/>
          <p:nvPr/>
        </p:nvSpPr>
        <p:spPr>
          <a:xfrm rot="-10799990">
            <a:off x="3399486" y="-499168"/>
            <a:ext cx="1525046" cy="1256968"/>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1"/>
          <p:cNvSpPr/>
          <p:nvPr/>
        </p:nvSpPr>
        <p:spPr>
          <a:xfrm rot="-6299995">
            <a:off x="4776928" y="-776357"/>
            <a:ext cx="1351773" cy="1640849"/>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6299995">
            <a:off x="8095278" y="-496257"/>
            <a:ext cx="1351773" cy="1640849"/>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txBox="1">
            <a:spLocks noGrp="1"/>
          </p:cNvSpPr>
          <p:nvPr>
            <p:ph type="title" hasCustomPrompt="1"/>
          </p:nvPr>
        </p:nvSpPr>
        <p:spPr>
          <a:xfrm rot="410">
            <a:off x="3399475" y="1449338"/>
            <a:ext cx="5031300" cy="1544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9600"/>
              <a:buNone/>
              <a:defRPr sz="12000" b="0">
                <a:solidFill>
                  <a:schemeClr val="dk1"/>
                </a:solidFill>
              </a:defRPr>
            </a:lvl1pPr>
            <a:lvl2pPr lvl="1" algn="ctr">
              <a:spcBef>
                <a:spcPts val="0"/>
              </a:spcBef>
              <a:spcAft>
                <a:spcPts val="0"/>
              </a:spcAft>
              <a:buClr>
                <a:schemeClr val="dk1"/>
              </a:buClr>
              <a:buSzPts val="9600"/>
              <a:buNone/>
              <a:defRPr sz="9600">
                <a:solidFill>
                  <a:schemeClr val="dk1"/>
                </a:solidFill>
              </a:defRPr>
            </a:lvl2pPr>
            <a:lvl3pPr lvl="2" algn="ctr">
              <a:spcBef>
                <a:spcPts val="0"/>
              </a:spcBef>
              <a:spcAft>
                <a:spcPts val="0"/>
              </a:spcAft>
              <a:buClr>
                <a:schemeClr val="dk1"/>
              </a:buClr>
              <a:buSzPts val="9600"/>
              <a:buNone/>
              <a:defRPr sz="9600">
                <a:solidFill>
                  <a:schemeClr val="dk1"/>
                </a:solidFill>
              </a:defRPr>
            </a:lvl3pPr>
            <a:lvl4pPr lvl="3" algn="ctr">
              <a:spcBef>
                <a:spcPts val="0"/>
              </a:spcBef>
              <a:spcAft>
                <a:spcPts val="0"/>
              </a:spcAft>
              <a:buClr>
                <a:schemeClr val="dk1"/>
              </a:buClr>
              <a:buSzPts val="9600"/>
              <a:buNone/>
              <a:defRPr sz="9600">
                <a:solidFill>
                  <a:schemeClr val="dk1"/>
                </a:solidFill>
              </a:defRPr>
            </a:lvl4pPr>
            <a:lvl5pPr lvl="4" algn="ctr">
              <a:spcBef>
                <a:spcPts val="0"/>
              </a:spcBef>
              <a:spcAft>
                <a:spcPts val="0"/>
              </a:spcAft>
              <a:buClr>
                <a:schemeClr val="dk1"/>
              </a:buClr>
              <a:buSzPts val="9600"/>
              <a:buNone/>
              <a:defRPr sz="9600">
                <a:solidFill>
                  <a:schemeClr val="dk1"/>
                </a:solidFill>
              </a:defRPr>
            </a:lvl5pPr>
            <a:lvl6pPr lvl="5" algn="ctr">
              <a:spcBef>
                <a:spcPts val="0"/>
              </a:spcBef>
              <a:spcAft>
                <a:spcPts val="0"/>
              </a:spcAft>
              <a:buClr>
                <a:schemeClr val="dk1"/>
              </a:buClr>
              <a:buSzPts val="9600"/>
              <a:buNone/>
              <a:defRPr sz="9600">
                <a:solidFill>
                  <a:schemeClr val="dk1"/>
                </a:solidFill>
              </a:defRPr>
            </a:lvl6pPr>
            <a:lvl7pPr lvl="6" algn="ctr">
              <a:spcBef>
                <a:spcPts val="0"/>
              </a:spcBef>
              <a:spcAft>
                <a:spcPts val="0"/>
              </a:spcAft>
              <a:buClr>
                <a:schemeClr val="dk1"/>
              </a:buClr>
              <a:buSzPts val="9600"/>
              <a:buNone/>
              <a:defRPr sz="9600">
                <a:solidFill>
                  <a:schemeClr val="dk1"/>
                </a:solidFill>
              </a:defRPr>
            </a:lvl7pPr>
            <a:lvl8pPr lvl="7" algn="ctr">
              <a:spcBef>
                <a:spcPts val="0"/>
              </a:spcBef>
              <a:spcAft>
                <a:spcPts val="0"/>
              </a:spcAft>
              <a:buClr>
                <a:schemeClr val="dk1"/>
              </a:buClr>
              <a:buSzPts val="9600"/>
              <a:buNone/>
              <a:defRPr sz="9600">
                <a:solidFill>
                  <a:schemeClr val="dk1"/>
                </a:solidFill>
              </a:defRPr>
            </a:lvl8pPr>
            <a:lvl9pPr lvl="8" algn="ctr">
              <a:spcBef>
                <a:spcPts val="0"/>
              </a:spcBef>
              <a:spcAft>
                <a:spcPts val="0"/>
              </a:spcAft>
              <a:buClr>
                <a:schemeClr val="dk1"/>
              </a:buClr>
              <a:buSzPts val="9600"/>
              <a:buNone/>
              <a:defRPr sz="9600">
                <a:solidFill>
                  <a:schemeClr val="dk1"/>
                </a:solidFill>
              </a:defRPr>
            </a:lvl9pPr>
          </a:lstStyle>
          <a:p>
            <a:r>
              <a:t>xx%</a:t>
            </a:r>
          </a:p>
        </p:txBody>
      </p:sp>
      <p:sp>
        <p:nvSpPr>
          <p:cNvPr id="110" name="Google Shape;110;p11"/>
          <p:cNvSpPr txBox="1">
            <a:spLocks noGrp="1"/>
          </p:cNvSpPr>
          <p:nvPr>
            <p:ph type="subTitle" idx="1"/>
          </p:nvPr>
        </p:nvSpPr>
        <p:spPr>
          <a:xfrm>
            <a:off x="3673375" y="3254050"/>
            <a:ext cx="4483500" cy="440400"/>
          </a:xfrm>
          <a:prstGeom prst="rect">
            <a:avLst/>
          </a:prstGeom>
          <a:solidFill>
            <a:schemeClr val="lt1"/>
          </a:solid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600">
                <a:solidFill>
                  <a:schemeClr val="accent6"/>
                </a:solidFill>
              </a:defRPr>
            </a:lvl1pPr>
            <a:lvl2pPr lvl="1" algn="ctr" rtl="0">
              <a:lnSpc>
                <a:spcPct val="100000"/>
              </a:lnSpc>
              <a:spcBef>
                <a:spcPts val="160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12"/>
        <p:cNvGrpSpPr/>
        <p:nvPr/>
      </p:nvGrpSpPr>
      <p:grpSpPr>
        <a:xfrm>
          <a:off x="0" y="0"/>
          <a:ext cx="0" cy="0"/>
          <a:chOff x="0" y="0"/>
          <a:chExt cx="0" cy="0"/>
        </a:xfrm>
      </p:grpSpPr>
      <p:sp>
        <p:nvSpPr>
          <p:cNvPr id="113" name="Google Shape;113;p13"/>
          <p:cNvSpPr/>
          <p:nvPr/>
        </p:nvSpPr>
        <p:spPr>
          <a:xfrm rot="-899997">
            <a:off x="-1006765" y="2220914"/>
            <a:ext cx="1612750" cy="1616381"/>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rot="2700010">
            <a:off x="-476527" y="3510307"/>
            <a:ext cx="1046615" cy="1048979"/>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8535689" y="1036150"/>
            <a:ext cx="1351771" cy="1640848"/>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rot="-1800006">
            <a:off x="8464510" y="4126080"/>
            <a:ext cx="1241951" cy="1244751"/>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rot="1800006">
            <a:off x="7779309" y="4743071"/>
            <a:ext cx="805980" cy="807802"/>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rot="1800012">
            <a:off x="1059313" y="-896989"/>
            <a:ext cx="1419979" cy="1219451"/>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rot="10">
            <a:off x="3638130" y="4795742"/>
            <a:ext cx="1525046" cy="1256968"/>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txBox="1">
            <a:spLocks noGrp="1"/>
          </p:cNvSpPr>
          <p:nvPr>
            <p:ph type="title" hasCustomPrompt="1"/>
          </p:nvPr>
        </p:nvSpPr>
        <p:spPr>
          <a:xfrm rot="1235">
            <a:off x="2318226" y="1543515"/>
            <a:ext cx="835200" cy="6261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3000"/>
              <a:buNone/>
              <a:defRPr sz="4000" b="0">
                <a:solidFill>
                  <a:schemeClr val="dk1"/>
                </a:solidFill>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r>
              <a:t>xx%</a:t>
            </a:r>
          </a:p>
        </p:txBody>
      </p:sp>
      <p:sp>
        <p:nvSpPr>
          <p:cNvPr id="121" name="Google Shape;121;p13"/>
          <p:cNvSpPr txBox="1">
            <a:spLocks noGrp="1"/>
          </p:cNvSpPr>
          <p:nvPr>
            <p:ph type="title" idx="2"/>
          </p:nvPr>
        </p:nvSpPr>
        <p:spPr>
          <a:xfrm>
            <a:off x="1376445" y="2045257"/>
            <a:ext cx="2718600" cy="4635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None/>
              <a:defRPr sz="2400" b="0">
                <a:solidFill>
                  <a:schemeClr val="dk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
        <p:nvSpPr>
          <p:cNvPr id="122" name="Google Shape;122;p13"/>
          <p:cNvSpPr txBox="1">
            <a:spLocks noGrp="1"/>
          </p:cNvSpPr>
          <p:nvPr>
            <p:ph type="subTitle" idx="1"/>
          </p:nvPr>
        </p:nvSpPr>
        <p:spPr>
          <a:xfrm>
            <a:off x="1376445" y="2356487"/>
            <a:ext cx="27186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123" name="Google Shape;123;p13"/>
          <p:cNvSpPr txBox="1">
            <a:spLocks noGrp="1"/>
          </p:cNvSpPr>
          <p:nvPr>
            <p:ph type="title" idx="3" hasCustomPrompt="1"/>
          </p:nvPr>
        </p:nvSpPr>
        <p:spPr>
          <a:xfrm rot="1235">
            <a:off x="5990276" y="3180015"/>
            <a:ext cx="835200" cy="6261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3000"/>
              <a:buNone/>
              <a:defRPr sz="4000" b="0">
                <a:solidFill>
                  <a:schemeClr val="dk1"/>
                </a:solidFill>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r>
              <a:t>xx%</a:t>
            </a:r>
          </a:p>
        </p:txBody>
      </p:sp>
      <p:sp>
        <p:nvSpPr>
          <p:cNvPr id="124" name="Google Shape;124;p13"/>
          <p:cNvSpPr txBox="1">
            <a:spLocks noGrp="1"/>
          </p:cNvSpPr>
          <p:nvPr>
            <p:ph type="title" idx="4"/>
          </p:nvPr>
        </p:nvSpPr>
        <p:spPr>
          <a:xfrm>
            <a:off x="5048570" y="3681753"/>
            <a:ext cx="2718600" cy="4635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None/>
              <a:defRPr sz="2400" b="0">
                <a:solidFill>
                  <a:schemeClr val="dk1"/>
                </a:solidFill>
              </a:defRPr>
            </a:lvl1pPr>
            <a:lvl2pPr lvl="1" algn="l" rtl="0">
              <a:spcBef>
                <a:spcPts val="0"/>
              </a:spcBef>
              <a:spcAft>
                <a:spcPts val="0"/>
              </a:spcAft>
              <a:buClr>
                <a:schemeClr val="dk1"/>
              </a:buClr>
              <a:buSzPts val="2400"/>
              <a:buNone/>
              <a:defRPr sz="2400">
                <a:solidFill>
                  <a:schemeClr val="dk1"/>
                </a:solidFill>
              </a:defRPr>
            </a:lvl2pPr>
            <a:lvl3pPr lvl="2" algn="l" rtl="0">
              <a:spcBef>
                <a:spcPts val="0"/>
              </a:spcBef>
              <a:spcAft>
                <a:spcPts val="0"/>
              </a:spcAft>
              <a:buClr>
                <a:schemeClr val="dk1"/>
              </a:buClr>
              <a:buSzPts val="2400"/>
              <a:buNone/>
              <a:defRPr sz="2400">
                <a:solidFill>
                  <a:schemeClr val="dk1"/>
                </a:solidFill>
              </a:defRPr>
            </a:lvl3pPr>
            <a:lvl4pPr lvl="3" algn="l" rtl="0">
              <a:spcBef>
                <a:spcPts val="0"/>
              </a:spcBef>
              <a:spcAft>
                <a:spcPts val="0"/>
              </a:spcAft>
              <a:buClr>
                <a:schemeClr val="dk1"/>
              </a:buClr>
              <a:buSzPts val="2400"/>
              <a:buNone/>
              <a:defRPr sz="2400">
                <a:solidFill>
                  <a:schemeClr val="dk1"/>
                </a:solidFill>
              </a:defRPr>
            </a:lvl4pPr>
            <a:lvl5pPr lvl="4" algn="l" rtl="0">
              <a:spcBef>
                <a:spcPts val="0"/>
              </a:spcBef>
              <a:spcAft>
                <a:spcPts val="0"/>
              </a:spcAft>
              <a:buClr>
                <a:schemeClr val="dk1"/>
              </a:buClr>
              <a:buSzPts val="2400"/>
              <a:buNone/>
              <a:defRPr sz="2400">
                <a:solidFill>
                  <a:schemeClr val="dk1"/>
                </a:solidFill>
              </a:defRPr>
            </a:lvl5pPr>
            <a:lvl6pPr lvl="5" algn="l" rtl="0">
              <a:spcBef>
                <a:spcPts val="0"/>
              </a:spcBef>
              <a:spcAft>
                <a:spcPts val="0"/>
              </a:spcAft>
              <a:buClr>
                <a:schemeClr val="dk1"/>
              </a:buClr>
              <a:buSzPts val="2400"/>
              <a:buNone/>
              <a:defRPr sz="2400">
                <a:solidFill>
                  <a:schemeClr val="dk1"/>
                </a:solidFill>
              </a:defRPr>
            </a:lvl6pPr>
            <a:lvl7pPr lvl="6" algn="l" rtl="0">
              <a:spcBef>
                <a:spcPts val="0"/>
              </a:spcBef>
              <a:spcAft>
                <a:spcPts val="0"/>
              </a:spcAft>
              <a:buClr>
                <a:schemeClr val="dk1"/>
              </a:buClr>
              <a:buSzPts val="2400"/>
              <a:buNone/>
              <a:defRPr sz="2400">
                <a:solidFill>
                  <a:schemeClr val="dk1"/>
                </a:solidFill>
              </a:defRPr>
            </a:lvl7pPr>
            <a:lvl8pPr lvl="7" algn="l" rtl="0">
              <a:spcBef>
                <a:spcPts val="0"/>
              </a:spcBef>
              <a:spcAft>
                <a:spcPts val="0"/>
              </a:spcAft>
              <a:buClr>
                <a:schemeClr val="dk1"/>
              </a:buClr>
              <a:buSzPts val="2400"/>
              <a:buNone/>
              <a:defRPr sz="2400">
                <a:solidFill>
                  <a:schemeClr val="dk1"/>
                </a:solidFill>
              </a:defRPr>
            </a:lvl8pPr>
            <a:lvl9pPr lvl="8" algn="l" rtl="0">
              <a:spcBef>
                <a:spcPts val="0"/>
              </a:spcBef>
              <a:spcAft>
                <a:spcPts val="0"/>
              </a:spcAft>
              <a:buClr>
                <a:schemeClr val="dk1"/>
              </a:buClr>
              <a:buSzPts val="2400"/>
              <a:buNone/>
              <a:defRPr sz="2400">
                <a:solidFill>
                  <a:schemeClr val="dk1"/>
                </a:solidFill>
              </a:defRPr>
            </a:lvl9pPr>
          </a:lstStyle>
          <a:p>
            <a:endParaRPr/>
          </a:p>
        </p:txBody>
      </p:sp>
      <p:sp>
        <p:nvSpPr>
          <p:cNvPr id="125" name="Google Shape;125;p13"/>
          <p:cNvSpPr txBox="1">
            <a:spLocks noGrp="1"/>
          </p:cNvSpPr>
          <p:nvPr>
            <p:ph type="subTitle" idx="5"/>
          </p:nvPr>
        </p:nvSpPr>
        <p:spPr>
          <a:xfrm>
            <a:off x="5048570" y="3992982"/>
            <a:ext cx="27186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1600"/>
              </a:spcBef>
              <a:spcAft>
                <a:spcPts val="0"/>
              </a:spcAft>
              <a:buClr>
                <a:schemeClr val="dk1"/>
              </a:buClr>
              <a:buSzPts val="1400"/>
              <a:buNone/>
              <a:defRPr>
                <a:solidFill>
                  <a:schemeClr val="dk1"/>
                </a:solidFill>
              </a:defRPr>
            </a:lvl3pPr>
            <a:lvl4pPr lvl="3" rtl="0">
              <a:lnSpc>
                <a:spcPct val="100000"/>
              </a:lnSpc>
              <a:spcBef>
                <a:spcPts val="1600"/>
              </a:spcBef>
              <a:spcAft>
                <a:spcPts val="0"/>
              </a:spcAft>
              <a:buClr>
                <a:schemeClr val="dk1"/>
              </a:buClr>
              <a:buSzPts val="1400"/>
              <a:buNone/>
              <a:defRPr>
                <a:solidFill>
                  <a:schemeClr val="dk1"/>
                </a:solidFill>
              </a:defRPr>
            </a:lvl4pPr>
            <a:lvl5pPr lvl="4" rtl="0">
              <a:lnSpc>
                <a:spcPct val="100000"/>
              </a:lnSpc>
              <a:spcBef>
                <a:spcPts val="1600"/>
              </a:spcBef>
              <a:spcAft>
                <a:spcPts val="0"/>
              </a:spcAft>
              <a:buClr>
                <a:schemeClr val="dk1"/>
              </a:buClr>
              <a:buSzPts val="1400"/>
              <a:buNone/>
              <a:defRPr>
                <a:solidFill>
                  <a:schemeClr val="dk1"/>
                </a:solidFill>
              </a:defRPr>
            </a:lvl5pPr>
            <a:lvl6pPr lvl="5" rtl="0">
              <a:lnSpc>
                <a:spcPct val="100000"/>
              </a:lnSpc>
              <a:spcBef>
                <a:spcPts val="1600"/>
              </a:spcBef>
              <a:spcAft>
                <a:spcPts val="0"/>
              </a:spcAft>
              <a:buClr>
                <a:schemeClr val="dk1"/>
              </a:buClr>
              <a:buSzPts val="1400"/>
              <a:buNone/>
              <a:defRPr>
                <a:solidFill>
                  <a:schemeClr val="dk1"/>
                </a:solidFill>
              </a:defRPr>
            </a:lvl6pPr>
            <a:lvl7pPr lvl="6" rtl="0">
              <a:lnSpc>
                <a:spcPct val="100000"/>
              </a:lnSpc>
              <a:spcBef>
                <a:spcPts val="1600"/>
              </a:spcBef>
              <a:spcAft>
                <a:spcPts val="0"/>
              </a:spcAft>
              <a:buClr>
                <a:schemeClr val="dk1"/>
              </a:buClr>
              <a:buSzPts val="1400"/>
              <a:buNone/>
              <a:defRPr>
                <a:solidFill>
                  <a:schemeClr val="dk1"/>
                </a:solidFill>
              </a:defRPr>
            </a:lvl7pPr>
            <a:lvl8pPr lvl="7" rtl="0">
              <a:lnSpc>
                <a:spcPct val="100000"/>
              </a:lnSpc>
              <a:spcBef>
                <a:spcPts val="1600"/>
              </a:spcBef>
              <a:spcAft>
                <a:spcPts val="0"/>
              </a:spcAft>
              <a:buClr>
                <a:schemeClr val="dk1"/>
              </a:buClr>
              <a:buSzPts val="1400"/>
              <a:buNone/>
              <a:defRPr>
                <a:solidFill>
                  <a:schemeClr val="dk1"/>
                </a:solidFill>
              </a:defRPr>
            </a:lvl8pPr>
            <a:lvl9pPr lvl="8"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126" name="Google Shape;126;p13"/>
          <p:cNvSpPr txBox="1">
            <a:spLocks noGrp="1"/>
          </p:cNvSpPr>
          <p:nvPr>
            <p:ph type="title" idx="6" hasCustomPrompt="1"/>
          </p:nvPr>
        </p:nvSpPr>
        <p:spPr>
          <a:xfrm rot="1235">
            <a:off x="2318226" y="3182532"/>
            <a:ext cx="835200" cy="6261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3000"/>
              <a:buNone/>
              <a:defRPr sz="4000" b="0">
                <a:solidFill>
                  <a:schemeClr val="dk1"/>
                </a:solidFill>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r>
              <a:t>xx%</a:t>
            </a:r>
          </a:p>
        </p:txBody>
      </p:sp>
      <p:sp>
        <p:nvSpPr>
          <p:cNvPr id="127" name="Google Shape;127;p13"/>
          <p:cNvSpPr txBox="1">
            <a:spLocks noGrp="1"/>
          </p:cNvSpPr>
          <p:nvPr>
            <p:ph type="title" idx="7"/>
          </p:nvPr>
        </p:nvSpPr>
        <p:spPr>
          <a:xfrm>
            <a:off x="1376445" y="3685080"/>
            <a:ext cx="2718600" cy="4635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None/>
              <a:defRPr sz="2400" b="0">
                <a:solidFill>
                  <a:schemeClr val="dk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
        <p:nvSpPr>
          <p:cNvPr id="128" name="Google Shape;128;p13"/>
          <p:cNvSpPr txBox="1">
            <a:spLocks noGrp="1"/>
          </p:cNvSpPr>
          <p:nvPr>
            <p:ph type="subTitle" idx="8"/>
          </p:nvPr>
        </p:nvSpPr>
        <p:spPr>
          <a:xfrm>
            <a:off x="1376445" y="3995506"/>
            <a:ext cx="27186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129" name="Google Shape;129;p13"/>
          <p:cNvSpPr txBox="1">
            <a:spLocks noGrp="1"/>
          </p:cNvSpPr>
          <p:nvPr>
            <p:ph type="title" idx="9" hasCustomPrompt="1"/>
          </p:nvPr>
        </p:nvSpPr>
        <p:spPr>
          <a:xfrm rot="1235">
            <a:off x="5990276" y="1540999"/>
            <a:ext cx="835200" cy="6261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3000"/>
              <a:buNone/>
              <a:defRPr sz="4000" b="0">
                <a:solidFill>
                  <a:schemeClr val="dk1"/>
                </a:solidFill>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r>
              <a:t>xx%</a:t>
            </a:r>
          </a:p>
        </p:txBody>
      </p:sp>
      <p:sp>
        <p:nvSpPr>
          <p:cNvPr id="130" name="Google Shape;130;p13"/>
          <p:cNvSpPr txBox="1">
            <a:spLocks noGrp="1"/>
          </p:cNvSpPr>
          <p:nvPr>
            <p:ph type="title" idx="13"/>
          </p:nvPr>
        </p:nvSpPr>
        <p:spPr>
          <a:xfrm>
            <a:off x="5048570" y="2045257"/>
            <a:ext cx="2718600" cy="4635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None/>
              <a:defRPr sz="2400" b="0">
                <a:solidFill>
                  <a:schemeClr val="dk1"/>
                </a:solidFill>
              </a:defRPr>
            </a:lvl1pPr>
            <a:lvl2pPr lvl="1" algn="l" rtl="0">
              <a:spcBef>
                <a:spcPts val="0"/>
              </a:spcBef>
              <a:spcAft>
                <a:spcPts val="0"/>
              </a:spcAft>
              <a:buClr>
                <a:schemeClr val="dk1"/>
              </a:buClr>
              <a:buSzPts val="2400"/>
              <a:buNone/>
              <a:defRPr sz="2400">
                <a:solidFill>
                  <a:schemeClr val="dk1"/>
                </a:solidFill>
              </a:defRPr>
            </a:lvl2pPr>
            <a:lvl3pPr lvl="2" algn="l" rtl="0">
              <a:spcBef>
                <a:spcPts val="0"/>
              </a:spcBef>
              <a:spcAft>
                <a:spcPts val="0"/>
              </a:spcAft>
              <a:buClr>
                <a:schemeClr val="dk1"/>
              </a:buClr>
              <a:buSzPts val="2400"/>
              <a:buNone/>
              <a:defRPr sz="2400">
                <a:solidFill>
                  <a:schemeClr val="dk1"/>
                </a:solidFill>
              </a:defRPr>
            </a:lvl3pPr>
            <a:lvl4pPr lvl="3" algn="l" rtl="0">
              <a:spcBef>
                <a:spcPts val="0"/>
              </a:spcBef>
              <a:spcAft>
                <a:spcPts val="0"/>
              </a:spcAft>
              <a:buClr>
                <a:schemeClr val="dk1"/>
              </a:buClr>
              <a:buSzPts val="2400"/>
              <a:buNone/>
              <a:defRPr sz="2400">
                <a:solidFill>
                  <a:schemeClr val="dk1"/>
                </a:solidFill>
              </a:defRPr>
            </a:lvl4pPr>
            <a:lvl5pPr lvl="4" algn="l" rtl="0">
              <a:spcBef>
                <a:spcPts val="0"/>
              </a:spcBef>
              <a:spcAft>
                <a:spcPts val="0"/>
              </a:spcAft>
              <a:buClr>
                <a:schemeClr val="dk1"/>
              </a:buClr>
              <a:buSzPts val="2400"/>
              <a:buNone/>
              <a:defRPr sz="2400">
                <a:solidFill>
                  <a:schemeClr val="dk1"/>
                </a:solidFill>
              </a:defRPr>
            </a:lvl5pPr>
            <a:lvl6pPr lvl="5" algn="l" rtl="0">
              <a:spcBef>
                <a:spcPts val="0"/>
              </a:spcBef>
              <a:spcAft>
                <a:spcPts val="0"/>
              </a:spcAft>
              <a:buClr>
                <a:schemeClr val="dk1"/>
              </a:buClr>
              <a:buSzPts val="2400"/>
              <a:buNone/>
              <a:defRPr sz="2400">
                <a:solidFill>
                  <a:schemeClr val="dk1"/>
                </a:solidFill>
              </a:defRPr>
            </a:lvl6pPr>
            <a:lvl7pPr lvl="6" algn="l" rtl="0">
              <a:spcBef>
                <a:spcPts val="0"/>
              </a:spcBef>
              <a:spcAft>
                <a:spcPts val="0"/>
              </a:spcAft>
              <a:buClr>
                <a:schemeClr val="dk1"/>
              </a:buClr>
              <a:buSzPts val="2400"/>
              <a:buNone/>
              <a:defRPr sz="2400">
                <a:solidFill>
                  <a:schemeClr val="dk1"/>
                </a:solidFill>
              </a:defRPr>
            </a:lvl7pPr>
            <a:lvl8pPr lvl="7" algn="l" rtl="0">
              <a:spcBef>
                <a:spcPts val="0"/>
              </a:spcBef>
              <a:spcAft>
                <a:spcPts val="0"/>
              </a:spcAft>
              <a:buClr>
                <a:schemeClr val="dk1"/>
              </a:buClr>
              <a:buSzPts val="2400"/>
              <a:buNone/>
              <a:defRPr sz="2400">
                <a:solidFill>
                  <a:schemeClr val="dk1"/>
                </a:solidFill>
              </a:defRPr>
            </a:lvl8pPr>
            <a:lvl9pPr lvl="8" algn="l" rtl="0">
              <a:spcBef>
                <a:spcPts val="0"/>
              </a:spcBef>
              <a:spcAft>
                <a:spcPts val="0"/>
              </a:spcAft>
              <a:buClr>
                <a:schemeClr val="dk1"/>
              </a:buClr>
              <a:buSzPts val="2400"/>
              <a:buNone/>
              <a:defRPr sz="2400">
                <a:solidFill>
                  <a:schemeClr val="dk1"/>
                </a:solidFill>
              </a:defRPr>
            </a:lvl9pPr>
          </a:lstStyle>
          <a:p>
            <a:endParaRPr/>
          </a:p>
        </p:txBody>
      </p:sp>
      <p:sp>
        <p:nvSpPr>
          <p:cNvPr id="131" name="Google Shape;131;p13"/>
          <p:cNvSpPr txBox="1">
            <a:spLocks noGrp="1"/>
          </p:cNvSpPr>
          <p:nvPr>
            <p:ph type="subTitle" idx="14"/>
          </p:nvPr>
        </p:nvSpPr>
        <p:spPr>
          <a:xfrm>
            <a:off x="5048570" y="2353969"/>
            <a:ext cx="27186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1600"/>
              </a:spcBef>
              <a:spcAft>
                <a:spcPts val="0"/>
              </a:spcAft>
              <a:buClr>
                <a:schemeClr val="dk1"/>
              </a:buClr>
              <a:buSzPts val="1400"/>
              <a:buNone/>
              <a:defRPr>
                <a:solidFill>
                  <a:schemeClr val="dk1"/>
                </a:solidFill>
              </a:defRPr>
            </a:lvl3pPr>
            <a:lvl4pPr lvl="3" rtl="0">
              <a:lnSpc>
                <a:spcPct val="100000"/>
              </a:lnSpc>
              <a:spcBef>
                <a:spcPts val="1600"/>
              </a:spcBef>
              <a:spcAft>
                <a:spcPts val="0"/>
              </a:spcAft>
              <a:buClr>
                <a:schemeClr val="dk1"/>
              </a:buClr>
              <a:buSzPts val="1400"/>
              <a:buNone/>
              <a:defRPr>
                <a:solidFill>
                  <a:schemeClr val="dk1"/>
                </a:solidFill>
              </a:defRPr>
            </a:lvl4pPr>
            <a:lvl5pPr lvl="4" rtl="0">
              <a:lnSpc>
                <a:spcPct val="100000"/>
              </a:lnSpc>
              <a:spcBef>
                <a:spcPts val="1600"/>
              </a:spcBef>
              <a:spcAft>
                <a:spcPts val="0"/>
              </a:spcAft>
              <a:buClr>
                <a:schemeClr val="dk1"/>
              </a:buClr>
              <a:buSzPts val="1400"/>
              <a:buNone/>
              <a:defRPr>
                <a:solidFill>
                  <a:schemeClr val="dk1"/>
                </a:solidFill>
              </a:defRPr>
            </a:lvl5pPr>
            <a:lvl6pPr lvl="5" rtl="0">
              <a:lnSpc>
                <a:spcPct val="100000"/>
              </a:lnSpc>
              <a:spcBef>
                <a:spcPts val="1600"/>
              </a:spcBef>
              <a:spcAft>
                <a:spcPts val="0"/>
              </a:spcAft>
              <a:buClr>
                <a:schemeClr val="dk1"/>
              </a:buClr>
              <a:buSzPts val="1400"/>
              <a:buNone/>
              <a:defRPr>
                <a:solidFill>
                  <a:schemeClr val="dk1"/>
                </a:solidFill>
              </a:defRPr>
            </a:lvl6pPr>
            <a:lvl7pPr lvl="6" rtl="0">
              <a:lnSpc>
                <a:spcPct val="100000"/>
              </a:lnSpc>
              <a:spcBef>
                <a:spcPts val="1600"/>
              </a:spcBef>
              <a:spcAft>
                <a:spcPts val="0"/>
              </a:spcAft>
              <a:buClr>
                <a:schemeClr val="dk1"/>
              </a:buClr>
              <a:buSzPts val="1400"/>
              <a:buNone/>
              <a:defRPr>
                <a:solidFill>
                  <a:schemeClr val="dk1"/>
                </a:solidFill>
              </a:defRPr>
            </a:lvl7pPr>
            <a:lvl8pPr lvl="7" rtl="0">
              <a:lnSpc>
                <a:spcPct val="100000"/>
              </a:lnSpc>
              <a:spcBef>
                <a:spcPts val="1600"/>
              </a:spcBef>
              <a:spcAft>
                <a:spcPts val="0"/>
              </a:spcAft>
              <a:buClr>
                <a:schemeClr val="dk1"/>
              </a:buClr>
              <a:buSzPts val="1400"/>
              <a:buNone/>
              <a:defRPr>
                <a:solidFill>
                  <a:schemeClr val="dk1"/>
                </a:solidFill>
              </a:defRPr>
            </a:lvl8pPr>
            <a:lvl9pPr lvl="8"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132" name="Google Shape;132;p13"/>
          <p:cNvSpPr txBox="1">
            <a:spLocks noGrp="1"/>
          </p:cNvSpPr>
          <p:nvPr>
            <p:ph type="title" idx="15"/>
          </p:nvPr>
        </p:nvSpPr>
        <p:spPr>
          <a:xfrm>
            <a:off x="720000" y="540000"/>
            <a:ext cx="7704000" cy="558300"/>
          </a:xfrm>
          <a:prstGeom prst="rect">
            <a:avLst/>
          </a:prstGeom>
          <a:solidFill>
            <a:schemeClr val="lt1"/>
          </a:solidFill>
        </p:spPr>
        <p:txBody>
          <a:bodyPr spcFirstLastPara="1" wrap="square" lIns="91425" tIns="91425" rIns="91425" bIns="91425" anchor="ctr" anchorCtr="0">
            <a:noAutofit/>
          </a:bodyPr>
          <a:lstStyle>
            <a:lvl1pPr lvl="0" rtl="0">
              <a:spcBef>
                <a:spcPts val="0"/>
              </a:spcBef>
              <a:spcAft>
                <a:spcPts val="0"/>
              </a:spcAft>
              <a:buClr>
                <a:schemeClr val="dk1"/>
              </a:buClr>
              <a:buSzPts val="3000"/>
              <a:buNone/>
              <a:defRPr sz="3200" b="0">
                <a:solidFill>
                  <a:schemeClr val="accent6"/>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BLANK_1_1_1">
    <p:spTree>
      <p:nvGrpSpPr>
        <p:cNvPr id="1" name="Shape 144"/>
        <p:cNvGrpSpPr/>
        <p:nvPr/>
      </p:nvGrpSpPr>
      <p:grpSpPr>
        <a:xfrm>
          <a:off x="0" y="0"/>
          <a:ext cx="0" cy="0"/>
          <a:chOff x="0" y="0"/>
          <a:chExt cx="0" cy="0"/>
        </a:xfrm>
      </p:grpSpPr>
      <p:sp>
        <p:nvSpPr>
          <p:cNvPr id="145" name="Google Shape;145;p15"/>
          <p:cNvSpPr/>
          <p:nvPr/>
        </p:nvSpPr>
        <p:spPr>
          <a:xfrm flipH="1">
            <a:off x="8312210" y="1397840"/>
            <a:ext cx="1612750" cy="1616380"/>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rot="-3600006" flipH="1">
            <a:off x="8616819" y="2716938"/>
            <a:ext cx="1046614" cy="1048978"/>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flipH="1">
            <a:off x="-842297" y="540000"/>
            <a:ext cx="1351771" cy="1640848"/>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rot="1800006" flipH="1">
            <a:off x="-826449" y="3565680"/>
            <a:ext cx="1241951" cy="1244751"/>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rot="-1800006" flipH="1">
            <a:off x="-228576" y="4529771"/>
            <a:ext cx="805980" cy="807802"/>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rot="-1800012" flipH="1">
            <a:off x="5456096" y="-781189"/>
            <a:ext cx="1419979" cy="1219451"/>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rot="-10" flipH="1">
            <a:off x="2405511" y="4737842"/>
            <a:ext cx="1525046" cy="1256968"/>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rot="-4500005" flipH="1">
            <a:off x="6296503" y="4545900"/>
            <a:ext cx="1351773" cy="1640849"/>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txBox="1">
            <a:spLocks noGrp="1"/>
          </p:cNvSpPr>
          <p:nvPr>
            <p:ph type="title"/>
          </p:nvPr>
        </p:nvSpPr>
        <p:spPr>
          <a:xfrm>
            <a:off x="720000" y="540000"/>
            <a:ext cx="7704000" cy="558300"/>
          </a:xfrm>
          <a:prstGeom prst="rect">
            <a:avLst/>
          </a:prstGeom>
          <a:solidFill>
            <a:schemeClr val="lt1"/>
          </a:solidFill>
        </p:spPr>
        <p:txBody>
          <a:bodyPr spcFirstLastPara="1" wrap="square" lIns="91425" tIns="91425" rIns="91425" bIns="91425" anchor="ctr" anchorCtr="0">
            <a:noAutofit/>
          </a:bodyPr>
          <a:lstStyle>
            <a:lvl1pPr lvl="0" rtl="0">
              <a:spcBef>
                <a:spcPts val="0"/>
              </a:spcBef>
              <a:spcAft>
                <a:spcPts val="0"/>
              </a:spcAft>
              <a:buClr>
                <a:schemeClr val="dk1"/>
              </a:buClr>
              <a:buSzPts val="3000"/>
              <a:buNone/>
              <a:defRPr sz="3200" b="0">
                <a:solidFill>
                  <a:schemeClr val="accent6"/>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SECTION_HEADER_1">
    <p:spTree>
      <p:nvGrpSpPr>
        <p:cNvPr id="1" name="Shape 154"/>
        <p:cNvGrpSpPr/>
        <p:nvPr/>
      </p:nvGrpSpPr>
      <p:grpSpPr>
        <a:xfrm>
          <a:off x="0" y="0"/>
          <a:ext cx="0" cy="0"/>
          <a:chOff x="0" y="0"/>
          <a:chExt cx="0" cy="0"/>
        </a:xfrm>
      </p:grpSpPr>
      <p:sp>
        <p:nvSpPr>
          <p:cNvPr id="155" name="Google Shape;155;p16"/>
          <p:cNvSpPr/>
          <p:nvPr/>
        </p:nvSpPr>
        <p:spPr>
          <a:xfrm rot="-3600018">
            <a:off x="-325147" y="-742139"/>
            <a:ext cx="1571868" cy="1413785"/>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rot="3599990">
            <a:off x="6909772" y="-940075"/>
            <a:ext cx="1652933" cy="2006403"/>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rot="-3600018">
            <a:off x="8643203" y="3022361"/>
            <a:ext cx="1571868" cy="1413785"/>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rot="-900003">
            <a:off x="-653607" y="3282199"/>
            <a:ext cx="1432127" cy="1370200"/>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rot="-1800006">
            <a:off x="8859223" y="2416300"/>
            <a:ext cx="805980" cy="807802"/>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6"/>
          <p:cNvSpPr/>
          <p:nvPr/>
        </p:nvSpPr>
        <p:spPr>
          <a:xfrm rot="-2700000">
            <a:off x="-376791" y="2621824"/>
            <a:ext cx="805981" cy="807801"/>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6"/>
          <p:cNvSpPr/>
          <p:nvPr/>
        </p:nvSpPr>
        <p:spPr>
          <a:xfrm rot="535831">
            <a:off x="4703172" y="4758933"/>
            <a:ext cx="1937544" cy="1531281"/>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6"/>
          <p:cNvSpPr/>
          <p:nvPr/>
        </p:nvSpPr>
        <p:spPr>
          <a:xfrm rot="7685352">
            <a:off x="6328220" y="4759012"/>
            <a:ext cx="872956" cy="995732"/>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6"/>
          <p:cNvSpPr/>
          <p:nvPr/>
        </p:nvSpPr>
        <p:spPr>
          <a:xfrm rot="5399991">
            <a:off x="1816074" y="4637651"/>
            <a:ext cx="1652932" cy="2006401"/>
          </a:xfrm>
          <a:custGeom>
            <a:avLst/>
            <a:gdLst/>
            <a:ahLst/>
            <a:cxnLst/>
            <a:rect l="l" t="t" r="r" b="b"/>
            <a:pathLst>
              <a:path w="1762" h="1766" extrusionOk="0">
                <a:moveTo>
                  <a:pt x="925" y="1"/>
                </a:moveTo>
                <a:lnTo>
                  <a:pt x="705" y="45"/>
                </a:lnTo>
                <a:cubicBezTo>
                  <a:pt x="573" y="89"/>
                  <a:pt x="455" y="162"/>
                  <a:pt x="367" y="265"/>
                </a:cubicBezTo>
                <a:lnTo>
                  <a:pt x="221" y="426"/>
                </a:lnTo>
                <a:cubicBezTo>
                  <a:pt x="147" y="500"/>
                  <a:pt x="88" y="588"/>
                  <a:pt x="59" y="691"/>
                </a:cubicBezTo>
                <a:cubicBezTo>
                  <a:pt x="15" y="794"/>
                  <a:pt x="0" y="896"/>
                  <a:pt x="0" y="999"/>
                </a:cubicBezTo>
                <a:cubicBezTo>
                  <a:pt x="0" y="1116"/>
                  <a:pt x="30" y="1219"/>
                  <a:pt x="88" y="1307"/>
                </a:cubicBezTo>
                <a:cubicBezTo>
                  <a:pt x="118" y="1395"/>
                  <a:pt x="176" y="1484"/>
                  <a:pt x="265" y="1557"/>
                </a:cubicBezTo>
                <a:cubicBezTo>
                  <a:pt x="323" y="1601"/>
                  <a:pt x="367" y="1630"/>
                  <a:pt x="426" y="1674"/>
                </a:cubicBezTo>
                <a:cubicBezTo>
                  <a:pt x="541" y="1725"/>
                  <a:pt x="656" y="1765"/>
                  <a:pt x="780" y="1765"/>
                </a:cubicBezTo>
                <a:cubicBezTo>
                  <a:pt x="799" y="1765"/>
                  <a:pt x="818" y="1764"/>
                  <a:pt x="837" y="1762"/>
                </a:cubicBezTo>
                <a:lnTo>
                  <a:pt x="1043" y="1733"/>
                </a:lnTo>
                <a:cubicBezTo>
                  <a:pt x="1175" y="1689"/>
                  <a:pt x="1292" y="1616"/>
                  <a:pt x="1395" y="1513"/>
                </a:cubicBezTo>
                <a:lnTo>
                  <a:pt x="1542" y="1351"/>
                </a:lnTo>
                <a:cubicBezTo>
                  <a:pt x="1615" y="1263"/>
                  <a:pt x="1659" y="1175"/>
                  <a:pt x="1689" y="1087"/>
                </a:cubicBezTo>
                <a:cubicBezTo>
                  <a:pt x="1747" y="984"/>
                  <a:pt x="1762" y="882"/>
                  <a:pt x="1747" y="764"/>
                </a:cubicBezTo>
                <a:cubicBezTo>
                  <a:pt x="1747" y="661"/>
                  <a:pt x="1718" y="559"/>
                  <a:pt x="1674" y="471"/>
                </a:cubicBezTo>
                <a:cubicBezTo>
                  <a:pt x="1630" y="368"/>
                  <a:pt x="1571" y="280"/>
                  <a:pt x="1498" y="221"/>
                </a:cubicBezTo>
                <a:cubicBezTo>
                  <a:pt x="1439" y="177"/>
                  <a:pt x="1380" y="133"/>
                  <a:pt x="1322" y="104"/>
                </a:cubicBezTo>
                <a:cubicBezTo>
                  <a:pt x="1204" y="30"/>
                  <a:pt x="1072"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6"/>
          <p:cNvSpPr txBox="1">
            <a:spLocks noGrp="1"/>
          </p:cNvSpPr>
          <p:nvPr>
            <p:ph type="title"/>
          </p:nvPr>
        </p:nvSpPr>
        <p:spPr>
          <a:xfrm>
            <a:off x="720000" y="540000"/>
            <a:ext cx="7704000" cy="558300"/>
          </a:xfrm>
          <a:prstGeom prst="rect">
            <a:avLst/>
          </a:prstGeom>
          <a:solidFill>
            <a:schemeClr val="lt1"/>
          </a:solidFill>
        </p:spPr>
        <p:txBody>
          <a:bodyPr spcFirstLastPara="1" wrap="square" lIns="91425" tIns="91425" rIns="91425" bIns="91425" anchor="ctr" anchorCtr="0">
            <a:noAutofit/>
          </a:bodyPr>
          <a:lstStyle>
            <a:lvl1pPr lvl="0" rtl="0">
              <a:spcBef>
                <a:spcPts val="0"/>
              </a:spcBef>
              <a:spcAft>
                <a:spcPts val="0"/>
              </a:spcAft>
              <a:buClr>
                <a:schemeClr val="dk1"/>
              </a:buClr>
              <a:buSzPts val="3000"/>
              <a:buNone/>
              <a:defRPr sz="3200" b="0">
                <a:solidFill>
                  <a:schemeClr val="accent6"/>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34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Passion One"/>
              <a:buNone/>
              <a:defRPr sz="3000" b="1">
                <a:solidFill>
                  <a:schemeClr val="dk1"/>
                </a:solidFill>
                <a:latin typeface="Passion One"/>
                <a:ea typeface="Passion One"/>
                <a:cs typeface="Passion One"/>
                <a:sym typeface="Passion One"/>
              </a:defRPr>
            </a:lvl1pPr>
            <a:lvl2pPr lvl="1" algn="ctr" rtl="0">
              <a:spcBef>
                <a:spcPts val="0"/>
              </a:spcBef>
              <a:spcAft>
                <a:spcPts val="0"/>
              </a:spcAft>
              <a:buClr>
                <a:schemeClr val="dk1"/>
              </a:buClr>
              <a:buSzPts val="3000"/>
              <a:buFont typeface="Passion One"/>
              <a:buNone/>
              <a:defRPr sz="3000" b="1">
                <a:solidFill>
                  <a:schemeClr val="dk1"/>
                </a:solidFill>
                <a:latin typeface="Passion One"/>
                <a:ea typeface="Passion One"/>
                <a:cs typeface="Passion One"/>
                <a:sym typeface="Passion One"/>
              </a:defRPr>
            </a:lvl2pPr>
            <a:lvl3pPr lvl="2" algn="ctr" rtl="0">
              <a:spcBef>
                <a:spcPts val="0"/>
              </a:spcBef>
              <a:spcAft>
                <a:spcPts val="0"/>
              </a:spcAft>
              <a:buClr>
                <a:schemeClr val="dk1"/>
              </a:buClr>
              <a:buSzPts val="3000"/>
              <a:buFont typeface="Passion One"/>
              <a:buNone/>
              <a:defRPr sz="3000" b="1">
                <a:solidFill>
                  <a:schemeClr val="dk1"/>
                </a:solidFill>
                <a:latin typeface="Passion One"/>
                <a:ea typeface="Passion One"/>
                <a:cs typeface="Passion One"/>
                <a:sym typeface="Passion One"/>
              </a:defRPr>
            </a:lvl3pPr>
            <a:lvl4pPr lvl="3" algn="ctr" rtl="0">
              <a:spcBef>
                <a:spcPts val="0"/>
              </a:spcBef>
              <a:spcAft>
                <a:spcPts val="0"/>
              </a:spcAft>
              <a:buClr>
                <a:schemeClr val="dk1"/>
              </a:buClr>
              <a:buSzPts val="3000"/>
              <a:buFont typeface="Passion One"/>
              <a:buNone/>
              <a:defRPr sz="3000" b="1">
                <a:solidFill>
                  <a:schemeClr val="dk1"/>
                </a:solidFill>
                <a:latin typeface="Passion One"/>
                <a:ea typeface="Passion One"/>
                <a:cs typeface="Passion One"/>
                <a:sym typeface="Passion One"/>
              </a:defRPr>
            </a:lvl4pPr>
            <a:lvl5pPr lvl="4" algn="ctr" rtl="0">
              <a:spcBef>
                <a:spcPts val="0"/>
              </a:spcBef>
              <a:spcAft>
                <a:spcPts val="0"/>
              </a:spcAft>
              <a:buClr>
                <a:schemeClr val="dk1"/>
              </a:buClr>
              <a:buSzPts val="3000"/>
              <a:buFont typeface="Passion One"/>
              <a:buNone/>
              <a:defRPr sz="3000" b="1">
                <a:solidFill>
                  <a:schemeClr val="dk1"/>
                </a:solidFill>
                <a:latin typeface="Passion One"/>
                <a:ea typeface="Passion One"/>
                <a:cs typeface="Passion One"/>
                <a:sym typeface="Passion One"/>
              </a:defRPr>
            </a:lvl5pPr>
            <a:lvl6pPr lvl="5" algn="ctr" rtl="0">
              <a:spcBef>
                <a:spcPts val="0"/>
              </a:spcBef>
              <a:spcAft>
                <a:spcPts val="0"/>
              </a:spcAft>
              <a:buClr>
                <a:schemeClr val="dk1"/>
              </a:buClr>
              <a:buSzPts val="3000"/>
              <a:buFont typeface="Passion One"/>
              <a:buNone/>
              <a:defRPr sz="3000" b="1">
                <a:solidFill>
                  <a:schemeClr val="dk1"/>
                </a:solidFill>
                <a:latin typeface="Passion One"/>
                <a:ea typeface="Passion One"/>
                <a:cs typeface="Passion One"/>
                <a:sym typeface="Passion One"/>
              </a:defRPr>
            </a:lvl6pPr>
            <a:lvl7pPr lvl="6" algn="ctr" rtl="0">
              <a:spcBef>
                <a:spcPts val="0"/>
              </a:spcBef>
              <a:spcAft>
                <a:spcPts val="0"/>
              </a:spcAft>
              <a:buClr>
                <a:schemeClr val="dk1"/>
              </a:buClr>
              <a:buSzPts val="3000"/>
              <a:buFont typeface="Passion One"/>
              <a:buNone/>
              <a:defRPr sz="3000" b="1">
                <a:solidFill>
                  <a:schemeClr val="dk1"/>
                </a:solidFill>
                <a:latin typeface="Passion One"/>
                <a:ea typeface="Passion One"/>
                <a:cs typeface="Passion One"/>
                <a:sym typeface="Passion One"/>
              </a:defRPr>
            </a:lvl7pPr>
            <a:lvl8pPr lvl="7" algn="ctr" rtl="0">
              <a:spcBef>
                <a:spcPts val="0"/>
              </a:spcBef>
              <a:spcAft>
                <a:spcPts val="0"/>
              </a:spcAft>
              <a:buClr>
                <a:schemeClr val="dk1"/>
              </a:buClr>
              <a:buSzPts val="3000"/>
              <a:buFont typeface="Passion One"/>
              <a:buNone/>
              <a:defRPr sz="3000" b="1">
                <a:solidFill>
                  <a:schemeClr val="dk1"/>
                </a:solidFill>
                <a:latin typeface="Passion One"/>
                <a:ea typeface="Passion One"/>
                <a:cs typeface="Passion One"/>
                <a:sym typeface="Passion One"/>
              </a:defRPr>
            </a:lvl8pPr>
            <a:lvl9pPr lvl="8" algn="ctr" rtl="0">
              <a:spcBef>
                <a:spcPts val="0"/>
              </a:spcBef>
              <a:spcAft>
                <a:spcPts val="0"/>
              </a:spcAft>
              <a:buClr>
                <a:schemeClr val="dk1"/>
              </a:buClr>
              <a:buSzPts val="3000"/>
              <a:buFont typeface="Passion One"/>
              <a:buNone/>
              <a:defRPr sz="3000" b="1">
                <a:solidFill>
                  <a:schemeClr val="dk1"/>
                </a:solidFill>
                <a:latin typeface="Passion One"/>
                <a:ea typeface="Passion One"/>
                <a:cs typeface="Passion One"/>
                <a:sym typeface="Passion One"/>
              </a:defRPr>
            </a:lvl9pPr>
          </a:lstStyle>
          <a:p>
            <a:endParaRPr/>
          </a:p>
        </p:txBody>
      </p:sp>
      <p:sp>
        <p:nvSpPr>
          <p:cNvPr id="7" name="Google Shape;7;p1"/>
          <p:cNvSpPr txBox="1">
            <a:spLocks noGrp="1"/>
          </p:cNvSpPr>
          <p:nvPr>
            <p:ph type="body" idx="1"/>
          </p:nvPr>
        </p:nvSpPr>
        <p:spPr>
          <a:xfrm>
            <a:off x="720000" y="1174500"/>
            <a:ext cx="7704000" cy="3429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00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7" r:id="rId5"/>
    <p:sldLayoutId id="2147483658" r:id="rId6"/>
    <p:sldLayoutId id="2147483659" r:id="rId7"/>
    <p:sldLayoutId id="2147483661" r:id="rId8"/>
    <p:sldLayoutId id="2147483662" r:id="rId9"/>
    <p:sldLayoutId id="2147483663" r:id="rId10"/>
    <p:sldLayoutId id="2147483665" r:id="rId11"/>
    <p:sldLayoutId id="2147483667" r:id="rId12"/>
    <p:sldLayoutId id="2147483672" r:id="rId13"/>
    <p:sldLayoutId id="2147483673" r:id="rId14"/>
    <p:sldLayoutId id="2147483674" r:id="rId15"/>
    <p:sldLayoutId id="2147483677" r:id="rId16"/>
    <p:sldLayoutId id="2147483678"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49">
          <p15:clr>
            <a:srgbClr val="EA4335"/>
          </p15:clr>
        </p15:guide>
        <p15:guide id="4" pos="5311">
          <p15:clr>
            <a:srgbClr val="EA4335"/>
          </p15:clr>
        </p15:guide>
        <p15:guide id="5" orient="horz" pos="340">
          <p15:clr>
            <a:srgbClr val="EA4335"/>
          </p15:clr>
        </p15:guide>
        <p15:guide id="6" orient="horz" pos="289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3" name="Google Shape;393;p36"/>
          <p:cNvSpPr txBox="1">
            <a:spLocks noGrp="1"/>
          </p:cNvSpPr>
          <p:nvPr>
            <p:ph type="ctrTitle"/>
          </p:nvPr>
        </p:nvSpPr>
        <p:spPr>
          <a:xfrm>
            <a:off x="4654001" y="833040"/>
            <a:ext cx="4139455" cy="2924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6500" dirty="0" smtClean="0">
                <a:solidFill>
                  <a:srgbClr val="AD364B"/>
                </a:solidFill>
              </a:rPr>
              <a:t>HEART ATTACK</a:t>
            </a:r>
            <a:r>
              <a:rPr lang="en" dirty="0" smtClean="0">
                <a:solidFill>
                  <a:srgbClr val="AD364B"/>
                </a:solidFill>
              </a:rPr>
              <a:t> </a:t>
            </a:r>
            <a:r>
              <a:rPr lang="en" sz="5000" dirty="0" smtClean="0">
                <a:solidFill>
                  <a:schemeClr val="accent6"/>
                </a:solidFill>
                <a:highlight>
                  <a:schemeClr val="lt1"/>
                </a:highlight>
              </a:rPr>
              <a:t>POSSIBILITY</a:t>
            </a:r>
            <a:endParaRPr dirty="0">
              <a:solidFill>
                <a:schemeClr val="accent6"/>
              </a:solidFill>
              <a:highlight>
                <a:schemeClr val="lt1"/>
              </a:highlight>
            </a:endParaRPr>
          </a:p>
        </p:txBody>
      </p:sp>
      <p:grpSp>
        <p:nvGrpSpPr>
          <p:cNvPr id="63" name="Google Shape;515;p40"/>
          <p:cNvGrpSpPr/>
          <p:nvPr/>
        </p:nvGrpSpPr>
        <p:grpSpPr>
          <a:xfrm>
            <a:off x="933583" y="1392794"/>
            <a:ext cx="3230661" cy="2767809"/>
            <a:chOff x="1475125" y="1979700"/>
            <a:chExt cx="696350" cy="542350"/>
          </a:xfrm>
        </p:grpSpPr>
        <p:sp>
          <p:nvSpPr>
            <p:cNvPr id="64" name="Google Shape;516;p40"/>
            <p:cNvSpPr/>
            <p:nvPr/>
          </p:nvSpPr>
          <p:spPr>
            <a:xfrm>
              <a:off x="1475125" y="1979700"/>
              <a:ext cx="339100" cy="542350"/>
            </a:xfrm>
            <a:custGeom>
              <a:avLst/>
              <a:gdLst/>
              <a:ahLst/>
              <a:cxnLst/>
              <a:rect l="l" t="t" r="r" b="b"/>
              <a:pathLst>
                <a:path w="13564" h="21694" extrusionOk="0">
                  <a:moveTo>
                    <a:pt x="10635" y="0"/>
                  </a:moveTo>
                  <a:cubicBezTo>
                    <a:pt x="8370" y="0"/>
                    <a:pt x="6269" y="2882"/>
                    <a:pt x="5346" y="4550"/>
                  </a:cubicBezTo>
                  <a:cubicBezTo>
                    <a:pt x="4728" y="5641"/>
                    <a:pt x="3782" y="7532"/>
                    <a:pt x="2982" y="9096"/>
                  </a:cubicBezTo>
                  <a:cubicBezTo>
                    <a:pt x="1" y="14768"/>
                    <a:pt x="837" y="19131"/>
                    <a:pt x="2255" y="21022"/>
                  </a:cubicBezTo>
                  <a:cubicBezTo>
                    <a:pt x="2622" y="21499"/>
                    <a:pt x="3181" y="21693"/>
                    <a:pt x="3844" y="21693"/>
                  </a:cubicBezTo>
                  <a:cubicBezTo>
                    <a:pt x="6263" y="21693"/>
                    <a:pt x="10061" y="19099"/>
                    <a:pt x="10945" y="18186"/>
                  </a:cubicBezTo>
                  <a:cubicBezTo>
                    <a:pt x="12073" y="17059"/>
                    <a:pt x="12909" y="11350"/>
                    <a:pt x="12836" y="9568"/>
                  </a:cubicBezTo>
                  <a:cubicBezTo>
                    <a:pt x="12764" y="7823"/>
                    <a:pt x="13563" y="151"/>
                    <a:pt x="10800" y="5"/>
                  </a:cubicBezTo>
                  <a:cubicBezTo>
                    <a:pt x="10745" y="2"/>
                    <a:pt x="10690" y="0"/>
                    <a:pt x="10635" y="0"/>
                  </a:cubicBezTo>
                  <a:close/>
                </a:path>
              </a:pathLst>
            </a:custGeom>
            <a:solidFill>
              <a:srgbClr val="DA66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17;p40"/>
            <p:cNvSpPr/>
            <p:nvPr/>
          </p:nvSpPr>
          <p:spPr>
            <a:xfrm>
              <a:off x="1505125" y="2214175"/>
              <a:ext cx="139100" cy="226200"/>
            </a:xfrm>
            <a:custGeom>
              <a:avLst/>
              <a:gdLst/>
              <a:ahLst/>
              <a:cxnLst/>
              <a:rect l="l" t="t" r="r" b="b"/>
              <a:pathLst>
                <a:path w="5564" h="9048" extrusionOk="0">
                  <a:moveTo>
                    <a:pt x="3807" y="0"/>
                  </a:moveTo>
                  <a:cubicBezTo>
                    <a:pt x="2251" y="0"/>
                    <a:pt x="1110" y="2064"/>
                    <a:pt x="582" y="3753"/>
                  </a:cubicBezTo>
                  <a:cubicBezTo>
                    <a:pt x="1" y="5462"/>
                    <a:pt x="1" y="8661"/>
                    <a:pt x="1128" y="9025"/>
                  </a:cubicBezTo>
                  <a:cubicBezTo>
                    <a:pt x="1173" y="9040"/>
                    <a:pt x="1225" y="9048"/>
                    <a:pt x="1282" y="9048"/>
                  </a:cubicBezTo>
                  <a:cubicBezTo>
                    <a:pt x="2171" y="9048"/>
                    <a:pt x="4313" y="7246"/>
                    <a:pt x="4655" y="6152"/>
                  </a:cubicBezTo>
                  <a:cubicBezTo>
                    <a:pt x="5018" y="4989"/>
                    <a:pt x="5564" y="153"/>
                    <a:pt x="3964" y="7"/>
                  </a:cubicBezTo>
                  <a:cubicBezTo>
                    <a:pt x="3911" y="3"/>
                    <a:pt x="3859" y="0"/>
                    <a:pt x="3807" y="0"/>
                  </a:cubicBezTo>
                  <a:close/>
                </a:path>
              </a:pathLst>
            </a:custGeom>
            <a:solidFill>
              <a:srgbClr val="FF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18;p40"/>
            <p:cNvSpPr/>
            <p:nvPr/>
          </p:nvSpPr>
          <p:spPr>
            <a:xfrm>
              <a:off x="1627150" y="2001000"/>
              <a:ext cx="123150" cy="99950"/>
            </a:xfrm>
            <a:custGeom>
              <a:avLst/>
              <a:gdLst/>
              <a:ahLst/>
              <a:cxnLst/>
              <a:rect l="l" t="t" r="r" b="b"/>
              <a:pathLst>
                <a:path w="4926" h="3998" extrusionOk="0">
                  <a:moveTo>
                    <a:pt x="3921" y="0"/>
                  </a:moveTo>
                  <a:cubicBezTo>
                    <a:pt x="2773" y="0"/>
                    <a:pt x="1" y="2776"/>
                    <a:pt x="537" y="3480"/>
                  </a:cubicBezTo>
                  <a:cubicBezTo>
                    <a:pt x="827" y="3845"/>
                    <a:pt x="1152" y="3998"/>
                    <a:pt x="1488" y="3998"/>
                  </a:cubicBezTo>
                  <a:cubicBezTo>
                    <a:pt x="3091" y="3998"/>
                    <a:pt x="4925" y="513"/>
                    <a:pt x="4174" y="62"/>
                  </a:cubicBezTo>
                  <a:cubicBezTo>
                    <a:pt x="4103" y="20"/>
                    <a:pt x="4018" y="0"/>
                    <a:pt x="3921" y="0"/>
                  </a:cubicBezTo>
                  <a:close/>
                </a:path>
              </a:pathLst>
            </a:custGeom>
            <a:solidFill>
              <a:srgbClr val="FF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19;p40"/>
            <p:cNvSpPr/>
            <p:nvPr/>
          </p:nvSpPr>
          <p:spPr>
            <a:xfrm>
              <a:off x="1532400" y="2002550"/>
              <a:ext cx="275450" cy="519475"/>
            </a:xfrm>
            <a:custGeom>
              <a:avLst/>
              <a:gdLst/>
              <a:ahLst/>
              <a:cxnLst/>
              <a:rect l="l" t="t" r="r" b="b"/>
              <a:pathLst>
                <a:path w="11018" h="20779" extrusionOk="0">
                  <a:moveTo>
                    <a:pt x="9782" y="0"/>
                  </a:moveTo>
                  <a:cubicBezTo>
                    <a:pt x="9345" y="400"/>
                    <a:pt x="8327" y="1746"/>
                    <a:pt x="7854" y="2909"/>
                  </a:cubicBezTo>
                  <a:cubicBezTo>
                    <a:pt x="6182" y="6909"/>
                    <a:pt x="8654" y="11781"/>
                    <a:pt x="6073" y="14254"/>
                  </a:cubicBezTo>
                  <a:cubicBezTo>
                    <a:pt x="4400" y="15890"/>
                    <a:pt x="400" y="17708"/>
                    <a:pt x="0" y="20144"/>
                  </a:cubicBezTo>
                  <a:cubicBezTo>
                    <a:pt x="359" y="20594"/>
                    <a:pt x="898" y="20779"/>
                    <a:pt x="1537" y="20779"/>
                  </a:cubicBezTo>
                  <a:cubicBezTo>
                    <a:pt x="3944" y="20779"/>
                    <a:pt x="7764" y="18163"/>
                    <a:pt x="8654" y="17272"/>
                  </a:cubicBezTo>
                  <a:cubicBezTo>
                    <a:pt x="9782" y="16145"/>
                    <a:pt x="10618" y="10436"/>
                    <a:pt x="10545" y="8654"/>
                  </a:cubicBezTo>
                  <a:cubicBezTo>
                    <a:pt x="10473" y="7309"/>
                    <a:pt x="11018" y="2000"/>
                    <a:pt x="9782" y="0"/>
                  </a:cubicBezTo>
                  <a:close/>
                </a:path>
              </a:pathLst>
            </a:custGeom>
            <a:solidFill>
              <a:srgbClr val="AD3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20;p40"/>
            <p:cNvSpPr/>
            <p:nvPr/>
          </p:nvSpPr>
          <p:spPr>
            <a:xfrm>
              <a:off x="1737850" y="2098000"/>
              <a:ext cx="41825" cy="79100"/>
            </a:xfrm>
            <a:custGeom>
              <a:avLst/>
              <a:gdLst/>
              <a:ahLst/>
              <a:cxnLst/>
              <a:rect l="l" t="t" r="r" b="b"/>
              <a:pathLst>
                <a:path w="1673" h="3164" extrusionOk="0">
                  <a:moveTo>
                    <a:pt x="109" y="0"/>
                  </a:moveTo>
                  <a:lnTo>
                    <a:pt x="0" y="73"/>
                  </a:lnTo>
                  <a:cubicBezTo>
                    <a:pt x="0" y="73"/>
                    <a:pt x="36" y="109"/>
                    <a:pt x="73" y="182"/>
                  </a:cubicBezTo>
                  <a:cubicBezTo>
                    <a:pt x="109" y="255"/>
                    <a:pt x="146" y="400"/>
                    <a:pt x="146" y="546"/>
                  </a:cubicBezTo>
                  <a:cubicBezTo>
                    <a:pt x="182" y="691"/>
                    <a:pt x="146" y="873"/>
                    <a:pt x="146" y="1091"/>
                  </a:cubicBezTo>
                  <a:cubicBezTo>
                    <a:pt x="109" y="1273"/>
                    <a:pt x="73" y="1491"/>
                    <a:pt x="146" y="1746"/>
                  </a:cubicBezTo>
                  <a:cubicBezTo>
                    <a:pt x="182" y="1855"/>
                    <a:pt x="255" y="1964"/>
                    <a:pt x="327" y="2073"/>
                  </a:cubicBezTo>
                  <a:cubicBezTo>
                    <a:pt x="364" y="2145"/>
                    <a:pt x="436" y="2218"/>
                    <a:pt x="509" y="2327"/>
                  </a:cubicBezTo>
                  <a:cubicBezTo>
                    <a:pt x="655" y="2473"/>
                    <a:pt x="764" y="2618"/>
                    <a:pt x="873" y="2727"/>
                  </a:cubicBezTo>
                  <a:cubicBezTo>
                    <a:pt x="1091" y="2982"/>
                    <a:pt x="1200" y="3164"/>
                    <a:pt x="1200" y="3164"/>
                  </a:cubicBezTo>
                  <a:lnTo>
                    <a:pt x="1673" y="2582"/>
                  </a:lnTo>
                  <a:cubicBezTo>
                    <a:pt x="1673" y="2582"/>
                    <a:pt x="1491" y="2509"/>
                    <a:pt x="1200" y="2364"/>
                  </a:cubicBezTo>
                  <a:cubicBezTo>
                    <a:pt x="1055" y="2255"/>
                    <a:pt x="909" y="2182"/>
                    <a:pt x="727" y="2073"/>
                  </a:cubicBezTo>
                  <a:cubicBezTo>
                    <a:pt x="655" y="2000"/>
                    <a:pt x="582" y="1927"/>
                    <a:pt x="509" y="1891"/>
                  </a:cubicBezTo>
                  <a:cubicBezTo>
                    <a:pt x="400" y="1818"/>
                    <a:pt x="364" y="1746"/>
                    <a:pt x="327" y="1673"/>
                  </a:cubicBezTo>
                  <a:cubicBezTo>
                    <a:pt x="218" y="1527"/>
                    <a:pt x="255" y="1273"/>
                    <a:pt x="255" y="1091"/>
                  </a:cubicBezTo>
                  <a:cubicBezTo>
                    <a:pt x="255" y="909"/>
                    <a:pt x="255" y="691"/>
                    <a:pt x="255" y="546"/>
                  </a:cubicBezTo>
                  <a:cubicBezTo>
                    <a:pt x="218" y="364"/>
                    <a:pt x="182" y="255"/>
                    <a:pt x="182" y="146"/>
                  </a:cubicBezTo>
                  <a:cubicBezTo>
                    <a:pt x="146" y="73"/>
                    <a:pt x="109" y="0"/>
                    <a:pt x="109"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21;p40"/>
            <p:cNvSpPr/>
            <p:nvPr/>
          </p:nvSpPr>
          <p:spPr>
            <a:xfrm>
              <a:off x="1625125" y="2178900"/>
              <a:ext cx="102750" cy="21825"/>
            </a:xfrm>
            <a:custGeom>
              <a:avLst/>
              <a:gdLst/>
              <a:ahLst/>
              <a:cxnLst/>
              <a:rect l="l" t="t" r="r" b="b"/>
              <a:pathLst>
                <a:path w="4110" h="873" extrusionOk="0">
                  <a:moveTo>
                    <a:pt x="2437" y="0"/>
                  </a:moveTo>
                  <a:cubicBezTo>
                    <a:pt x="2364" y="0"/>
                    <a:pt x="2291" y="0"/>
                    <a:pt x="2218" y="37"/>
                  </a:cubicBezTo>
                  <a:cubicBezTo>
                    <a:pt x="2146" y="37"/>
                    <a:pt x="2073" y="73"/>
                    <a:pt x="2000" y="73"/>
                  </a:cubicBezTo>
                  <a:cubicBezTo>
                    <a:pt x="1746" y="182"/>
                    <a:pt x="1527" y="291"/>
                    <a:pt x="1273" y="400"/>
                  </a:cubicBezTo>
                  <a:cubicBezTo>
                    <a:pt x="1055" y="473"/>
                    <a:pt x="837" y="546"/>
                    <a:pt x="655" y="582"/>
                  </a:cubicBezTo>
                  <a:cubicBezTo>
                    <a:pt x="473" y="618"/>
                    <a:pt x="291" y="655"/>
                    <a:pt x="182" y="655"/>
                  </a:cubicBezTo>
                  <a:cubicBezTo>
                    <a:pt x="73" y="655"/>
                    <a:pt x="0" y="618"/>
                    <a:pt x="0" y="618"/>
                  </a:cubicBezTo>
                  <a:lnTo>
                    <a:pt x="0" y="728"/>
                  </a:lnTo>
                  <a:lnTo>
                    <a:pt x="182" y="728"/>
                  </a:lnTo>
                  <a:cubicBezTo>
                    <a:pt x="255" y="728"/>
                    <a:pt x="360" y="744"/>
                    <a:pt x="476" y="744"/>
                  </a:cubicBezTo>
                  <a:cubicBezTo>
                    <a:pt x="534" y="744"/>
                    <a:pt x="594" y="740"/>
                    <a:pt x="655" y="728"/>
                  </a:cubicBezTo>
                  <a:cubicBezTo>
                    <a:pt x="873" y="691"/>
                    <a:pt x="1091" y="618"/>
                    <a:pt x="1346" y="546"/>
                  </a:cubicBezTo>
                  <a:cubicBezTo>
                    <a:pt x="1564" y="473"/>
                    <a:pt x="1818" y="364"/>
                    <a:pt x="2073" y="328"/>
                  </a:cubicBezTo>
                  <a:cubicBezTo>
                    <a:pt x="2146" y="291"/>
                    <a:pt x="2182" y="291"/>
                    <a:pt x="2255" y="255"/>
                  </a:cubicBezTo>
                  <a:lnTo>
                    <a:pt x="2400" y="255"/>
                  </a:lnTo>
                  <a:cubicBezTo>
                    <a:pt x="2509" y="291"/>
                    <a:pt x="2655" y="328"/>
                    <a:pt x="2764" y="364"/>
                  </a:cubicBezTo>
                  <a:cubicBezTo>
                    <a:pt x="2982" y="437"/>
                    <a:pt x="3200" y="546"/>
                    <a:pt x="3382" y="618"/>
                  </a:cubicBezTo>
                  <a:cubicBezTo>
                    <a:pt x="3746" y="764"/>
                    <a:pt x="3964" y="873"/>
                    <a:pt x="3964" y="873"/>
                  </a:cubicBezTo>
                  <a:lnTo>
                    <a:pt x="4109" y="546"/>
                  </a:lnTo>
                  <a:cubicBezTo>
                    <a:pt x="4109" y="546"/>
                    <a:pt x="3855" y="437"/>
                    <a:pt x="3491" y="291"/>
                  </a:cubicBezTo>
                  <a:cubicBezTo>
                    <a:pt x="3309" y="255"/>
                    <a:pt x="3091" y="146"/>
                    <a:pt x="2836" y="109"/>
                  </a:cubicBezTo>
                  <a:cubicBezTo>
                    <a:pt x="2691" y="73"/>
                    <a:pt x="2618" y="37"/>
                    <a:pt x="2437"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22;p40"/>
            <p:cNvSpPr/>
            <p:nvPr/>
          </p:nvSpPr>
          <p:spPr>
            <a:xfrm>
              <a:off x="1619675" y="2257075"/>
              <a:ext cx="76375" cy="51825"/>
            </a:xfrm>
            <a:custGeom>
              <a:avLst/>
              <a:gdLst/>
              <a:ahLst/>
              <a:cxnLst/>
              <a:rect l="l" t="t" r="r" b="b"/>
              <a:pathLst>
                <a:path w="3055" h="2073" extrusionOk="0">
                  <a:moveTo>
                    <a:pt x="3054" y="0"/>
                  </a:moveTo>
                  <a:cubicBezTo>
                    <a:pt x="3054" y="0"/>
                    <a:pt x="2800" y="0"/>
                    <a:pt x="2436" y="73"/>
                  </a:cubicBezTo>
                  <a:cubicBezTo>
                    <a:pt x="2255" y="109"/>
                    <a:pt x="2073" y="146"/>
                    <a:pt x="1855" y="219"/>
                  </a:cubicBezTo>
                  <a:cubicBezTo>
                    <a:pt x="1745" y="255"/>
                    <a:pt x="1636" y="291"/>
                    <a:pt x="1491" y="364"/>
                  </a:cubicBezTo>
                  <a:cubicBezTo>
                    <a:pt x="1382" y="400"/>
                    <a:pt x="1309" y="473"/>
                    <a:pt x="1200" y="582"/>
                  </a:cubicBezTo>
                  <a:cubicBezTo>
                    <a:pt x="836" y="909"/>
                    <a:pt x="618" y="1346"/>
                    <a:pt x="400" y="1600"/>
                  </a:cubicBezTo>
                  <a:cubicBezTo>
                    <a:pt x="291" y="1746"/>
                    <a:pt x="218" y="1855"/>
                    <a:pt x="146" y="1928"/>
                  </a:cubicBezTo>
                  <a:cubicBezTo>
                    <a:pt x="73" y="2000"/>
                    <a:pt x="0" y="2037"/>
                    <a:pt x="0" y="2037"/>
                  </a:cubicBezTo>
                  <a:lnTo>
                    <a:pt x="37" y="2073"/>
                  </a:lnTo>
                  <a:cubicBezTo>
                    <a:pt x="37" y="2073"/>
                    <a:pt x="73" y="2037"/>
                    <a:pt x="182" y="1964"/>
                  </a:cubicBezTo>
                  <a:cubicBezTo>
                    <a:pt x="255" y="1928"/>
                    <a:pt x="364" y="1818"/>
                    <a:pt x="473" y="1673"/>
                  </a:cubicBezTo>
                  <a:cubicBezTo>
                    <a:pt x="691" y="1418"/>
                    <a:pt x="982" y="1019"/>
                    <a:pt x="1309" y="691"/>
                  </a:cubicBezTo>
                  <a:cubicBezTo>
                    <a:pt x="1382" y="655"/>
                    <a:pt x="1491" y="582"/>
                    <a:pt x="1600" y="546"/>
                  </a:cubicBezTo>
                  <a:cubicBezTo>
                    <a:pt x="1709" y="509"/>
                    <a:pt x="1782" y="473"/>
                    <a:pt x="1891" y="437"/>
                  </a:cubicBezTo>
                  <a:cubicBezTo>
                    <a:pt x="2109" y="400"/>
                    <a:pt x="2327" y="364"/>
                    <a:pt x="2473" y="328"/>
                  </a:cubicBezTo>
                  <a:cubicBezTo>
                    <a:pt x="2836" y="291"/>
                    <a:pt x="3054" y="291"/>
                    <a:pt x="3054" y="291"/>
                  </a:cubicBezTo>
                  <a:lnTo>
                    <a:pt x="3054" y="0"/>
                  </a:ln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23;p40"/>
            <p:cNvSpPr/>
            <p:nvPr/>
          </p:nvSpPr>
          <p:spPr>
            <a:xfrm>
              <a:off x="1640575" y="2332525"/>
              <a:ext cx="57300" cy="66375"/>
            </a:xfrm>
            <a:custGeom>
              <a:avLst/>
              <a:gdLst/>
              <a:ahLst/>
              <a:cxnLst/>
              <a:rect l="l" t="t" r="r" b="b"/>
              <a:pathLst>
                <a:path w="2292" h="2655" extrusionOk="0">
                  <a:moveTo>
                    <a:pt x="2037" y="0"/>
                  </a:moveTo>
                  <a:cubicBezTo>
                    <a:pt x="2037" y="0"/>
                    <a:pt x="2037" y="37"/>
                    <a:pt x="2000" y="109"/>
                  </a:cubicBezTo>
                  <a:cubicBezTo>
                    <a:pt x="1928" y="182"/>
                    <a:pt x="1855" y="291"/>
                    <a:pt x="1746" y="400"/>
                  </a:cubicBezTo>
                  <a:cubicBezTo>
                    <a:pt x="1637" y="509"/>
                    <a:pt x="1491" y="655"/>
                    <a:pt x="1346" y="764"/>
                  </a:cubicBezTo>
                  <a:cubicBezTo>
                    <a:pt x="1273" y="837"/>
                    <a:pt x="1164" y="873"/>
                    <a:pt x="1091" y="946"/>
                  </a:cubicBezTo>
                  <a:cubicBezTo>
                    <a:pt x="982" y="982"/>
                    <a:pt x="909" y="1055"/>
                    <a:pt x="800" y="1091"/>
                  </a:cubicBezTo>
                  <a:cubicBezTo>
                    <a:pt x="728" y="1164"/>
                    <a:pt x="619" y="1237"/>
                    <a:pt x="546" y="1309"/>
                  </a:cubicBezTo>
                  <a:cubicBezTo>
                    <a:pt x="473" y="1382"/>
                    <a:pt x="400" y="1491"/>
                    <a:pt x="328" y="1564"/>
                  </a:cubicBezTo>
                  <a:cubicBezTo>
                    <a:pt x="219" y="1746"/>
                    <a:pt x="110" y="1928"/>
                    <a:pt x="73" y="2073"/>
                  </a:cubicBezTo>
                  <a:cubicBezTo>
                    <a:pt x="0" y="2400"/>
                    <a:pt x="37" y="2655"/>
                    <a:pt x="37" y="2655"/>
                  </a:cubicBezTo>
                  <a:lnTo>
                    <a:pt x="110" y="2618"/>
                  </a:lnTo>
                  <a:cubicBezTo>
                    <a:pt x="110" y="2618"/>
                    <a:pt x="73" y="2582"/>
                    <a:pt x="110" y="2473"/>
                  </a:cubicBezTo>
                  <a:cubicBezTo>
                    <a:pt x="110" y="2400"/>
                    <a:pt x="110" y="2255"/>
                    <a:pt x="182" y="2109"/>
                  </a:cubicBezTo>
                  <a:cubicBezTo>
                    <a:pt x="219" y="1964"/>
                    <a:pt x="328" y="1782"/>
                    <a:pt x="437" y="1637"/>
                  </a:cubicBezTo>
                  <a:cubicBezTo>
                    <a:pt x="510" y="1564"/>
                    <a:pt x="582" y="1491"/>
                    <a:pt x="655" y="1418"/>
                  </a:cubicBezTo>
                  <a:cubicBezTo>
                    <a:pt x="728" y="1382"/>
                    <a:pt x="800" y="1309"/>
                    <a:pt x="909" y="1273"/>
                  </a:cubicBezTo>
                  <a:cubicBezTo>
                    <a:pt x="1019" y="1200"/>
                    <a:pt x="1091" y="1164"/>
                    <a:pt x="1200" y="1091"/>
                  </a:cubicBezTo>
                  <a:cubicBezTo>
                    <a:pt x="1273" y="1055"/>
                    <a:pt x="1382" y="1018"/>
                    <a:pt x="1455" y="946"/>
                  </a:cubicBezTo>
                  <a:cubicBezTo>
                    <a:pt x="1637" y="837"/>
                    <a:pt x="1819" y="691"/>
                    <a:pt x="1928" y="582"/>
                  </a:cubicBezTo>
                  <a:cubicBezTo>
                    <a:pt x="2037" y="473"/>
                    <a:pt x="2146" y="364"/>
                    <a:pt x="2218" y="291"/>
                  </a:cubicBezTo>
                  <a:cubicBezTo>
                    <a:pt x="2255" y="219"/>
                    <a:pt x="2291" y="146"/>
                    <a:pt x="2291" y="146"/>
                  </a:cubicBezTo>
                  <a:lnTo>
                    <a:pt x="2037" y="0"/>
                  </a:ln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24;p40"/>
            <p:cNvSpPr/>
            <p:nvPr/>
          </p:nvSpPr>
          <p:spPr>
            <a:xfrm>
              <a:off x="1699325" y="2349800"/>
              <a:ext cx="46725" cy="40025"/>
            </a:xfrm>
            <a:custGeom>
              <a:avLst/>
              <a:gdLst/>
              <a:ahLst/>
              <a:cxnLst/>
              <a:rect l="l" t="t" r="r" b="b"/>
              <a:pathLst>
                <a:path w="1869" h="1601" extrusionOk="0">
                  <a:moveTo>
                    <a:pt x="14" y="0"/>
                  </a:moveTo>
                  <a:cubicBezTo>
                    <a:pt x="0" y="0"/>
                    <a:pt x="2" y="6"/>
                    <a:pt x="14" y="12"/>
                  </a:cubicBezTo>
                  <a:lnTo>
                    <a:pt x="14" y="12"/>
                  </a:lnTo>
                  <a:lnTo>
                    <a:pt x="14" y="0"/>
                  </a:lnTo>
                  <a:close/>
                  <a:moveTo>
                    <a:pt x="14" y="12"/>
                  </a:moveTo>
                  <a:lnTo>
                    <a:pt x="14" y="400"/>
                  </a:lnTo>
                  <a:cubicBezTo>
                    <a:pt x="14" y="400"/>
                    <a:pt x="50" y="364"/>
                    <a:pt x="87" y="364"/>
                  </a:cubicBezTo>
                  <a:lnTo>
                    <a:pt x="378" y="364"/>
                  </a:lnTo>
                  <a:cubicBezTo>
                    <a:pt x="487" y="364"/>
                    <a:pt x="596" y="400"/>
                    <a:pt x="741" y="437"/>
                  </a:cubicBezTo>
                  <a:cubicBezTo>
                    <a:pt x="814" y="437"/>
                    <a:pt x="850" y="473"/>
                    <a:pt x="923" y="509"/>
                  </a:cubicBezTo>
                  <a:cubicBezTo>
                    <a:pt x="996" y="546"/>
                    <a:pt x="1068" y="582"/>
                    <a:pt x="1105" y="618"/>
                  </a:cubicBezTo>
                  <a:cubicBezTo>
                    <a:pt x="1323" y="800"/>
                    <a:pt x="1505" y="1055"/>
                    <a:pt x="1614" y="1273"/>
                  </a:cubicBezTo>
                  <a:cubicBezTo>
                    <a:pt x="1723" y="1455"/>
                    <a:pt x="1796" y="1600"/>
                    <a:pt x="1796" y="1600"/>
                  </a:cubicBezTo>
                  <a:lnTo>
                    <a:pt x="1868" y="1564"/>
                  </a:lnTo>
                  <a:cubicBezTo>
                    <a:pt x="1868" y="1564"/>
                    <a:pt x="1796" y="1418"/>
                    <a:pt x="1687" y="1237"/>
                  </a:cubicBezTo>
                  <a:cubicBezTo>
                    <a:pt x="1650" y="1127"/>
                    <a:pt x="1577" y="1018"/>
                    <a:pt x="1505" y="873"/>
                  </a:cubicBezTo>
                  <a:cubicBezTo>
                    <a:pt x="1396" y="764"/>
                    <a:pt x="1323" y="618"/>
                    <a:pt x="1214" y="509"/>
                  </a:cubicBezTo>
                  <a:cubicBezTo>
                    <a:pt x="959" y="291"/>
                    <a:pt x="632" y="182"/>
                    <a:pt x="414" y="109"/>
                  </a:cubicBezTo>
                  <a:cubicBezTo>
                    <a:pt x="305" y="73"/>
                    <a:pt x="196" y="37"/>
                    <a:pt x="123" y="37"/>
                  </a:cubicBezTo>
                  <a:cubicBezTo>
                    <a:pt x="78" y="37"/>
                    <a:pt x="33" y="23"/>
                    <a:pt x="14" y="12"/>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25;p40"/>
            <p:cNvSpPr/>
            <p:nvPr/>
          </p:nvSpPr>
          <p:spPr>
            <a:xfrm>
              <a:off x="1700575" y="2282525"/>
              <a:ext cx="55475" cy="40025"/>
            </a:xfrm>
            <a:custGeom>
              <a:avLst/>
              <a:gdLst/>
              <a:ahLst/>
              <a:cxnLst/>
              <a:rect l="l" t="t" r="r" b="b"/>
              <a:pathLst>
                <a:path w="2219" h="1601" extrusionOk="0">
                  <a:moveTo>
                    <a:pt x="37" y="1"/>
                  </a:moveTo>
                  <a:lnTo>
                    <a:pt x="0" y="291"/>
                  </a:lnTo>
                  <a:cubicBezTo>
                    <a:pt x="0" y="291"/>
                    <a:pt x="146" y="291"/>
                    <a:pt x="364" y="364"/>
                  </a:cubicBezTo>
                  <a:cubicBezTo>
                    <a:pt x="618" y="400"/>
                    <a:pt x="946" y="473"/>
                    <a:pt x="1164" y="691"/>
                  </a:cubicBezTo>
                  <a:cubicBezTo>
                    <a:pt x="1673" y="1128"/>
                    <a:pt x="2146" y="1600"/>
                    <a:pt x="2146" y="1600"/>
                  </a:cubicBezTo>
                  <a:lnTo>
                    <a:pt x="2218" y="1528"/>
                  </a:lnTo>
                  <a:cubicBezTo>
                    <a:pt x="2218" y="1528"/>
                    <a:pt x="1746" y="1019"/>
                    <a:pt x="1309" y="546"/>
                  </a:cubicBezTo>
                  <a:cubicBezTo>
                    <a:pt x="1055" y="255"/>
                    <a:pt x="691" y="182"/>
                    <a:pt x="437" y="73"/>
                  </a:cubicBezTo>
                  <a:cubicBezTo>
                    <a:pt x="182" y="37"/>
                    <a:pt x="37" y="1"/>
                    <a:pt x="37"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526;p40"/>
            <p:cNvSpPr/>
            <p:nvPr/>
          </p:nvSpPr>
          <p:spPr>
            <a:xfrm>
              <a:off x="1714200" y="2223450"/>
              <a:ext cx="61850" cy="20000"/>
            </a:xfrm>
            <a:custGeom>
              <a:avLst/>
              <a:gdLst/>
              <a:ahLst/>
              <a:cxnLst/>
              <a:rect l="l" t="t" r="r" b="b"/>
              <a:pathLst>
                <a:path w="2474" h="800" extrusionOk="0">
                  <a:moveTo>
                    <a:pt x="255" y="0"/>
                  </a:moveTo>
                  <a:lnTo>
                    <a:pt x="1" y="255"/>
                  </a:lnTo>
                  <a:cubicBezTo>
                    <a:pt x="1" y="255"/>
                    <a:pt x="146" y="364"/>
                    <a:pt x="364" y="509"/>
                  </a:cubicBezTo>
                  <a:cubicBezTo>
                    <a:pt x="582" y="618"/>
                    <a:pt x="873" y="727"/>
                    <a:pt x="1201" y="764"/>
                  </a:cubicBezTo>
                  <a:cubicBezTo>
                    <a:pt x="1528" y="800"/>
                    <a:pt x="1819" y="800"/>
                    <a:pt x="2073" y="800"/>
                  </a:cubicBezTo>
                  <a:lnTo>
                    <a:pt x="2473" y="800"/>
                  </a:lnTo>
                  <a:lnTo>
                    <a:pt x="2473" y="691"/>
                  </a:lnTo>
                  <a:cubicBezTo>
                    <a:pt x="2473" y="691"/>
                    <a:pt x="2291" y="691"/>
                    <a:pt x="2073" y="655"/>
                  </a:cubicBezTo>
                  <a:cubicBezTo>
                    <a:pt x="1855" y="655"/>
                    <a:pt x="1528" y="618"/>
                    <a:pt x="1237" y="545"/>
                  </a:cubicBezTo>
                  <a:cubicBezTo>
                    <a:pt x="946" y="509"/>
                    <a:pt x="692" y="364"/>
                    <a:pt x="510" y="255"/>
                  </a:cubicBezTo>
                  <a:cubicBezTo>
                    <a:pt x="437" y="182"/>
                    <a:pt x="364" y="109"/>
                    <a:pt x="292" y="73"/>
                  </a:cubicBezTo>
                  <a:cubicBezTo>
                    <a:pt x="255" y="36"/>
                    <a:pt x="255" y="0"/>
                    <a:pt x="255"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527;p40"/>
            <p:cNvSpPr/>
            <p:nvPr/>
          </p:nvSpPr>
          <p:spPr>
            <a:xfrm>
              <a:off x="1592400" y="2264350"/>
              <a:ext cx="58200" cy="12750"/>
            </a:xfrm>
            <a:custGeom>
              <a:avLst/>
              <a:gdLst/>
              <a:ahLst/>
              <a:cxnLst/>
              <a:rect l="l" t="t" r="r" b="b"/>
              <a:pathLst>
                <a:path w="2328" h="510" extrusionOk="0">
                  <a:moveTo>
                    <a:pt x="0" y="0"/>
                  </a:moveTo>
                  <a:cubicBezTo>
                    <a:pt x="0" y="0"/>
                    <a:pt x="109" y="73"/>
                    <a:pt x="328" y="146"/>
                  </a:cubicBezTo>
                  <a:cubicBezTo>
                    <a:pt x="546" y="255"/>
                    <a:pt x="837" y="364"/>
                    <a:pt x="1128" y="400"/>
                  </a:cubicBezTo>
                  <a:cubicBezTo>
                    <a:pt x="1418" y="473"/>
                    <a:pt x="1709" y="509"/>
                    <a:pt x="1927" y="509"/>
                  </a:cubicBezTo>
                  <a:cubicBezTo>
                    <a:pt x="2182" y="509"/>
                    <a:pt x="2327" y="473"/>
                    <a:pt x="2327" y="473"/>
                  </a:cubicBezTo>
                  <a:lnTo>
                    <a:pt x="2291" y="328"/>
                  </a:lnTo>
                  <a:cubicBezTo>
                    <a:pt x="2291" y="328"/>
                    <a:pt x="2146" y="364"/>
                    <a:pt x="1927" y="364"/>
                  </a:cubicBezTo>
                  <a:cubicBezTo>
                    <a:pt x="1709" y="364"/>
                    <a:pt x="1418" y="364"/>
                    <a:pt x="1128" y="328"/>
                  </a:cubicBezTo>
                  <a:cubicBezTo>
                    <a:pt x="837" y="291"/>
                    <a:pt x="546" y="218"/>
                    <a:pt x="364" y="109"/>
                  </a:cubicBezTo>
                  <a:cubicBezTo>
                    <a:pt x="146" y="37"/>
                    <a:pt x="0" y="0"/>
                    <a:pt x="0"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28;p40"/>
            <p:cNvSpPr/>
            <p:nvPr/>
          </p:nvSpPr>
          <p:spPr>
            <a:xfrm>
              <a:off x="1636025" y="2187975"/>
              <a:ext cx="26400" cy="37300"/>
            </a:xfrm>
            <a:custGeom>
              <a:avLst/>
              <a:gdLst/>
              <a:ahLst/>
              <a:cxnLst/>
              <a:rect l="l" t="t" r="r" b="b"/>
              <a:pathLst>
                <a:path w="1056" h="1492" extrusionOk="0">
                  <a:moveTo>
                    <a:pt x="946" y="1"/>
                  </a:moveTo>
                  <a:cubicBezTo>
                    <a:pt x="946" y="1"/>
                    <a:pt x="619" y="328"/>
                    <a:pt x="364" y="692"/>
                  </a:cubicBezTo>
                  <a:cubicBezTo>
                    <a:pt x="255" y="874"/>
                    <a:pt x="146" y="1092"/>
                    <a:pt x="110" y="1237"/>
                  </a:cubicBezTo>
                  <a:cubicBezTo>
                    <a:pt x="37" y="1383"/>
                    <a:pt x="1" y="1492"/>
                    <a:pt x="1" y="1492"/>
                  </a:cubicBezTo>
                  <a:lnTo>
                    <a:pt x="37" y="1492"/>
                  </a:lnTo>
                  <a:cubicBezTo>
                    <a:pt x="37" y="1492"/>
                    <a:pt x="73" y="1419"/>
                    <a:pt x="146" y="1274"/>
                  </a:cubicBezTo>
                  <a:cubicBezTo>
                    <a:pt x="219" y="1092"/>
                    <a:pt x="328" y="910"/>
                    <a:pt x="437" y="765"/>
                  </a:cubicBezTo>
                  <a:cubicBezTo>
                    <a:pt x="728" y="401"/>
                    <a:pt x="1055" y="110"/>
                    <a:pt x="1055" y="110"/>
                  </a:cubicBezTo>
                  <a:lnTo>
                    <a:pt x="946" y="1"/>
                  </a:ln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29;p40"/>
            <p:cNvSpPr/>
            <p:nvPr/>
          </p:nvSpPr>
          <p:spPr>
            <a:xfrm>
              <a:off x="1615125" y="2148900"/>
              <a:ext cx="21850" cy="48200"/>
            </a:xfrm>
            <a:custGeom>
              <a:avLst/>
              <a:gdLst/>
              <a:ahLst/>
              <a:cxnLst/>
              <a:rect l="l" t="t" r="r" b="b"/>
              <a:pathLst>
                <a:path w="874" h="1928" extrusionOk="0">
                  <a:moveTo>
                    <a:pt x="0" y="0"/>
                  </a:moveTo>
                  <a:cubicBezTo>
                    <a:pt x="0" y="1"/>
                    <a:pt x="37" y="546"/>
                    <a:pt x="255" y="1019"/>
                  </a:cubicBezTo>
                  <a:cubicBezTo>
                    <a:pt x="328" y="1273"/>
                    <a:pt x="473" y="1491"/>
                    <a:pt x="582" y="1673"/>
                  </a:cubicBezTo>
                  <a:cubicBezTo>
                    <a:pt x="655" y="1818"/>
                    <a:pt x="764" y="1928"/>
                    <a:pt x="764" y="1928"/>
                  </a:cubicBezTo>
                  <a:lnTo>
                    <a:pt x="873" y="1818"/>
                  </a:lnTo>
                  <a:cubicBezTo>
                    <a:pt x="873" y="1818"/>
                    <a:pt x="800" y="1746"/>
                    <a:pt x="691" y="1600"/>
                  </a:cubicBezTo>
                  <a:cubicBezTo>
                    <a:pt x="546" y="1455"/>
                    <a:pt x="437" y="1237"/>
                    <a:pt x="328" y="982"/>
                  </a:cubicBezTo>
                  <a:cubicBezTo>
                    <a:pt x="73" y="546"/>
                    <a:pt x="0" y="1"/>
                    <a:pt x="0"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30;p40"/>
            <p:cNvSpPr/>
            <p:nvPr/>
          </p:nvSpPr>
          <p:spPr>
            <a:xfrm>
              <a:off x="1595125" y="2293425"/>
              <a:ext cx="40925" cy="69125"/>
            </a:xfrm>
            <a:custGeom>
              <a:avLst/>
              <a:gdLst/>
              <a:ahLst/>
              <a:cxnLst/>
              <a:rect l="l" t="t" r="r" b="b"/>
              <a:pathLst>
                <a:path w="1637" h="2765" extrusionOk="0">
                  <a:moveTo>
                    <a:pt x="1637" y="1"/>
                  </a:moveTo>
                  <a:lnTo>
                    <a:pt x="1491" y="37"/>
                  </a:lnTo>
                  <a:cubicBezTo>
                    <a:pt x="1491" y="37"/>
                    <a:pt x="1528" y="219"/>
                    <a:pt x="1491" y="546"/>
                  </a:cubicBezTo>
                  <a:cubicBezTo>
                    <a:pt x="1418" y="837"/>
                    <a:pt x="1346" y="1237"/>
                    <a:pt x="1128" y="1601"/>
                  </a:cubicBezTo>
                  <a:cubicBezTo>
                    <a:pt x="1055" y="1783"/>
                    <a:pt x="909" y="1928"/>
                    <a:pt x="800" y="2073"/>
                  </a:cubicBezTo>
                  <a:cubicBezTo>
                    <a:pt x="728" y="2183"/>
                    <a:pt x="655" y="2219"/>
                    <a:pt x="619" y="2292"/>
                  </a:cubicBezTo>
                  <a:cubicBezTo>
                    <a:pt x="546" y="2364"/>
                    <a:pt x="473" y="2401"/>
                    <a:pt x="437" y="2437"/>
                  </a:cubicBezTo>
                  <a:cubicBezTo>
                    <a:pt x="291" y="2546"/>
                    <a:pt x="182" y="2619"/>
                    <a:pt x="109" y="2655"/>
                  </a:cubicBezTo>
                  <a:cubicBezTo>
                    <a:pt x="37" y="2692"/>
                    <a:pt x="0" y="2728"/>
                    <a:pt x="0" y="2728"/>
                  </a:cubicBezTo>
                  <a:lnTo>
                    <a:pt x="0" y="2764"/>
                  </a:lnTo>
                  <a:cubicBezTo>
                    <a:pt x="0" y="2764"/>
                    <a:pt x="37" y="2728"/>
                    <a:pt x="109" y="2692"/>
                  </a:cubicBezTo>
                  <a:cubicBezTo>
                    <a:pt x="219" y="2655"/>
                    <a:pt x="328" y="2582"/>
                    <a:pt x="437" y="2473"/>
                  </a:cubicBezTo>
                  <a:cubicBezTo>
                    <a:pt x="509" y="2437"/>
                    <a:pt x="582" y="2401"/>
                    <a:pt x="655" y="2328"/>
                  </a:cubicBezTo>
                  <a:cubicBezTo>
                    <a:pt x="728" y="2255"/>
                    <a:pt x="800" y="2219"/>
                    <a:pt x="837" y="2110"/>
                  </a:cubicBezTo>
                  <a:cubicBezTo>
                    <a:pt x="982" y="2001"/>
                    <a:pt x="1091" y="1819"/>
                    <a:pt x="1200" y="1637"/>
                  </a:cubicBezTo>
                  <a:cubicBezTo>
                    <a:pt x="1418" y="1273"/>
                    <a:pt x="1528" y="874"/>
                    <a:pt x="1564" y="546"/>
                  </a:cubicBezTo>
                  <a:cubicBezTo>
                    <a:pt x="1637" y="219"/>
                    <a:pt x="1637" y="1"/>
                    <a:pt x="1637"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31;p40"/>
            <p:cNvSpPr/>
            <p:nvPr/>
          </p:nvSpPr>
          <p:spPr>
            <a:xfrm>
              <a:off x="1592400" y="2377075"/>
              <a:ext cx="54550" cy="33650"/>
            </a:xfrm>
            <a:custGeom>
              <a:avLst/>
              <a:gdLst/>
              <a:ahLst/>
              <a:cxnLst/>
              <a:rect l="l" t="t" r="r" b="b"/>
              <a:pathLst>
                <a:path w="2182" h="1346" extrusionOk="0">
                  <a:moveTo>
                    <a:pt x="2146" y="0"/>
                  </a:moveTo>
                  <a:cubicBezTo>
                    <a:pt x="2146" y="0"/>
                    <a:pt x="1527" y="182"/>
                    <a:pt x="946" y="509"/>
                  </a:cubicBezTo>
                  <a:cubicBezTo>
                    <a:pt x="691" y="655"/>
                    <a:pt x="437" y="836"/>
                    <a:pt x="255" y="1018"/>
                  </a:cubicBezTo>
                  <a:cubicBezTo>
                    <a:pt x="182" y="1091"/>
                    <a:pt x="109" y="1200"/>
                    <a:pt x="73" y="1236"/>
                  </a:cubicBezTo>
                  <a:cubicBezTo>
                    <a:pt x="0" y="1309"/>
                    <a:pt x="0" y="1309"/>
                    <a:pt x="0" y="1309"/>
                  </a:cubicBezTo>
                  <a:lnTo>
                    <a:pt x="0" y="1345"/>
                  </a:lnTo>
                  <a:cubicBezTo>
                    <a:pt x="0" y="1345"/>
                    <a:pt x="37" y="1309"/>
                    <a:pt x="73" y="1273"/>
                  </a:cubicBezTo>
                  <a:cubicBezTo>
                    <a:pt x="109" y="1200"/>
                    <a:pt x="182" y="1127"/>
                    <a:pt x="291" y="1055"/>
                  </a:cubicBezTo>
                  <a:cubicBezTo>
                    <a:pt x="473" y="909"/>
                    <a:pt x="728" y="691"/>
                    <a:pt x="982" y="545"/>
                  </a:cubicBezTo>
                  <a:cubicBezTo>
                    <a:pt x="1273" y="400"/>
                    <a:pt x="1564" y="291"/>
                    <a:pt x="1782" y="218"/>
                  </a:cubicBezTo>
                  <a:cubicBezTo>
                    <a:pt x="2000" y="146"/>
                    <a:pt x="2182" y="109"/>
                    <a:pt x="2182" y="109"/>
                  </a:cubicBezTo>
                  <a:lnTo>
                    <a:pt x="2146" y="0"/>
                  </a:ln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32;p40"/>
            <p:cNvSpPr/>
            <p:nvPr/>
          </p:nvSpPr>
          <p:spPr>
            <a:xfrm>
              <a:off x="1656025" y="2365250"/>
              <a:ext cx="12750" cy="78200"/>
            </a:xfrm>
            <a:custGeom>
              <a:avLst/>
              <a:gdLst/>
              <a:ahLst/>
              <a:cxnLst/>
              <a:rect l="l" t="t" r="r" b="b"/>
              <a:pathLst>
                <a:path w="510" h="3128" extrusionOk="0">
                  <a:moveTo>
                    <a:pt x="146" y="0"/>
                  </a:moveTo>
                  <a:lnTo>
                    <a:pt x="1" y="37"/>
                  </a:lnTo>
                  <a:cubicBezTo>
                    <a:pt x="1" y="37"/>
                    <a:pt x="73" y="219"/>
                    <a:pt x="146" y="509"/>
                  </a:cubicBezTo>
                  <a:cubicBezTo>
                    <a:pt x="219" y="800"/>
                    <a:pt x="328" y="1164"/>
                    <a:pt x="364" y="1564"/>
                  </a:cubicBezTo>
                  <a:cubicBezTo>
                    <a:pt x="437" y="1928"/>
                    <a:pt x="473" y="2327"/>
                    <a:pt x="437" y="2618"/>
                  </a:cubicBezTo>
                  <a:cubicBezTo>
                    <a:pt x="437" y="2764"/>
                    <a:pt x="437" y="2909"/>
                    <a:pt x="437" y="2982"/>
                  </a:cubicBezTo>
                  <a:cubicBezTo>
                    <a:pt x="437" y="3055"/>
                    <a:pt x="437" y="3127"/>
                    <a:pt x="437" y="3127"/>
                  </a:cubicBezTo>
                  <a:cubicBezTo>
                    <a:pt x="437" y="3127"/>
                    <a:pt x="437" y="3055"/>
                    <a:pt x="473" y="2982"/>
                  </a:cubicBezTo>
                  <a:cubicBezTo>
                    <a:pt x="473" y="2909"/>
                    <a:pt x="473" y="2764"/>
                    <a:pt x="473" y="2618"/>
                  </a:cubicBezTo>
                  <a:cubicBezTo>
                    <a:pt x="510" y="2327"/>
                    <a:pt x="510" y="1928"/>
                    <a:pt x="473" y="1528"/>
                  </a:cubicBezTo>
                  <a:cubicBezTo>
                    <a:pt x="437" y="1164"/>
                    <a:pt x="328" y="764"/>
                    <a:pt x="291" y="473"/>
                  </a:cubicBezTo>
                  <a:cubicBezTo>
                    <a:pt x="219" y="182"/>
                    <a:pt x="146" y="0"/>
                    <a:pt x="146"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33;p40"/>
            <p:cNvSpPr/>
            <p:nvPr/>
          </p:nvSpPr>
          <p:spPr>
            <a:xfrm>
              <a:off x="1719650" y="2364350"/>
              <a:ext cx="11850" cy="60000"/>
            </a:xfrm>
            <a:custGeom>
              <a:avLst/>
              <a:gdLst/>
              <a:ahLst/>
              <a:cxnLst/>
              <a:rect l="l" t="t" r="r" b="b"/>
              <a:pathLst>
                <a:path w="474" h="2400" extrusionOk="0">
                  <a:moveTo>
                    <a:pt x="328" y="0"/>
                  </a:moveTo>
                  <a:cubicBezTo>
                    <a:pt x="328" y="0"/>
                    <a:pt x="146" y="582"/>
                    <a:pt x="37" y="1200"/>
                  </a:cubicBezTo>
                  <a:cubicBezTo>
                    <a:pt x="1" y="1491"/>
                    <a:pt x="1" y="1782"/>
                    <a:pt x="1" y="2036"/>
                  </a:cubicBezTo>
                  <a:cubicBezTo>
                    <a:pt x="37" y="2254"/>
                    <a:pt x="74" y="2400"/>
                    <a:pt x="74" y="2400"/>
                  </a:cubicBezTo>
                  <a:lnTo>
                    <a:pt x="110" y="2400"/>
                  </a:lnTo>
                  <a:cubicBezTo>
                    <a:pt x="110" y="2400"/>
                    <a:pt x="74" y="2254"/>
                    <a:pt x="74" y="2036"/>
                  </a:cubicBezTo>
                  <a:cubicBezTo>
                    <a:pt x="74" y="1782"/>
                    <a:pt x="74" y="1491"/>
                    <a:pt x="146" y="1200"/>
                  </a:cubicBezTo>
                  <a:cubicBezTo>
                    <a:pt x="255" y="618"/>
                    <a:pt x="474" y="73"/>
                    <a:pt x="474" y="73"/>
                  </a:cubicBezTo>
                  <a:lnTo>
                    <a:pt x="328" y="0"/>
                  </a:ln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34;p40"/>
            <p:cNvSpPr/>
            <p:nvPr/>
          </p:nvSpPr>
          <p:spPr>
            <a:xfrm>
              <a:off x="1737850" y="2223450"/>
              <a:ext cx="36375" cy="17275"/>
            </a:xfrm>
            <a:custGeom>
              <a:avLst/>
              <a:gdLst/>
              <a:ahLst/>
              <a:cxnLst/>
              <a:rect l="l" t="t" r="r" b="b"/>
              <a:pathLst>
                <a:path w="1455" h="691" extrusionOk="0">
                  <a:moveTo>
                    <a:pt x="1418" y="0"/>
                  </a:moveTo>
                  <a:cubicBezTo>
                    <a:pt x="1418" y="0"/>
                    <a:pt x="1091" y="145"/>
                    <a:pt x="727" y="291"/>
                  </a:cubicBezTo>
                  <a:cubicBezTo>
                    <a:pt x="364" y="400"/>
                    <a:pt x="0" y="509"/>
                    <a:pt x="0" y="509"/>
                  </a:cubicBezTo>
                  <a:lnTo>
                    <a:pt x="73" y="691"/>
                  </a:lnTo>
                  <a:cubicBezTo>
                    <a:pt x="73" y="691"/>
                    <a:pt x="436" y="545"/>
                    <a:pt x="764" y="400"/>
                  </a:cubicBezTo>
                  <a:cubicBezTo>
                    <a:pt x="1127" y="255"/>
                    <a:pt x="1455" y="73"/>
                    <a:pt x="1455" y="73"/>
                  </a:cubicBezTo>
                  <a:lnTo>
                    <a:pt x="1418" y="0"/>
                  </a:ln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35;p40"/>
            <p:cNvSpPr/>
            <p:nvPr/>
          </p:nvSpPr>
          <p:spPr>
            <a:xfrm>
              <a:off x="1661475" y="2107075"/>
              <a:ext cx="26400" cy="76400"/>
            </a:xfrm>
            <a:custGeom>
              <a:avLst/>
              <a:gdLst/>
              <a:ahLst/>
              <a:cxnLst/>
              <a:rect l="l" t="t" r="r" b="b"/>
              <a:pathLst>
                <a:path w="1056" h="3056" extrusionOk="0">
                  <a:moveTo>
                    <a:pt x="1" y="1"/>
                  </a:moveTo>
                  <a:cubicBezTo>
                    <a:pt x="1" y="110"/>
                    <a:pt x="1" y="255"/>
                    <a:pt x="1" y="401"/>
                  </a:cubicBezTo>
                  <a:cubicBezTo>
                    <a:pt x="37" y="692"/>
                    <a:pt x="110" y="1128"/>
                    <a:pt x="219" y="1528"/>
                  </a:cubicBezTo>
                  <a:cubicBezTo>
                    <a:pt x="328" y="1928"/>
                    <a:pt x="510" y="2328"/>
                    <a:pt x="619" y="2619"/>
                  </a:cubicBezTo>
                  <a:cubicBezTo>
                    <a:pt x="764" y="2873"/>
                    <a:pt x="873" y="3055"/>
                    <a:pt x="873" y="3055"/>
                  </a:cubicBezTo>
                  <a:lnTo>
                    <a:pt x="1055" y="2946"/>
                  </a:lnTo>
                  <a:cubicBezTo>
                    <a:pt x="1055" y="2946"/>
                    <a:pt x="946" y="2801"/>
                    <a:pt x="801" y="2510"/>
                  </a:cubicBezTo>
                  <a:cubicBezTo>
                    <a:pt x="655" y="2255"/>
                    <a:pt x="473" y="1892"/>
                    <a:pt x="328" y="1492"/>
                  </a:cubicBezTo>
                  <a:cubicBezTo>
                    <a:pt x="183" y="1092"/>
                    <a:pt x="73" y="692"/>
                    <a:pt x="37" y="401"/>
                  </a:cubicBezTo>
                  <a:cubicBezTo>
                    <a:pt x="37" y="255"/>
                    <a:pt x="37" y="110"/>
                    <a:pt x="1"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36;p40"/>
            <p:cNvSpPr/>
            <p:nvPr/>
          </p:nvSpPr>
          <p:spPr>
            <a:xfrm>
              <a:off x="1705125" y="2108900"/>
              <a:ext cx="38200" cy="28200"/>
            </a:xfrm>
            <a:custGeom>
              <a:avLst/>
              <a:gdLst/>
              <a:ahLst/>
              <a:cxnLst/>
              <a:rect l="l" t="t" r="r" b="b"/>
              <a:pathLst>
                <a:path w="1528" h="1128" extrusionOk="0">
                  <a:moveTo>
                    <a:pt x="0" y="0"/>
                  </a:moveTo>
                  <a:lnTo>
                    <a:pt x="0" y="0"/>
                  </a:lnTo>
                  <a:cubicBezTo>
                    <a:pt x="73" y="1"/>
                    <a:pt x="146" y="37"/>
                    <a:pt x="218" y="73"/>
                  </a:cubicBezTo>
                  <a:cubicBezTo>
                    <a:pt x="400" y="146"/>
                    <a:pt x="618" y="255"/>
                    <a:pt x="800" y="400"/>
                  </a:cubicBezTo>
                  <a:cubicBezTo>
                    <a:pt x="982" y="546"/>
                    <a:pt x="1164" y="728"/>
                    <a:pt x="1273" y="873"/>
                  </a:cubicBezTo>
                  <a:cubicBezTo>
                    <a:pt x="1382" y="1019"/>
                    <a:pt x="1455" y="1128"/>
                    <a:pt x="1455" y="1128"/>
                  </a:cubicBezTo>
                  <a:lnTo>
                    <a:pt x="1527" y="1055"/>
                  </a:lnTo>
                  <a:cubicBezTo>
                    <a:pt x="1527" y="1055"/>
                    <a:pt x="1455" y="946"/>
                    <a:pt x="1345" y="800"/>
                  </a:cubicBezTo>
                  <a:cubicBezTo>
                    <a:pt x="1236" y="655"/>
                    <a:pt x="1055" y="510"/>
                    <a:pt x="836" y="364"/>
                  </a:cubicBezTo>
                  <a:cubicBezTo>
                    <a:pt x="618" y="219"/>
                    <a:pt x="400" y="110"/>
                    <a:pt x="218" y="37"/>
                  </a:cubicBezTo>
                  <a:cubicBezTo>
                    <a:pt x="146" y="37"/>
                    <a:pt x="73" y="1"/>
                    <a:pt x="0"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37;p40"/>
            <p:cNvSpPr/>
            <p:nvPr/>
          </p:nvSpPr>
          <p:spPr>
            <a:xfrm>
              <a:off x="1741475" y="2062550"/>
              <a:ext cx="26400" cy="52750"/>
            </a:xfrm>
            <a:custGeom>
              <a:avLst/>
              <a:gdLst/>
              <a:ahLst/>
              <a:cxnLst/>
              <a:rect l="l" t="t" r="r" b="b"/>
              <a:pathLst>
                <a:path w="1056" h="2110" extrusionOk="0">
                  <a:moveTo>
                    <a:pt x="1055" y="0"/>
                  </a:moveTo>
                  <a:cubicBezTo>
                    <a:pt x="1055" y="73"/>
                    <a:pt x="1055" y="146"/>
                    <a:pt x="1019" y="255"/>
                  </a:cubicBezTo>
                  <a:cubicBezTo>
                    <a:pt x="1019" y="400"/>
                    <a:pt x="982" y="509"/>
                    <a:pt x="946" y="655"/>
                  </a:cubicBezTo>
                  <a:cubicBezTo>
                    <a:pt x="910" y="800"/>
                    <a:pt x="837" y="909"/>
                    <a:pt x="764" y="1055"/>
                  </a:cubicBezTo>
                  <a:cubicBezTo>
                    <a:pt x="655" y="1309"/>
                    <a:pt x="437" y="1564"/>
                    <a:pt x="291" y="1709"/>
                  </a:cubicBezTo>
                  <a:cubicBezTo>
                    <a:pt x="146" y="1891"/>
                    <a:pt x="1" y="1964"/>
                    <a:pt x="1" y="1964"/>
                  </a:cubicBezTo>
                  <a:lnTo>
                    <a:pt x="110" y="2109"/>
                  </a:lnTo>
                  <a:cubicBezTo>
                    <a:pt x="110" y="2109"/>
                    <a:pt x="255" y="2000"/>
                    <a:pt x="401" y="1818"/>
                  </a:cubicBezTo>
                  <a:cubicBezTo>
                    <a:pt x="546" y="1636"/>
                    <a:pt x="728" y="1382"/>
                    <a:pt x="837" y="1091"/>
                  </a:cubicBezTo>
                  <a:cubicBezTo>
                    <a:pt x="910" y="945"/>
                    <a:pt x="946" y="800"/>
                    <a:pt x="982" y="655"/>
                  </a:cubicBezTo>
                  <a:cubicBezTo>
                    <a:pt x="1019" y="509"/>
                    <a:pt x="1055" y="400"/>
                    <a:pt x="1055" y="291"/>
                  </a:cubicBezTo>
                  <a:cubicBezTo>
                    <a:pt x="1055" y="146"/>
                    <a:pt x="1055" y="73"/>
                    <a:pt x="1055"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38;p40"/>
            <p:cNvSpPr/>
            <p:nvPr/>
          </p:nvSpPr>
          <p:spPr>
            <a:xfrm>
              <a:off x="1735125" y="2303425"/>
              <a:ext cx="17275" cy="51850"/>
            </a:xfrm>
            <a:custGeom>
              <a:avLst/>
              <a:gdLst/>
              <a:ahLst/>
              <a:cxnLst/>
              <a:rect l="l" t="t" r="r" b="b"/>
              <a:pathLst>
                <a:path w="691" h="2074" extrusionOk="0">
                  <a:moveTo>
                    <a:pt x="36" y="1"/>
                  </a:moveTo>
                  <a:cubicBezTo>
                    <a:pt x="36" y="1"/>
                    <a:pt x="0" y="146"/>
                    <a:pt x="36" y="364"/>
                  </a:cubicBezTo>
                  <a:cubicBezTo>
                    <a:pt x="36" y="583"/>
                    <a:pt x="109" y="837"/>
                    <a:pt x="182" y="1092"/>
                  </a:cubicBezTo>
                  <a:cubicBezTo>
                    <a:pt x="364" y="1601"/>
                    <a:pt x="618" y="2073"/>
                    <a:pt x="618" y="2073"/>
                  </a:cubicBezTo>
                  <a:lnTo>
                    <a:pt x="691" y="2037"/>
                  </a:lnTo>
                  <a:cubicBezTo>
                    <a:pt x="691" y="2037"/>
                    <a:pt x="436" y="1564"/>
                    <a:pt x="291" y="1055"/>
                  </a:cubicBezTo>
                  <a:cubicBezTo>
                    <a:pt x="218" y="801"/>
                    <a:pt x="182" y="546"/>
                    <a:pt x="182" y="364"/>
                  </a:cubicBezTo>
                  <a:cubicBezTo>
                    <a:pt x="182" y="146"/>
                    <a:pt x="182" y="37"/>
                    <a:pt x="182" y="37"/>
                  </a:cubicBezTo>
                  <a:lnTo>
                    <a:pt x="36" y="1"/>
                  </a:ln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39;p40"/>
            <p:cNvSpPr/>
            <p:nvPr/>
          </p:nvSpPr>
          <p:spPr>
            <a:xfrm>
              <a:off x="1636950" y="2127075"/>
              <a:ext cx="30925" cy="16400"/>
            </a:xfrm>
            <a:custGeom>
              <a:avLst/>
              <a:gdLst/>
              <a:ahLst/>
              <a:cxnLst/>
              <a:rect l="l" t="t" r="r" b="b"/>
              <a:pathLst>
                <a:path w="1237" h="656" extrusionOk="0">
                  <a:moveTo>
                    <a:pt x="0" y="1"/>
                  </a:moveTo>
                  <a:lnTo>
                    <a:pt x="0" y="37"/>
                  </a:lnTo>
                  <a:cubicBezTo>
                    <a:pt x="0" y="37"/>
                    <a:pt x="73" y="37"/>
                    <a:pt x="218" y="73"/>
                  </a:cubicBezTo>
                  <a:cubicBezTo>
                    <a:pt x="327" y="110"/>
                    <a:pt x="473" y="183"/>
                    <a:pt x="618" y="292"/>
                  </a:cubicBezTo>
                  <a:cubicBezTo>
                    <a:pt x="909" y="437"/>
                    <a:pt x="1164" y="655"/>
                    <a:pt x="1164" y="655"/>
                  </a:cubicBezTo>
                  <a:lnTo>
                    <a:pt x="1236" y="583"/>
                  </a:lnTo>
                  <a:cubicBezTo>
                    <a:pt x="1236" y="583"/>
                    <a:pt x="945" y="401"/>
                    <a:pt x="655" y="255"/>
                  </a:cubicBezTo>
                  <a:cubicBezTo>
                    <a:pt x="473" y="146"/>
                    <a:pt x="327" y="110"/>
                    <a:pt x="218" y="37"/>
                  </a:cubicBezTo>
                  <a:cubicBezTo>
                    <a:pt x="73" y="1"/>
                    <a:pt x="0" y="1"/>
                    <a:pt x="0"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40;p40"/>
            <p:cNvSpPr/>
            <p:nvPr/>
          </p:nvSpPr>
          <p:spPr>
            <a:xfrm>
              <a:off x="1640575" y="2088000"/>
              <a:ext cx="21850" cy="29100"/>
            </a:xfrm>
            <a:custGeom>
              <a:avLst/>
              <a:gdLst/>
              <a:ahLst/>
              <a:cxnLst/>
              <a:rect l="l" t="t" r="r" b="b"/>
              <a:pathLst>
                <a:path w="874" h="1164" extrusionOk="0">
                  <a:moveTo>
                    <a:pt x="0" y="0"/>
                  </a:moveTo>
                  <a:cubicBezTo>
                    <a:pt x="1" y="0"/>
                    <a:pt x="110" y="364"/>
                    <a:pt x="328" y="655"/>
                  </a:cubicBezTo>
                  <a:cubicBezTo>
                    <a:pt x="437" y="800"/>
                    <a:pt x="582" y="946"/>
                    <a:pt x="655" y="1055"/>
                  </a:cubicBezTo>
                  <a:cubicBezTo>
                    <a:pt x="764" y="1127"/>
                    <a:pt x="873" y="1164"/>
                    <a:pt x="873" y="1164"/>
                  </a:cubicBezTo>
                  <a:cubicBezTo>
                    <a:pt x="873" y="1164"/>
                    <a:pt x="800" y="1091"/>
                    <a:pt x="691" y="1018"/>
                  </a:cubicBezTo>
                  <a:cubicBezTo>
                    <a:pt x="582" y="909"/>
                    <a:pt x="473" y="800"/>
                    <a:pt x="364" y="655"/>
                  </a:cubicBezTo>
                  <a:cubicBezTo>
                    <a:pt x="110" y="328"/>
                    <a:pt x="1" y="0"/>
                    <a:pt x="0"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41;p40"/>
            <p:cNvSpPr/>
            <p:nvPr/>
          </p:nvSpPr>
          <p:spPr>
            <a:xfrm>
              <a:off x="1664200" y="2084350"/>
              <a:ext cx="23675" cy="46400"/>
            </a:xfrm>
            <a:custGeom>
              <a:avLst/>
              <a:gdLst/>
              <a:ahLst/>
              <a:cxnLst/>
              <a:rect l="l" t="t" r="r" b="b"/>
              <a:pathLst>
                <a:path w="947" h="1856" extrusionOk="0">
                  <a:moveTo>
                    <a:pt x="910" y="1"/>
                  </a:moveTo>
                  <a:cubicBezTo>
                    <a:pt x="910" y="1"/>
                    <a:pt x="910" y="37"/>
                    <a:pt x="910" y="110"/>
                  </a:cubicBezTo>
                  <a:cubicBezTo>
                    <a:pt x="910" y="146"/>
                    <a:pt x="910" y="219"/>
                    <a:pt x="874" y="328"/>
                  </a:cubicBezTo>
                  <a:cubicBezTo>
                    <a:pt x="837" y="510"/>
                    <a:pt x="764" y="764"/>
                    <a:pt x="619" y="982"/>
                  </a:cubicBezTo>
                  <a:cubicBezTo>
                    <a:pt x="510" y="1201"/>
                    <a:pt x="328" y="1419"/>
                    <a:pt x="219" y="1564"/>
                  </a:cubicBezTo>
                  <a:cubicBezTo>
                    <a:pt x="74" y="1710"/>
                    <a:pt x="1" y="1782"/>
                    <a:pt x="1" y="1782"/>
                  </a:cubicBezTo>
                  <a:lnTo>
                    <a:pt x="37" y="1855"/>
                  </a:lnTo>
                  <a:cubicBezTo>
                    <a:pt x="37" y="1855"/>
                    <a:pt x="437" y="1492"/>
                    <a:pt x="655" y="1019"/>
                  </a:cubicBezTo>
                  <a:cubicBezTo>
                    <a:pt x="801" y="764"/>
                    <a:pt x="874" y="510"/>
                    <a:pt x="910" y="328"/>
                  </a:cubicBezTo>
                  <a:cubicBezTo>
                    <a:pt x="910" y="219"/>
                    <a:pt x="946" y="146"/>
                    <a:pt x="946" y="110"/>
                  </a:cubicBezTo>
                  <a:cubicBezTo>
                    <a:pt x="946" y="37"/>
                    <a:pt x="946" y="1"/>
                    <a:pt x="946"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42;p40"/>
            <p:cNvSpPr/>
            <p:nvPr/>
          </p:nvSpPr>
          <p:spPr>
            <a:xfrm>
              <a:off x="1713300" y="2074350"/>
              <a:ext cx="8200" cy="40950"/>
            </a:xfrm>
            <a:custGeom>
              <a:avLst/>
              <a:gdLst/>
              <a:ahLst/>
              <a:cxnLst/>
              <a:rect l="l" t="t" r="r" b="b"/>
              <a:pathLst>
                <a:path w="328" h="1638" extrusionOk="0">
                  <a:moveTo>
                    <a:pt x="0" y="1"/>
                  </a:moveTo>
                  <a:cubicBezTo>
                    <a:pt x="0" y="1"/>
                    <a:pt x="182" y="364"/>
                    <a:pt x="219" y="764"/>
                  </a:cubicBezTo>
                  <a:cubicBezTo>
                    <a:pt x="255" y="983"/>
                    <a:pt x="255" y="1201"/>
                    <a:pt x="255" y="1346"/>
                  </a:cubicBezTo>
                  <a:cubicBezTo>
                    <a:pt x="255" y="1492"/>
                    <a:pt x="219" y="1601"/>
                    <a:pt x="219" y="1601"/>
                  </a:cubicBezTo>
                  <a:lnTo>
                    <a:pt x="291" y="1637"/>
                  </a:lnTo>
                  <a:cubicBezTo>
                    <a:pt x="291" y="1637"/>
                    <a:pt x="328" y="1528"/>
                    <a:pt x="328" y="1346"/>
                  </a:cubicBezTo>
                  <a:cubicBezTo>
                    <a:pt x="328" y="1201"/>
                    <a:pt x="328" y="983"/>
                    <a:pt x="291" y="764"/>
                  </a:cubicBezTo>
                  <a:cubicBezTo>
                    <a:pt x="219" y="364"/>
                    <a:pt x="0" y="1"/>
                    <a:pt x="0"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43;p40"/>
            <p:cNvSpPr/>
            <p:nvPr/>
          </p:nvSpPr>
          <p:spPr>
            <a:xfrm>
              <a:off x="1745100" y="2050725"/>
              <a:ext cx="19125" cy="34575"/>
            </a:xfrm>
            <a:custGeom>
              <a:avLst/>
              <a:gdLst/>
              <a:ahLst/>
              <a:cxnLst/>
              <a:rect l="l" t="t" r="r" b="b"/>
              <a:pathLst>
                <a:path w="765" h="1383" extrusionOk="0">
                  <a:moveTo>
                    <a:pt x="1" y="0"/>
                  </a:moveTo>
                  <a:cubicBezTo>
                    <a:pt x="1" y="5"/>
                    <a:pt x="38" y="402"/>
                    <a:pt x="219" y="764"/>
                  </a:cubicBezTo>
                  <a:cubicBezTo>
                    <a:pt x="328" y="946"/>
                    <a:pt x="437" y="1091"/>
                    <a:pt x="546" y="1200"/>
                  </a:cubicBezTo>
                  <a:cubicBezTo>
                    <a:pt x="655" y="1346"/>
                    <a:pt x="728" y="1382"/>
                    <a:pt x="728" y="1382"/>
                  </a:cubicBezTo>
                  <a:lnTo>
                    <a:pt x="765" y="1346"/>
                  </a:lnTo>
                  <a:cubicBezTo>
                    <a:pt x="765" y="1346"/>
                    <a:pt x="692" y="1273"/>
                    <a:pt x="583" y="1164"/>
                  </a:cubicBezTo>
                  <a:cubicBezTo>
                    <a:pt x="474" y="1055"/>
                    <a:pt x="365" y="909"/>
                    <a:pt x="256" y="728"/>
                  </a:cubicBezTo>
                  <a:cubicBezTo>
                    <a:pt x="39" y="402"/>
                    <a:pt x="1" y="5"/>
                    <a:pt x="1"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44;p40"/>
            <p:cNvSpPr/>
            <p:nvPr/>
          </p:nvSpPr>
          <p:spPr>
            <a:xfrm>
              <a:off x="1753300" y="2099800"/>
              <a:ext cx="21825" cy="8125"/>
            </a:xfrm>
            <a:custGeom>
              <a:avLst/>
              <a:gdLst/>
              <a:ahLst/>
              <a:cxnLst/>
              <a:rect l="l" t="t" r="r" b="b"/>
              <a:pathLst>
                <a:path w="873" h="325" extrusionOk="0">
                  <a:moveTo>
                    <a:pt x="73" y="1"/>
                  </a:moveTo>
                  <a:lnTo>
                    <a:pt x="0" y="74"/>
                  </a:lnTo>
                  <a:cubicBezTo>
                    <a:pt x="0" y="74"/>
                    <a:pt x="37" y="110"/>
                    <a:pt x="109" y="146"/>
                  </a:cubicBezTo>
                  <a:cubicBezTo>
                    <a:pt x="182" y="219"/>
                    <a:pt x="291" y="255"/>
                    <a:pt x="400" y="292"/>
                  </a:cubicBezTo>
                  <a:cubicBezTo>
                    <a:pt x="485" y="316"/>
                    <a:pt x="566" y="324"/>
                    <a:pt x="636" y="324"/>
                  </a:cubicBezTo>
                  <a:cubicBezTo>
                    <a:pt x="776" y="324"/>
                    <a:pt x="873" y="292"/>
                    <a:pt x="873" y="292"/>
                  </a:cubicBezTo>
                  <a:lnTo>
                    <a:pt x="873" y="292"/>
                  </a:lnTo>
                  <a:cubicBezTo>
                    <a:pt x="873" y="292"/>
                    <a:pt x="809" y="301"/>
                    <a:pt x="723" y="301"/>
                  </a:cubicBezTo>
                  <a:cubicBezTo>
                    <a:pt x="637" y="301"/>
                    <a:pt x="527" y="292"/>
                    <a:pt x="437" y="255"/>
                  </a:cubicBezTo>
                  <a:cubicBezTo>
                    <a:pt x="327" y="219"/>
                    <a:pt x="218" y="146"/>
                    <a:pt x="146" y="110"/>
                  </a:cubicBezTo>
                  <a:cubicBezTo>
                    <a:pt x="109" y="74"/>
                    <a:pt x="73" y="1"/>
                    <a:pt x="73"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45;p40"/>
            <p:cNvSpPr/>
            <p:nvPr/>
          </p:nvSpPr>
          <p:spPr>
            <a:xfrm>
              <a:off x="1710575" y="2142300"/>
              <a:ext cx="33650" cy="8450"/>
            </a:xfrm>
            <a:custGeom>
              <a:avLst/>
              <a:gdLst/>
              <a:ahLst/>
              <a:cxnLst/>
              <a:rect l="l" t="t" r="r" b="b"/>
              <a:pathLst>
                <a:path w="1346" h="338" extrusionOk="0">
                  <a:moveTo>
                    <a:pt x="1118" y="1"/>
                  </a:moveTo>
                  <a:cubicBezTo>
                    <a:pt x="982" y="1"/>
                    <a:pt x="800" y="10"/>
                    <a:pt x="618" y="46"/>
                  </a:cubicBezTo>
                  <a:cubicBezTo>
                    <a:pt x="437" y="83"/>
                    <a:pt x="255" y="192"/>
                    <a:pt x="146" y="264"/>
                  </a:cubicBezTo>
                  <a:cubicBezTo>
                    <a:pt x="255" y="192"/>
                    <a:pt x="437" y="119"/>
                    <a:pt x="618" y="83"/>
                  </a:cubicBezTo>
                  <a:cubicBezTo>
                    <a:pt x="740" y="70"/>
                    <a:pt x="861" y="66"/>
                    <a:pt x="969" y="66"/>
                  </a:cubicBezTo>
                  <a:cubicBezTo>
                    <a:pt x="1184" y="66"/>
                    <a:pt x="1346" y="83"/>
                    <a:pt x="1346" y="83"/>
                  </a:cubicBezTo>
                  <a:lnTo>
                    <a:pt x="1346" y="10"/>
                  </a:lnTo>
                  <a:cubicBezTo>
                    <a:pt x="1346" y="10"/>
                    <a:pt x="1255" y="1"/>
                    <a:pt x="1118" y="1"/>
                  </a:cubicBezTo>
                  <a:close/>
                  <a:moveTo>
                    <a:pt x="146" y="264"/>
                  </a:moveTo>
                  <a:cubicBezTo>
                    <a:pt x="73" y="301"/>
                    <a:pt x="37" y="337"/>
                    <a:pt x="0" y="337"/>
                  </a:cubicBezTo>
                  <a:cubicBezTo>
                    <a:pt x="37" y="337"/>
                    <a:pt x="109" y="301"/>
                    <a:pt x="146" y="264"/>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46;p40"/>
            <p:cNvSpPr/>
            <p:nvPr/>
          </p:nvSpPr>
          <p:spPr>
            <a:xfrm>
              <a:off x="1588750" y="2170525"/>
              <a:ext cx="32750" cy="4750"/>
            </a:xfrm>
            <a:custGeom>
              <a:avLst/>
              <a:gdLst/>
              <a:ahLst/>
              <a:cxnLst/>
              <a:rect l="l" t="t" r="r" b="b"/>
              <a:pathLst>
                <a:path w="1310" h="190" extrusionOk="0">
                  <a:moveTo>
                    <a:pt x="795" y="1"/>
                  </a:moveTo>
                  <a:cubicBezTo>
                    <a:pt x="749" y="1"/>
                    <a:pt x="702" y="3"/>
                    <a:pt x="655" y="8"/>
                  </a:cubicBezTo>
                  <a:cubicBezTo>
                    <a:pt x="474" y="8"/>
                    <a:pt x="292" y="44"/>
                    <a:pt x="183" y="81"/>
                  </a:cubicBezTo>
                  <a:cubicBezTo>
                    <a:pt x="292" y="44"/>
                    <a:pt x="474" y="44"/>
                    <a:pt x="655" y="44"/>
                  </a:cubicBezTo>
                  <a:cubicBezTo>
                    <a:pt x="983" y="44"/>
                    <a:pt x="1310" y="154"/>
                    <a:pt x="1310" y="154"/>
                  </a:cubicBezTo>
                  <a:lnTo>
                    <a:pt x="1310" y="81"/>
                  </a:lnTo>
                  <a:cubicBezTo>
                    <a:pt x="1310" y="81"/>
                    <a:pt x="1069" y="1"/>
                    <a:pt x="795" y="1"/>
                  </a:cubicBezTo>
                  <a:close/>
                  <a:moveTo>
                    <a:pt x="183" y="81"/>
                  </a:moveTo>
                  <a:cubicBezTo>
                    <a:pt x="74" y="117"/>
                    <a:pt x="1" y="190"/>
                    <a:pt x="1" y="190"/>
                  </a:cubicBezTo>
                  <a:cubicBezTo>
                    <a:pt x="1" y="190"/>
                    <a:pt x="74" y="154"/>
                    <a:pt x="183" y="8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47;p40"/>
            <p:cNvSpPr/>
            <p:nvPr/>
          </p:nvSpPr>
          <p:spPr>
            <a:xfrm>
              <a:off x="1610575" y="2211625"/>
              <a:ext cx="31850" cy="20925"/>
            </a:xfrm>
            <a:custGeom>
              <a:avLst/>
              <a:gdLst/>
              <a:ahLst/>
              <a:cxnLst/>
              <a:rect l="l" t="t" r="r" b="b"/>
              <a:pathLst>
                <a:path w="1274" h="837" extrusionOk="0">
                  <a:moveTo>
                    <a:pt x="1237" y="0"/>
                  </a:moveTo>
                  <a:cubicBezTo>
                    <a:pt x="1237" y="0"/>
                    <a:pt x="837" y="109"/>
                    <a:pt x="510" y="328"/>
                  </a:cubicBezTo>
                  <a:cubicBezTo>
                    <a:pt x="328" y="437"/>
                    <a:pt x="182" y="582"/>
                    <a:pt x="110" y="691"/>
                  </a:cubicBezTo>
                  <a:cubicBezTo>
                    <a:pt x="182" y="582"/>
                    <a:pt x="364" y="437"/>
                    <a:pt x="510" y="364"/>
                  </a:cubicBezTo>
                  <a:cubicBezTo>
                    <a:pt x="873" y="146"/>
                    <a:pt x="1273" y="73"/>
                    <a:pt x="1273" y="73"/>
                  </a:cubicBezTo>
                  <a:lnTo>
                    <a:pt x="1237" y="0"/>
                  </a:lnTo>
                  <a:close/>
                  <a:moveTo>
                    <a:pt x="110" y="691"/>
                  </a:moveTo>
                  <a:cubicBezTo>
                    <a:pt x="37" y="728"/>
                    <a:pt x="1" y="800"/>
                    <a:pt x="1" y="837"/>
                  </a:cubicBezTo>
                  <a:cubicBezTo>
                    <a:pt x="37" y="800"/>
                    <a:pt x="73" y="764"/>
                    <a:pt x="110" y="69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548;p40"/>
            <p:cNvSpPr/>
            <p:nvPr/>
          </p:nvSpPr>
          <p:spPr>
            <a:xfrm>
              <a:off x="1572400" y="2270700"/>
              <a:ext cx="38200" cy="15475"/>
            </a:xfrm>
            <a:custGeom>
              <a:avLst/>
              <a:gdLst/>
              <a:ahLst/>
              <a:cxnLst/>
              <a:rect l="l" t="t" r="r" b="b"/>
              <a:pathLst>
                <a:path w="1528" h="619" extrusionOk="0">
                  <a:moveTo>
                    <a:pt x="1455" y="1"/>
                  </a:moveTo>
                  <a:cubicBezTo>
                    <a:pt x="1455" y="1"/>
                    <a:pt x="1418" y="110"/>
                    <a:pt x="1309" y="183"/>
                  </a:cubicBezTo>
                  <a:cubicBezTo>
                    <a:pt x="1200" y="292"/>
                    <a:pt x="1018" y="364"/>
                    <a:pt x="800" y="437"/>
                  </a:cubicBezTo>
                  <a:cubicBezTo>
                    <a:pt x="619" y="510"/>
                    <a:pt x="400" y="546"/>
                    <a:pt x="255" y="546"/>
                  </a:cubicBezTo>
                  <a:cubicBezTo>
                    <a:pt x="109" y="583"/>
                    <a:pt x="0" y="583"/>
                    <a:pt x="0" y="583"/>
                  </a:cubicBezTo>
                  <a:lnTo>
                    <a:pt x="0" y="619"/>
                  </a:lnTo>
                  <a:cubicBezTo>
                    <a:pt x="0" y="619"/>
                    <a:pt x="109" y="619"/>
                    <a:pt x="255" y="583"/>
                  </a:cubicBezTo>
                  <a:cubicBezTo>
                    <a:pt x="437" y="583"/>
                    <a:pt x="619" y="546"/>
                    <a:pt x="837" y="474"/>
                  </a:cubicBezTo>
                  <a:cubicBezTo>
                    <a:pt x="1018" y="437"/>
                    <a:pt x="1200" y="328"/>
                    <a:pt x="1346" y="255"/>
                  </a:cubicBezTo>
                  <a:cubicBezTo>
                    <a:pt x="1455" y="146"/>
                    <a:pt x="1528" y="37"/>
                    <a:pt x="1528" y="37"/>
                  </a:cubicBezTo>
                  <a:lnTo>
                    <a:pt x="1455" y="1"/>
                  </a:ln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549;p40"/>
            <p:cNvSpPr/>
            <p:nvPr/>
          </p:nvSpPr>
          <p:spPr>
            <a:xfrm>
              <a:off x="1578750" y="2237975"/>
              <a:ext cx="20950" cy="28200"/>
            </a:xfrm>
            <a:custGeom>
              <a:avLst/>
              <a:gdLst/>
              <a:ahLst/>
              <a:cxnLst/>
              <a:rect l="l" t="t" r="r" b="b"/>
              <a:pathLst>
                <a:path w="838" h="1128" extrusionOk="0">
                  <a:moveTo>
                    <a:pt x="1" y="1"/>
                  </a:moveTo>
                  <a:lnTo>
                    <a:pt x="1" y="37"/>
                  </a:lnTo>
                  <a:cubicBezTo>
                    <a:pt x="1" y="37"/>
                    <a:pt x="74" y="74"/>
                    <a:pt x="183" y="146"/>
                  </a:cubicBezTo>
                  <a:cubicBezTo>
                    <a:pt x="292" y="219"/>
                    <a:pt x="437" y="328"/>
                    <a:pt x="546" y="473"/>
                  </a:cubicBezTo>
                  <a:cubicBezTo>
                    <a:pt x="655" y="619"/>
                    <a:pt x="728" y="801"/>
                    <a:pt x="728" y="910"/>
                  </a:cubicBezTo>
                  <a:cubicBezTo>
                    <a:pt x="764" y="1055"/>
                    <a:pt x="728" y="1128"/>
                    <a:pt x="728" y="1128"/>
                  </a:cubicBezTo>
                  <a:lnTo>
                    <a:pt x="801" y="1128"/>
                  </a:lnTo>
                  <a:cubicBezTo>
                    <a:pt x="801" y="1128"/>
                    <a:pt x="837" y="1055"/>
                    <a:pt x="801" y="910"/>
                  </a:cubicBezTo>
                  <a:cubicBezTo>
                    <a:pt x="764" y="764"/>
                    <a:pt x="692" y="583"/>
                    <a:pt x="583" y="437"/>
                  </a:cubicBezTo>
                  <a:cubicBezTo>
                    <a:pt x="474" y="292"/>
                    <a:pt x="328" y="183"/>
                    <a:pt x="183" y="110"/>
                  </a:cubicBezTo>
                  <a:cubicBezTo>
                    <a:pt x="74" y="37"/>
                    <a:pt x="1" y="1"/>
                    <a:pt x="1"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550;p40"/>
            <p:cNvSpPr/>
            <p:nvPr/>
          </p:nvSpPr>
          <p:spPr>
            <a:xfrm>
              <a:off x="1562400" y="2344950"/>
              <a:ext cx="52750" cy="9425"/>
            </a:xfrm>
            <a:custGeom>
              <a:avLst/>
              <a:gdLst/>
              <a:ahLst/>
              <a:cxnLst/>
              <a:rect l="l" t="t" r="r" b="b"/>
              <a:pathLst>
                <a:path w="2110" h="377" extrusionOk="0">
                  <a:moveTo>
                    <a:pt x="1431" y="0"/>
                  </a:moveTo>
                  <a:cubicBezTo>
                    <a:pt x="1237" y="0"/>
                    <a:pt x="1019" y="12"/>
                    <a:pt x="800" y="49"/>
                  </a:cubicBezTo>
                  <a:cubicBezTo>
                    <a:pt x="509" y="85"/>
                    <a:pt x="182" y="231"/>
                    <a:pt x="0" y="376"/>
                  </a:cubicBezTo>
                  <a:cubicBezTo>
                    <a:pt x="219" y="267"/>
                    <a:pt x="509" y="122"/>
                    <a:pt x="837" y="85"/>
                  </a:cubicBezTo>
                  <a:cubicBezTo>
                    <a:pt x="982" y="67"/>
                    <a:pt x="1137" y="58"/>
                    <a:pt x="1287" y="58"/>
                  </a:cubicBezTo>
                  <a:cubicBezTo>
                    <a:pt x="1437" y="58"/>
                    <a:pt x="1582" y="67"/>
                    <a:pt x="1709" y="85"/>
                  </a:cubicBezTo>
                  <a:cubicBezTo>
                    <a:pt x="1928" y="122"/>
                    <a:pt x="2073" y="158"/>
                    <a:pt x="2073" y="158"/>
                  </a:cubicBezTo>
                  <a:lnTo>
                    <a:pt x="2109" y="49"/>
                  </a:lnTo>
                  <a:cubicBezTo>
                    <a:pt x="2109" y="49"/>
                    <a:pt x="1818" y="0"/>
                    <a:pt x="1431"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551;p40"/>
            <p:cNvSpPr/>
            <p:nvPr/>
          </p:nvSpPr>
          <p:spPr>
            <a:xfrm>
              <a:off x="1598750" y="2351600"/>
              <a:ext cx="12750" cy="29125"/>
            </a:xfrm>
            <a:custGeom>
              <a:avLst/>
              <a:gdLst/>
              <a:ahLst/>
              <a:cxnLst/>
              <a:rect l="l" t="t" r="r" b="b"/>
              <a:pathLst>
                <a:path w="510" h="1165" extrusionOk="0">
                  <a:moveTo>
                    <a:pt x="401" y="1"/>
                  </a:moveTo>
                  <a:cubicBezTo>
                    <a:pt x="401" y="1"/>
                    <a:pt x="401" y="74"/>
                    <a:pt x="401" y="183"/>
                  </a:cubicBezTo>
                  <a:cubicBezTo>
                    <a:pt x="401" y="292"/>
                    <a:pt x="364" y="474"/>
                    <a:pt x="328" y="619"/>
                  </a:cubicBezTo>
                  <a:cubicBezTo>
                    <a:pt x="219" y="910"/>
                    <a:pt x="1" y="1165"/>
                    <a:pt x="1" y="1165"/>
                  </a:cubicBezTo>
                  <a:cubicBezTo>
                    <a:pt x="1" y="1165"/>
                    <a:pt x="255" y="910"/>
                    <a:pt x="364" y="619"/>
                  </a:cubicBezTo>
                  <a:cubicBezTo>
                    <a:pt x="437" y="474"/>
                    <a:pt x="474" y="328"/>
                    <a:pt x="474" y="183"/>
                  </a:cubicBezTo>
                  <a:cubicBezTo>
                    <a:pt x="510" y="74"/>
                    <a:pt x="510" y="1"/>
                    <a:pt x="510"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552;p40"/>
            <p:cNvSpPr/>
            <p:nvPr/>
          </p:nvSpPr>
          <p:spPr>
            <a:xfrm>
              <a:off x="1631475" y="2308875"/>
              <a:ext cx="19125" cy="29125"/>
            </a:xfrm>
            <a:custGeom>
              <a:avLst/>
              <a:gdLst/>
              <a:ahLst/>
              <a:cxnLst/>
              <a:rect l="l" t="t" r="r" b="b"/>
              <a:pathLst>
                <a:path w="765" h="1165" extrusionOk="0">
                  <a:moveTo>
                    <a:pt x="1" y="1"/>
                  </a:moveTo>
                  <a:cubicBezTo>
                    <a:pt x="1" y="1"/>
                    <a:pt x="1" y="74"/>
                    <a:pt x="1" y="219"/>
                  </a:cubicBezTo>
                  <a:cubicBezTo>
                    <a:pt x="37" y="365"/>
                    <a:pt x="74" y="546"/>
                    <a:pt x="183" y="692"/>
                  </a:cubicBezTo>
                  <a:cubicBezTo>
                    <a:pt x="292" y="874"/>
                    <a:pt x="437" y="983"/>
                    <a:pt x="546" y="1055"/>
                  </a:cubicBezTo>
                  <a:cubicBezTo>
                    <a:pt x="655" y="1128"/>
                    <a:pt x="764" y="1165"/>
                    <a:pt x="764" y="1165"/>
                  </a:cubicBezTo>
                  <a:lnTo>
                    <a:pt x="764" y="1128"/>
                  </a:lnTo>
                  <a:cubicBezTo>
                    <a:pt x="764" y="1128"/>
                    <a:pt x="692" y="1092"/>
                    <a:pt x="583" y="1019"/>
                  </a:cubicBezTo>
                  <a:cubicBezTo>
                    <a:pt x="474" y="946"/>
                    <a:pt x="328" y="837"/>
                    <a:pt x="255" y="655"/>
                  </a:cubicBezTo>
                  <a:cubicBezTo>
                    <a:pt x="146" y="510"/>
                    <a:pt x="110" y="328"/>
                    <a:pt x="110" y="219"/>
                  </a:cubicBezTo>
                  <a:cubicBezTo>
                    <a:pt x="110" y="74"/>
                    <a:pt x="110" y="1"/>
                    <a:pt x="110"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553;p40"/>
            <p:cNvSpPr/>
            <p:nvPr/>
          </p:nvSpPr>
          <p:spPr>
            <a:xfrm>
              <a:off x="1551500" y="2395250"/>
              <a:ext cx="54550" cy="17300"/>
            </a:xfrm>
            <a:custGeom>
              <a:avLst/>
              <a:gdLst/>
              <a:ahLst/>
              <a:cxnLst/>
              <a:rect l="l" t="t" r="r" b="b"/>
              <a:pathLst>
                <a:path w="2182" h="692" extrusionOk="0">
                  <a:moveTo>
                    <a:pt x="1782" y="0"/>
                  </a:moveTo>
                  <a:cubicBezTo>
                    <a:pt x="1564" y="0"/>
                    <a:pt x="1273" y="0"/>
                    <a:pt x="982" y="73"/>
                  </a:cubicBezTo>
                  <a:cubicBezTo>
                    <a:pt x="691" y="146"/>
                    <a:pt x="436" y="291"/>
                    <a:pt x="255" y="437"/>
                  </a:cubicBezTo>
                  <a:cubicBezTo>
                    <a:pt x="73" y="582"/>
                    <a:pt x="0" y="691"/>
                    <a:pt x="0" y="691"/>
                  </a:cubicBezTo>
                  <a:cubicBezTo>
                    <a:pt x="0" y="691"/>
                    <a:pt x="109" y="582"/>
                    <a:pt x="255" y="473"/>
                  </a:cubicBezTo>
                  <a:cubicBezTo>
                    <a:pt x="436" y="328"/>
                    <a:pt x="727" y="182"/>
                    <a:pt x="982" y="146"/>
                  </a:cubicBezTo>
                  <a:cubicBezTo>
                    <a:pt x="1273" y="73"/>
                    <a:pt x="1564" y="73"/>
                    <a:pt x="1782" y="73"/>
                  </a:cubicBezTo>
                  <a:cubicBezTo>
                    <a:pt x="2000" y="73"/>
                    <a:pt x="2145" y="109"/>
                    <a:pt x="2145" y="109"/>
                  </a:cubicBezTo>
                  <a:lnTo>
                    <a:pt x="2182" y="73"/>
                  </a:lnTo>
                  <a:cubicBezTo>
                    <a:pt x="2182" y="73"/>
                    <a:pt x="2036" y="37"/>
                    <a:pt x="1782"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54;p40"/>
            <p:cNvSpPr/>
            <p:nvPr/>
          </p:nvSpPr>
          <p:spPr>
            <a:xfrm>
              <a:off x="1598750" y="2398875"/>
              <a:ext cx="6400" cy="36400"/>
            </a:xfrm>
            <a:custGeom>
              <a:avLst/>
              <a:gdLst/>
              <a:ahLst/>
              <a:cxnLst/>
              <a:rect l="l" t="t" r="r" b="b"/>
              <a:pathLst>
                <a:path w="256" h="1456" extrusionOk="0">
                  <a:moveTo>
                    <a:pt x="146" y="1"/>
                  </a:moveTo>
                  <a:cubicBezTo>
                    <a:pt x="146" y="1"/>
                    <a:pt x="183" y="364"/>
                    <a:pt x="146" y="728"/>
                  </a:cubicBezTo>
                  <a:cubicBezTo>
                    <a:pt x="110" y="1092"/>
                    <a:pt x="1" y="1455"/>
                    <a:pt x="1" y="1455"/>
                  </a:cubicBezTo>
                  <a:lnTo>
                    <a:pt x="37" y="1455"/>
                  </a:lnTo>
                  <a:cubicBezTo>
                    <a:pt x="37" y="1455"/>
                    <a:pt x="146" y="1092"/>
                    <a:pt x="183" y="728"/>
                  </a:cubicBezTo>
                  <a:cubicBezTo>
                    <a:pt x="255" y="364"/>
                    <a:pt x="219" y="1"/>
                    <a:pt x="219"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555;p40"/>
            <p:cNvSpPr/>
            <p:nvPr/>
          </p:nvSpPr>
          <p:spPr>
            <a:xfrm>
              <a:off x="1639675" y="2406150"/>
              <a:ext cx="27275" cy="62750"/>
            </a:xfrm>
            <a:custGeom>
              <a:avLst/>
              <a:gdLst/>
              <a:ahLst/>
              <a:cxnLst/>
              <a:rect l="l" t="t" r="r" b="b"/>
              <a:pathLst>
                <a:path w="1091" h="2510" extrusionOk="0">
                  <a:moveTo>
                    <a:pt x="1055" y="1"/>
                  </a:moveTo>
                  <a:cubicBezTo>
                    <a:pt x="1055" y="1"/>
                    <a:pt x="655" y="546"/>
                    <a:pt x="364" y="1201"/>
                  </a:cubicBezTo>
                  <a:cubicBezTo>
                    <a:pt x="218" y="1491"/>
                    <a:pt x="73" y="1819"/>
                    <a:pt x="36" y="2073"/>
                  </a:cubicBezTo>
                  <a:cubicBezTo>
                    <a:pt x="0" y="2219"/>
                    <a:pt x="0" y="2328"/>
                    <a:pt x="0" y="2400"/>
                  </a:cubicBezTo>
                  <a:cubicBezTo>
                    <a:pt x="0" y="2473"/>
                    <a:pt x="0" y="2510"/>
                    <a:pt x="0" y="2510"/>
                  </a:cubicBezTo>
                  <a:lnTo>
                    <a:pt x="36" y="2510"/>
                  </a:lnTo>
                  <a:cubicBezTo>
                    <a:pt x="36" y="2510"/>
                    <a:pt x="36" y="2473"/>
                    <a:pt x="36" y="2400"/>
                  </a:cubicBezTo>
                  <a:cubicBezTo>
                    <a:pt x="36" y="2328"/>
                    <a:pt x="73" y="2219"/>
                    <a:pt x="73" y="2110"/>
                  </a:cubicBezTo>
                  <a:cubicBezTo>
                    <a:pt x="146" y="1855"/>
                    <a:pt x="255" y="1528"/>
                    <a:pt x="400" y="1201"/>
                  </a:cubicBezTo>
                  <a:cubicBezTo>
                    <a:pt x="691" y="582"/>
                    <a:pt x="1091" y="37"/>
                    <a:pt x="1091" y="37"/>
                  </a:cubicBezTo>
                  <a:lnTo>
                    <a:pt x="1055" y="1"/>
                  </a:ln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56;p40"/>
            <p:cNvSpPr/>
            <p:nvPr/>
          </p:nvSpPr>
          <p:spPr>
            <a:xfrm>
              <a:off x="1720575" y="2401600"/>
              <a:ext cx="21825" cy="22750"/>
            </a:xfrm>
            <a:custGeom>
              <a:avLst/>
              <a:gdLst/>
              <a:ahLst/>
              <a:cxnLst/>
              <a:rect l="l" t="t" r="r" b="b"/>
              <a:pathLst>
                <a:path w="873" h="910" extrusionOk="0">
                  <a:moveTo>
                    <a:pt x="37" y="1"/>
                  </a:moveTo>
                  <a:lnTo>
                    <a:pt x="0" y="110"/>
                  </a:lnTo>
                  <a:cubicBezTo>
                    <a:pt x="0" y="110"/>
                    <a:pt x="73" y="146"/>
                    <a:pt x="182" y="183"/>
                  </a:cubicBezTo>
                  <a:cubicBezTo>
                    <a:pt x="291" y="219"/>
                    <a:pt x="400" y="328"/>
                    <a:pt x="509" y="401"/>
                  </a:cubicBezTo>
                  <a:cubicBezTo>
                    <a:pt x="727" y="619"/>
                    <a:pt x="837" y="910"/>
                    <a:pt x="837" y="910"/>
                  </a:cubicBezTo>
                  <a:lnTo>
                    <a:pt x="873" y="910"/>
                  </a:lnTo>
                  <a:cubicBezTo>
                    <a:pt x="873" y="910"/>
                    <a:pt x="800" y="619"/>
                    <a:pt x="546" y="364"/>
                  </a:cubicBezTo>
                  <a:cubicBezTo>
                    <a:pt x="437" y="255"/>
                    <a:pt x="327" y="146"/>
                    <a:pt x="218" y="110"/>
                  </a:cubicBezTo>
                  <a:cubicBezTo>
                    <a:pt x="109" y="37"/>
                    <a:pt x="37" y="1"/>
                    <a:pt x="37"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557;p40"/>
            <p:cNvSpPr/>
            <p:nvPr/>
          </p:nvSpPr>
          <p:spPr>
            <a:xfrm>
              <a:off x="1746025" y="2308875"/>
              <a:ext cx="34575" cy="4575"/>
            </a:xfrm>
            <a:custGeom>
              <a:avLst/>
              <a:gdLst/>
              <a:ahLst/>
              <a:cxnLst/>
              <a:rect l="l" t="t" r="r" b="b"/>
              <a:pathLst>
                <a:path w="1383" h="183" extrusionOk="0">
                  <a:moveTo>
                    <a:pt x="691" y="1"/>
                  </a:moveTo>
                  <a:cubicBezTo>
                    <a:pt x="364" y="37"/>
                    <a:pt x="0" y="110"/>
                    <a:pt x="0" y="110"/>
                  </a:cubicBezTo>
                  <a:lnTo>
                    <a:pt x="37" y="183"/>
                  </a:lnTo>
                  <a:cubicBezTo>
                    <a:pt x="37" y="183"/>
                    <a:pt x="364" y="110"/>
                    <a:pt x="691" y="74"/>
                  </a:cubicBezTo>
                  <a:lnTo>
                    <a:pt x="1128" y="74"/>
                  </a:lnTo>
                  <a:cubicBezTo>
                    <a:pt x="1273" y="110"/>
                    <a:pt x="1346" y="110"/>
                    <a:pt x="1346" y="110"/>
                  </a:cubicBezTo>
                  <a:lnTo>
                    <a:pt x="1382" y="37"/>
                  </a:lnTo>
                  <a:cubicBezTo>
                    <a:pt x="1382" y="37"/>
                    <a:pt x="1273" y="37"/>
                    <a:pt x="1164"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558;p40"/>
            <p:cNvSpPr/>
            <p:nvPr/>
          </p:nvSpPr>
          <p:spPr>
            <a:xfrm>
              <a:off x="1751475" y="2238900"/>
              <a:ext cx="10925" cy="25475"/>
            </a:xfrm>
            <a:custGeom>
              <a:avLst/>
              <a:gdLst/>
              <a:ahLst/>
              <a:cxnLst/>
              <a:rect l="l" t="t" r="r" b="b"/>
              <a:pathLst>
                <a:path w="437" h="1019" extrusionOk="0">
                  <a:moveTo>
                    <a:pt x="73" y="0"/>
                  </a:moveTo>
                  <a:cubicBezTo>
                    <a:pt x="73" y="0"/>
                    <a:pt x="37" y="73"/>
                    <a:pt x="37" y="182"/>
                  </a:cubicBezTo>
                  <a:cubicBezTo>
                    <a:pt x="1" y="291"/>
                    <a:pt x="1" y="436"/>
                    <a:pt x="73" y="582"/>
                  </a:cubicBezTo>
                  <a:cubicBezTo>
                    <a:pt x="146" y="691"/>
                    <a:pt x="219" y="800"/>
                    <a:pt x="291" y="873"/>
                  </a:cubicBezTo>
                  <a:cubicBezTo>
                    <a:pt x="364" y="946"/>
                    <a:pt x="400" y="1018"/>
                    <a:pt x="400" y="1018"/>
                  </a:cubicBezTo>
                  <a:lnTo>
                    <a:pt x="437" y="982"/>
                  </a:lnTo>
                  <a:cubicBezTo>
                    <a:pt x="437" y="982"/>
                    <a:pt x="400" y="946"/>
                    <a:pt x="328" y="836"/>
                  </a:cubicBezTo>
                  <a:cubicBezTo>
                    <a:pt x="255" y="764"/>
                    <a:pt x="182" y="655"/>
                    <a:pt x="146" y="546"/>
                  </a:cubicBezTo>
                  <a:cubicBezTo>
                    <a:pt x="110" y="436"/>
                    <a:pt x="146" y="291"/>
                    <a:pt x="146" y="218"/>
                  </a:cubicBezTo>
                  <a:cubicBezTo>
                    <a:pt x="182" y="109"/>
                    <a:pt x="219" y="73"/>
                    <a:pt x="219" y="73"/>
                  </a:cubicBezTo>
                  <a:lnTo>
                    <a:pt x="73" y="0"/>
                  </a:ln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559;p40"/>
            <p:cNvSpPr/>
            <p:nvPr/>
          </p:nvSpPr>
          <p:spPr>
            <a:xfrm>
              <a:off x="1832375" y="1979700"/>
              <a:ext cx="339100" cy="542350"/>
            </a:xfrm>
            <a:custGeom>
              <a:avLst/>
              <a:gdLst/>
              <a:ahLst/>
              <a:cxnLst/>
              <a:rect l="l" t="t" r="r" b="b"/>
              <a:pathLst>
                <a:path w="13564" h="21694" extrusionOk="0">
                  <a:moveTo>
                    <a:pt x="2929" y="0"/>
                  </a:moveTo>
                  <a:cubicBezTo>
                    <a:pt x="2874" y="0"/>
                    <a:pt x="2819" y="2"/>
                    <a:pt x="2764" y="5"/>
                  </a:cubicBezTo>
                  <a:cubicBezTo>
                    <a:pt x="1" y="151"/>
                    <a:pt x="801" y="7823"/>
                    <a:pt x="728" y="9568"/>
                  </a:cubicBezTo>
                  <a:cubicBezTo>
                    <a:pt x="655" y="11350"/>
                    <a:pt x="1455" y="17059"/>
                    <a:pt x="2619" y="18186"/>
                  </a:cubicBezTo>
                  <a:cubicBezTo>
                    <a:pt x="3504" y="19099"/>
                    <a:pt x="7302" y="21693"/>
                    <a:pt x="9703" y="21693"/>
                  </a:cubicBezTo>
                  <a:cubicBezTo>
                    <a:pt x="10360" y="21693"/>
                    <a:pt x="10913" y="21499"/>
                    <a:pt x="11273" y="21022"/>
                  </a:cubicBezTo>
                  <a:cubicBezTo>
                    <a:pt x="12727" y="19131"/>
                    <a:pt x="13563" y="14768"/>
                    <a:pt x="10582" y="9096"/>
                  </a:cubicBezTo>
                  <a:cubicBezTo>
                    <a:pt x="9782" y="7532"/>
                    <a:pt x="8836" y="5641"/>
                    <a:pt x="8218" y="4550"/>
                  </a:cubicBezTo>
                  <a:cubicBezTo>
                    <a:pt x="7260" y="2882"/>
                    <a:pt x="5192" y="0"/>
                    <a:pt x="2929" y="0"/>
                  </a:cubicBezTo>
                  <a:close/>
                </a:path>
              </a:pathLst>
            </a:custGeom>
            <a:solidFill>
              <a:srgbClr val="DA66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60;p40"/>
            <p:cNvSpPr/>
            <p:nvPr/>
          </p:nvSpPr>
          <p:spPr>
            <a:xfrm>
              <a:off x="2002375" y="2214175"/>
              <a:ext cx="139100" cy="226200"/>
            </a:xfrm>
            <a:custGeom>
              <a:avLst/>
              <a:gdLst/>
              <a:ahLst/>
              <a:cxnLst/>
              <a:rect l="l" t="t" r="r" b="b"/>
              <a:pathLst>
                <a:path w="5564" h="9048" extrusionOk="0">
                  <a:moveTo>
                    <a:pt x="1758" y="0"/>
                  </a:moveTo>
                  <a:cubicBezTo>
                    <a:pt x="1706" y="0"/>
                    <a:pt x="1653" y="3"/>
                    <a:pt x="1600" y="7"/>
                  </a:cubicBezTo>
                  <a:cubicBezTo>
                    <a:pt x="0" y="153"/>
                    <a:pt x="546" y="4989"/>
                    <a:pt x="909" y="6152"/>
                  </a:cubicBezTo>
                  <a:cubicBezTo>
                    <a:pt x="1251" y="7246"/>
                    <a:pt x="3393" y="9048"/>
                    <a:pt x="4283" y="9048"/>
                  </a:cubicBezTo>
                  <a:cubicBezTo>
                    <a:pt x="4339" y="9048"/>
                    <a:pt x="4391" y="9040"/>
                    <a:pt x="4436" y="9025"/>
                  </a:cubicBezTo>
                  <a:cubicBezTo>
                    <a:pt x="5563" y="8661"/>
                    <a:pt x="5527" y="5462"/>
                    <a:pt x="4982" y="3753"/>
                  </a:cubicBezTo>
                  <a:cubicBezTo>
                    <a:pt x="4454" y="2064"/>
                    <a:pt x="3313" y="0"/>
                    <a:pt x="1758" y="0"/>
                  </a:cubicBezTo>
                  <a:close/>
                </a:path>
              </a:pathLst>
            </a:custGeom>
            <a:solidFill>
              <a:srgbClr val="FF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61;p40"/>
            <p:cNvSpPr/>
            <p:nvPr/>
          </p:nvSpPr>
          <p:spPr>
            <a:xfrm>
              <a:off x="1896300" y="2001000"/>
              <a:ext cx="123150" cy="99950"/>
            </a:xfrm>
            <a:custGeom>
              <a:avLst/>
              <a:gdLst/>
              <a:ahLst/>
              <a:cxnLst/>
              <a:rect l="l" t="t" r="r" b="b"/>
              <a:pathLst>
                <a:path w="4926" h="3998" extrusionOk="0">
                  <a:moveTo>
                    <a:pt x="1005" y="0"/>
                  </a:moveTo>
                  <a:cubicBezTo>
                    <a:pt x="909" y="0"/>
                    <a:pt x="823" y="20"/>
                    <a:pt x="753" y="62"/>
                  </a:cubicBezTo>
                  <a:cubicBezTo>
                    <a:pt x="1" y="513"/>
                    <a:pt x="1835" y="3998"/>
                    <a:pt x="3438" y="3998"/>
                  </a:cubicBezTo>
                  <a:cubicBezTo>
                    <a:pt x="3774" y="3998"/>
                    <a:pt x="4099" y="3845"/>
                    <a:pt x="4389" y="3480"/>
                  </a:cubicBezTo>
                  <a:cubicBezTo>
                    <a:pt x="4925" y="2776"/>
                    <a:pt x="2153" y="0"/>
                    <a:pt x="1005" y="0"/>
                  </a:cubicBezTo>
                  <a:close/>
                </a:path>
              </a:pathLst>
            </a:custGeom>
            <a:solidFill>
              <a:srgbClr val="FF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62;p40"/>
            <p:cNvSpPr/>
            <p:nvPr/>
          </p:nvSpPr>
          <p:spPr>
            <a:xfrm>
              <a:off x="1838750" y="2002550"/>
              <a:ext cx="275450" cy="519475"/>
            </a:xfrm>
            <a:custGeom>
              <a:avLst/>
              <a:gdLst/>
              <a:ahLst/>
              <a:cxnLst/>
              <a:rect l="l" t="t" r="r" b="b"/>
              <a:pathLst>
                <a:path w="11018" h="20779" extrusionOk="0">
                  <a:moveTo>
                    <a:pt x="1236" y="0"/>
                  </a:moveTo>
                  <a:cubicBezTo>
                    <a:pt x="0" y="2000"/>
                    <a:pt x="509" y="7309"/>
                    <a:pt x="473" y="8654"/>
                  </a:cubicBezTo>
                  <a:cubicBezTo>
                    <a:pt x="400" y="10436"/>
                    <a:pt x="1200" y="16145"/>
                    <a:pt x="2364" y="17272"/>
                  </a:cubicBezTo>
                  <a:cubicBezTo>
                    <a:pt x="3254" y="18163"/>
                    <a:pt x="7074" y="20779"/>
                    <a:pt x="9481" y="20779"/>
                  </a:cubicBezTo>
                  <a:cubicBezTo>
                    <a:pt x="10120" y="20779"/>
                    <a:pt x="10659" y="20594"/>
                    <a:pt x="11018" y="20144"/>
                  </a:cubicBezTo>
                  <a:cubicBezTo>
                    <a:pt x="10618" y="17708"/>
                    <a:pt x="6618" y="15890"/>
                    <a:pt x="4909" y="14254"/>
                  </a:cubicBezTo>
                  <a:cubicBezTo>
                    <a:pt x="2364" y="11781"/>
                    <a:pt x="4836" y="6909"/>
                    <a:pt x="3164" y="2909"/>
                  </a:cubicBezTo>
                  <a:cubicBezTo>
                    <a:pt x="2655" y="1746"/>
                    <a:pt x="1673" y="400"/>
                    <a:pt x="1236" y="0"/>
                  </a:cubicBezTo>
                  <a:close/>
                </a:path>
              </a:pathLst>
            </a:custGeom>
            <a:solidFill>
              <a:srgbClr val="AD3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63;p40"/>
            <p:cNvSpPr/>
            <p:nvPr/>
          </p:nvSpPr>
          <p:spPr>
            <a:xfrm>
              <a:off x="1661475" y="1979825"/>
              <a:ext cx="323650" cy="417275"/>
            </a:xfrm>
            <a:custGeom>
              <a:avLst/>
              <a:gdLst/>
              <a:ahLst/>
              <a:cxnLst/>
              <a:rect l="l" t="t" r="r" b="b"/>
              <a:pathLst>
                <a:path w="12946" h="16691" extrusionOk="0">
                  <a:moveTo>
                    <a:pt x="6473" y="0"/>
                  </a:moveTo>
                  <a:cubicBezTo>
                    <a:pt x="5891" y="0"/>
                    <a:pt x="5673" y="182"/>
                    <a:pt x="5673" y="182"/>
                  </a:cubicBezTo>
                  <a:cubicBezTo>
                    <a:pt x="5673" y="182"/>
                    <a:pt x="5928" y="3636"/>
                    <a:pt x="5928" y="5054"/>
                  </a:cubicBezTo>
                  <a:cubicBezTo>
                    <a:pt x="5928" y="6436"/>
                    <a:pt x="3455" y="7563"/>
                    <a:pt x="2292" y="8836"/>
                  </a:cubicBezTo>
                  <a:cubicBezTo>
                    <a:pt x="1" y="11309"/>
                    <a:pt x="1673" y="16654"/>
                    <a:pt x="1928" y="16690"/>
                  </a:cubicBezTo>
                  <a:cubicBezTo>
                    <a:pt x="1929" y="16690"/>
                    <a:pt x="1930" y="16690"/>
                    <a:pt x="1930" y="16690"/>
                  </a:cubicBezTo>
                  <a:cubicBezTo>
                    <a:pt x="2173" y="16690"/>
                    <a:pt x="735" y="11302"/>
                    <a:pt x="2801" y="9490"/>
                  </a:cubicBezTo>
                  <a:cubicBezTo>
                    <a:pt x="3491" y="8909"/>
                    <a:pt x="5528" y="8036"/>
                    <a:pt x="6473" y="6945"/>
                  </a:cubicBezTo>
                  <a:cubicBezTo>
                    <a:pt x="7418" y="8036"/>
                    <a:pt x="9455" y="8909"/>
                    <a:pt x="10109" y="9490"/>
                  </a:cubicBezTo>
                  <a:cubicBezTo>
                    <a:pt x="12175" y="11302"/>
                    <a:pt x="10773" y="16690"/>
                    <a:pt x="11016" y="16690"/>
                  </a:cubicBezTo>
                  <a:cubicBezTo>
                    <a:pt x="11017" y="16690"/>
                    <a:pt x="11017" y="16690"/>
                    <a:pt x="11018" y="16690"/>
                  </a:cubicBezTo>
                  <a:cubicBezTo>
                    <a:pt x="11273" y="16654"/>
                    <a:pt x="12945" y="11309"/>
                    <a:pt x="10655" y="8836"/>
                  </a:cubicBezTo>
                  <a:cubicBezTo>
                    <a:pt x="9491" y="7563"/>
                    <a:pt x="7018" y="6436"/>
                    <a:pt x="7018" y="5054"/>
                  </a:cubicBezTo>
                  <a:cubicBezTo>
                    <a:pt x="7018" y="3636"/>
                    <a:pt x="7273" y="182"/>
                    <a:pt x="7273" y="182"/>
                  </a:cubicBezTo>
                  <a:cubicBezTo>
                    <a:pt x="7273" y="182"/>
                    <a:pt x="7091" y="0"/>
                    <a:pt x="6473"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64;p40"/>
            <p:cNvSpPr/>
            <p:nvPr/>
          </p:nvSpPr>
          <p:spPr>
            <a:xfrm>
              <a:off x="1866925" y="2098000"/>
              <a:ext cx="40925" cy="79100"/>
            </a:xfrm>
            <a:custGeom>
              <a:avLst/>
              <a:gdLst/>
              <a:ahLst/>
              <a:cxnLst/>
              <a:rect l="l" t="t" r="r" b="b"/>
              <a:pathLst>
                <a:path w="1637" h="3164" extrusionOk="0">
                  <a:moveTo>
                    <a:pt x="1564" y="0"/>
                  </a:moveTo>
                  <a:cubicBezTo>
                    <a:pt x="1564" y="0"/>
                    <a:pt x="1528" y="73"/>
                    <a:pt x="1491" y="146"/>
                  </a:cubicBezTo>
                  <a:cubicBezTo>
                    <a:pt x="1455" y="255"/>
                    <a:pt x="1418" y="364"/>
                    <a:pt x="1418" y="546"/>
                  </a:cubicBezTo>
                  <a:cubicBezTo>
                    <a:pt x="1418" y="691"/>
                    <a:pt x="1418" y="909"/>
                    <a:pt x="1418" y="1091"/>
                  </a:cubicBezTo>
                  <a:cubicBezTo>
                    <a:pt x="1418" y="1273"/>
                    <a:pt x="1455" y="1527"/>
                    <a:pt x="1346" y="1673"/>
                  </a:cubicBezTo>
                  <a:cubicBezTo>
                    <a:pt x="1309" y="1746"/>
                    <a:pt x="1237" y="1818"/>
                    <a:pt x="1164" y="1891"/>
                  </a:cubicBezTo>
                  <a:cubicBezTo>
                    <a:pt x="1091" y="1927"/>
                    <a:pt x="982" y="2000"/>
                    <a:pt x="909" y="2073"/>
                  </a:cubicBezTo>
                  <a:cubicBezTo>
                    <a:pt x="764" y="2182"/>
                    <a:pt x="582" y="2255"/>
                    <a:pt x="473" y="2364"/>
                  </a:cubicBezTo>
                  <a:cubicBezTo>
                    <a:pt x="182" y="2509"/>
                    <a:pt x="0" y="2582"/>
                    <a:pt x="0" y="2582"/>
                  </a:cubicBezTo>
                  <a:lnTo>
                    <a:pt x="437" y="3164"/>
                  </a:lnTo>
                  <a:cubicBezTo>
                    <a:pt x="437" y="3164"/>
                    <a:pt x="582" y="2982"/>
                    <a:pt x="800" y="2727"/>
                  </a:cubicBezTo>
                  <a:cubicBezTo>
                    <a:pt x="909" y="2618"/>
                    <a:pt x="1019" y="2473"/>
                    <a:pt x="1164" y="2327"/>
                  </a:cubicBezTo>
                  <a:cubicBezTo>
                    <a:pt x="1237" y="2218"/>
                    <a:pt x="1273" y="2145"/>
                    <a:pt x="1346" y="2073"/>
                  </a:cubicBezTo>
                  <a:cubicBezTo>
                    <a:pt x="1418" y="1964"/>
                    <a:pt x="1491" y="1855"/>
                    <a:pt x="1528" y="1746"/>
                  </a:cubicBezTo>
                  <a:cubicBezTo>
                    <a:pt x="1564" y="1491"/>
                    <a:pt x="1528" y="1273"/>
                    <a:pt x="1528" y="1091"/>
                  </a:cubicBezTo>
                  <a:cubicBezTo>
                    <a:pt x="1491" y="873"/>
                    <a:pt x="1491" y="691"/>
                    <a:pt x="1491" y="546"/>
                  </a:cubicBezTo>
                  <a:cubicBezTo>
                    <a:pt x="1528" y="400"/>
                    <a:pt x="1564" y="255"/>
                    <a:pt x="1600" y="182"/>
                  </a:cubicBezTo>
                  <a:cubicBezTo>
                    <a:pt x="1637" y="109"/>
                    <a:pt x="1637" y="73"/>
                    <a:pt x="1637" y="73"/>
                  </a:cubicBezTo>
                  <a:lnTo>
                    <a:pt x="1564" y="0"/>
                  </a:ln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565;p40"/>
            <p:cNvSpPr/>
            <p:nvPr/>
          </p:nvSpPr>
          <p:spPr>
            <a:xfrm>
              <a:off x="1918725" y="2178900"/>
              <a:ext cx="102750" cy="21825"/>
            </a:xfrm>
            <a:custGeom>
              <a:avLst/>
              <a:gdLst/>
              <a:ahLst/>
              <a:cxnLst/>
              <a:rect l="l" t="t" r="r" b="b"/>
              <a:pathLst>
                <a:path w="4110" h="873" extrusionOk="0">
                  <a:moveTo>
                    <a:pt x="1674" y="0"/>
                  </a:moveTo>
                  <a:cubicBezTo>
                    <a:pt x="1492" y="37"/>
                    <a:pt x="1383" y="73"/>
                    <a:pt x="1274" y="109"/>
                  </a:cubicBezTo>
                  <a:cubicBezTo>
                    <a:pt x="1019" y="146"/>
                    <a:pt x="801" y="255"/>
                    <a:pt x="619" y="291"/>
                  </a:cubicBezTo>
                  <a:cubicBezTo>
                    <a:pt x="219" y="437"/>
                    <a:pt x="1" y="546"/>
                    <a:pt x="1" y="546"/>
                  </a:cubicBezTo>
                  <a:lnTo>
                    <a:pt x="146" y="873"/>
                  </a:lnTo>
                  <a:cubicBezTo>
                    <a:pt x="146" y="873"/>
                    <a:pt x="365" y="764"/>
                    <a:pt x="728" y="618"/>
                  </a:cubicBezTo>
                  <a:cubicBezTo>
                    <a:pt x="910" y="546"/>
                    <a:pt x="1128" y="437"/>
                    <a:pt x="1346" y="364"/>
                  </a:cubicBezTo>
                  <a:cubicBezTo>
                    <a:pt x="1455" y="328"/>
                    <a:pt x="1601" y="291"/>
                    <a:pt x="1674" y="255"/>
                  </a:cubicBezTo>
                  <a:lnTo>
                    <a:pt x="1855" y="255"/>
                  </a:lnTo>
                  <a:cubicBezTo>
                    <a:pt x="1892" y="291"/>
                    <a:pt x="1964" y="291"/>
                    <a:pt x="2037" y="328"/>
                  </a:cubicBezTo>
                  <a:cubicBezTo>
                    <a:pt x="2255" y="364"/>
                    <a:pt x="2510" y="473"/>
                    <a:pt x="2764" y="546"/>
                  </a:cubicBezTo>
                  <a:cubicBezTo>
                    <a:pt x="2983" y="618"/>
                    <a:pt x="3237" y="691"/>
                    <a:pt x="3419" y="728"/>
                  </a:cubicBezTo>
                  <a:cubicBezTo>
                    <a:pt x="3492" y="740"/>
                    <a:pt x="3556" y="744"/>
                    <a:pt x="3616" y="744"/>
                  </a:cubicBezTo>
                  <a:cubicBezTo>
                    <a:pt x="3734" y="744"/>
                    <a:pt x="3831" y="728"/>
                    <a:pt x="3928" y="728"/>
                  </a:cubicBezTo>
                  <a:lnTo>
                    <a:pt x="4110" y="728"/>
                  </a:lnTo>
                  <a:lnTo>
                    <a:pt x="4073" y="618"/>
                  </a:lnTo>
                  <a:cubicBezTo>
                    <a:pt x="4073" y="618"/>
                    <a:pt x="4037" y="655"/>
                    <a:pt x="3928" y="655"/>
                  </a:cubicBezTo>
                  <a:cubicBezTo>
                    <a:pt x="3819" y="655"/>
                    <a:pt x="3637" y="618"/>
                    <a:pt x="3455" y="582"/>
                  </a:cubicBezTo>
                  <a:cubicBezTo>
                    <a:pt x="3273" y="546"/>
                    <a:pt x="3055" y="473"/>
                    <a:pt x="2837" y="400"/>
                  </a:cubicBezTo>
                  <a:cubicBezTo>
                    <a:pt x="2583" y="291"/>
                    <a:pt x="2364" y="182"/>
                    <a:pt x="2110" y="73"/>
                  </a:cubicBezTo>
                  <a:cubicBezTo>
                    <a:pt x="2037" y="73"/>
                    <a:pt x="1964" y="37"/>
                    <a:pt x="1892" y="37"/>
                  </a:cubicBezTo>
                  <a:cubicBezTo>
                    <a:pt x="1819" y="0"/>
                    <a:pt x="1746" y="0"/>
                    <a:pt x="1674"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66;p40"/>
            <p:cNvSpPr/>
            <p:nvPr/>
          </p:nvSpPr>
          <p:spPr>
            <a:xfrm>
              <a:off x="1950550" y="2257075"/>
              <a:ext cx="76375" cy="51825"/>
            </a:xfrm>
            <a:custGeom>
              <a:avLst/>
              <a:gdLst/>
              <a:ahLst/>
              <a:cxnLst/>
              <a:rect l="l" t="t" r="r" b="b"/>
              <a:pathLst>
                <a:path w="3055" h="2073" extrusionOk="0">
                  <a:moveTo>
                    <a:pt x="1" y="0"/>
                  </a:moveTo>
                  <a:lnTo>
                    <a:pt x="1" y="291"/>
                  </a:lnTo>
                  <a:cubicBezTo>
                    <a:pt x="1" y="291"/>
                    <a:pt x="219" y="291"/>
                    <a:pt x="582" y="328"/>
                  </a:cubicBezTo>
                  <a:cubicBezTo>
                    <a:pt x="728" y="364"/>
                    <a:pt x="946" y="400"/>
                    <a:pt x="1128" y="437"/>
                  </a:cubicBezTo>
                  <a:cubicBezTo>
                    <a:pt x="1237" y="473"/>
                    <a:pt x="1346" y="509"/>
                    <a:pt x="1455" y="546"/>
                  </a:cubicBezTo>
                  <a:cubicBezTo>
                    <a:pt x="1564" y="582"/>
                    <a:pt x="1637" y="655"/>
                    <a:pt x="1746" y="691"/>
                  </a:cubicBezTo>
                  <a:cubicBezTo>
                    <a:pt x="2073" y="1019"/>
                    <a:pt x="2328" y="1418"/>
                    <a:pt x="2582" y="1673"/>
                  </a:cubicBezTo>
                  <a:cubicBezTo>
                    <a:pt x="2691" y="1818"/>
                    <a:pt x="2800" y="1928"/>
                    <a:pt x="2873" y="1964"/>
                  </a:cubicBezTo>
                  <a:cubicBezTo>
                    <a:pt x="2946" y="2037"/>
                    <a:pt x="3019" y="2073"/>
                    <a:pt x="3019" y="2073"/>
                  </a:cubicBezTo>
                  <a:lnTo>
                    <a:pt x="3055" y="2037"/>
                  </a:lnTo>
                  <a:cubicBezTo>
                    <a:pt x="3055" y="2037"/>
                    <a:pt x="2982" y="2000"/>
                    <a:pt x="2910" y="1928"/>
                  </a:cubicBezTo>
                  <a:cubicBezTo>
                    <a:pt x="2837" y="1855"/>
                    <a:pt x="2764" y="1746"/>
                    <a:pt x="2655" y="1600"/>
                  </a:cubicBezTo>
                  <a:cubicBezTo>
                    <a:pt x="2437" y="1346"/>
                    <a:pt x="2182" y="909"/>
                    <a:pt x="1855" y="582"/>
                  </a:cubicBezTo>
                  <a:cubicBezTo>
                    <a:pt x="1746" y="473"/>
                    <a:pt x="1637" y="400"/>
                    <a:pt x="1528" y="364"/>
                  </a:cubicBezTo>
                  <a:cubicBezTo>
                    <a:pt x="1419" y="291"/>
                    <a:pt x="1310" y="255"/>
                    <a:pt x="1201" y="219"/>
                  </a:cubicBezTo>
                  <a:cubicBezTo>
                    <a:pt x="982" y="146"/>
                    <a:pt x="801" y="109"/>
                    <a:pt x="619" y="73"/>
                  </a:cubicBezTo>
                  <a:cubicBezTo>
                    <a:pt x="255" y="0"/>
                    <a:pt x="1" y="0"/>
                    <a:pt x="1"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67;p40"/>
            <p:cNvSpPr/>
            <p:nvPr/>
          </p:nvSpPr>
          <p:spPr>
            <a:xfrm>
              <a:off x="1947825" y="2332525"/>
              <a:ext cx="58200" cy="66375"/>
            </a:xfrm>
            <a:custGeom>
              <a:avLst/>
              <a:gdLst/>
              <a:ahLst/>
              <a:cxnLst/>
              <a:rect l="l" t="t" r="r" b="b"/>
              <a:pathLst>
                <a:path w="2328" h="2655" extrusionOk="0">
                  <a:moveTo>
                    <a:pt x="255" y="0"/>
                  </a:moveTo>
                  <a:lnTo>
                    <a:pt x="1" y="146"/>
                  </a:lnTo>
                  <a:cubicBezTo>
                    <a:pt x="1" y="146"/>
                    <a:pt x="37" y="219"/>
                    <a:pt x="110" y="291"/>
                  </a:cubicBezTo>
                  <a:cubicBezTo>
                    <a:pt x="182" y="364"/>
                    <a:pt x="255" y="473"/>
                    <a:pt x="401" y="582"/>
                  </a:cubicBezTo>
                  <a:cubicBezTo>
                    <a:pt x="510" y="691"/>
                    <a:pt x="691" y="837"/>
                    <a:pt x="837" y="946"/>
                  </a:cubicBezTo>
                  <a:cubicBezTo>
                    <a:pt x="946" y="1018"/>
                    <a:pt x="1019" y="1055"/>
                    <a:pt x="1128" y="1091"/>
                  </a:cubicBezTo>
                  <a:cubicBezTo>
                    <a:pt x="1237" y="1164"/>
                    <a:pt x="1310" y="1200"/>
                    <a:pt x="1419" y="1273"/>
                  </a:cubicBezTo>
                  <a:cubicBezTo>
                    <a:pt x="1528" y="1309"/>
                    <a:pt x="1600" y="1382"/>
                    <a:pt x="1673" y="1418"/>
                  </a:cubicBezTo>
                  <a:cubicBezTo>
                    <a:pt x="1746" y="1491"/>
                    <a:pt x="1819" y="1564"/>
                    <a:pt x="1891" y="1637"/>
                  </a:cubicBezTo>
                  <a:cubicBezTo>
                    <a:pt x="2000" y="1782"/>
                    <a:pt x="2073" y="1964"/>
                    <a:pt x="2146" y="2109"/>
                  </a:cubicBezTo>
                  <a:cubicBezTo>
                    <a:pt x="2182" y="2255"/>
                    <a:pt x="2219" y="2400"/>
                    <a:pt x="2219" y="2473"/>
                  </a:cubicBezTo>
                  <a:cubicBezTo>
                    <a:pt x="2219" y="2582"/>
                    <a:pt x="2219" y="2618"/>
                    <a:pt x="2219" y="2618"/>
                  </a:cubicBezTo>
                  <a:lnTo>
                    <a:pt x="2291" y="2655"/>
                  </a:lnTo>
                  <a:cubicBezTo>
                    <a:pt x="2291" y="2655"/>
                    <a:pt x="2328" y="2400"/>
                    <a:pt x="2255" y="2073"/>
                  </a:cubicBezTo>
                  <a:cubicBezTo>
                    <a:pt x="2182" y="1928"/>
                    <a:pt x="2109" y="1746"/>
                    <a:pt x="2000" y="1564"/>
                  </a:cubicBezTo>
                  <a:cubicBezTo>
                    <a:pt x="1928" y="1491"/>
                    <a:pt x="1855" y="1382"/>
                    <a:pt x="1782" y="1309"/>
                  </a:cubicBezTo>
                  <a:cubicBezTo>
                    <a:pt x="1710" y="1237"/>
                    <a:pt x="1600" y="1164"/>
                    <a:pt x="1491" y="1091"/>
                  </a:cubicBezTo>
                  <a:cubicBezTo>
                    <a:pt x="1419" y="1055"/>
                    <a:pt x="1310" y="982"/>
                    <a:pt x="1237" y="946"/>
                  </a:cubicBezTo>
                  <a:cubicBezTo>
                    <a:pt x="1128" y="873"/>
                    <a:pt x="1055" y="837"/>
                    <a:pt x="982" y="764"/>
                  </a:cubicBezTo>
                  <a:cubicBezTo>
                    <a:pt x="800" y="655"/>
                    <a:pt x="691" y="509"/>
                    <a:pt x="582" y="400"/>
                  </a:cubicBezTo>
                  <a:cubicBezTo>
                    <a:pt x="473" y="291"/>
                    <a:pt x="401" y="182"/>
                    <a:pt x="328" y="109"/>
                  </a:cubicBezTo>
                  <a:cubicBezTo>
                    <a:pt x="291" y="37"/>
                    <a:pt x="255" y="0"/>
                    <a:pt x="255"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68;p40"/>
            <p:cNvSpPr/>
            <p:nvPr/>
          </p:nvSpPr>
          <p:spPr>
            <a:xfrm>
              <a:off x="1900550" y="2349800"/>
              <a:ext cx="46400" cy="40025"/>
            </a:xfrm>
            <a:custGeom>
              <a:avLst/>
              <a:gdLst/>
              <a:ahLst/>
              <a:cxnLst/>
              <a:rect l="l" t="t" r="r" b="b"/>
              <a:pathLst>
                <a:path w="1856" h="1601" extrusionOk="0">
                  <a:moveTo>
                    <a:pt x="1855" y="0"/>
                  </a:moveTo>
                  <a:cubicBezTo>
                    <a:pt x="1855" y="0"/>
                    <a:pt x="1819" y="37"/>
                    <a:pt x="1746" y="37"/>
                  </a:cubicBezTo>
                  <a:cubicBezTo>
                    <a:pt x="1673" y="37"/>
                    <a:pt x="1564" y="73"/>
                    <a:pt x="1455" y="109"/>
                  </a:cubicBezTo>
                  <a:cubicBezTo>
                    <a:pt x="1201" y="182"/>
                    <a:pt x="910" y="291"/>
                    <a:pt x="655" y="509"/>
                  </a:cubicBezTo>
                  <a:cubicBezTo>
                    <a:pt x="546" y="618"/>
                    <a:pt x="437" y="764"/>
                    <a:pt x="364" y="873"/>
                  </a:cubicBezTo>
                  <a:cubicBezTo>
                    <a:pt x="292" y="1018"/>
                    <a:pt x="219" y="1127"/>
                    <a:pt x="183" y="1237"/>
                  </a:cubicBezTo>
                  <a:cubicBezTo>
                    <a:pt x="37" y="1418"/>
                    <a:pt x="1" y="1564"/>
                    <a:pt x="1" y="1564"/>
                  </a:cubicBezTo>
                  <a:lnTo>
                    <a:pt x="73" y="1600"/>
                  </a:lnTo>
                  <a:cubicBezTo>
                    <a:pt x="73" y="1600"/>
                    <a:pt x="146" y="1455"/>
                    <a:pt x="255" y="1273"/>
                  </a:cubicBezTo>
                  <a:cubicBezTo>
                    <a:pt x="364" y="1055"/>
                    <a:pt x="510" y="800"/>
                    <a:pt x="764" y="618"/>
                  </a:cubicBezTo>
                  <a:cubicBezTo>
                    <a:pt x="801" y="582"/>
                    <a:pt x="873" y="546"/>
                    <a:pt x="946" y="509"/>
                  </a:cubicBezTo>
                  <a:cubicBezTo>
                    <a:pt x="983" y="473"/>
                    <a:pt x="1055" y="437"/>
                    <a:pt x="1128" y="437"/>
                  </a:cubicBezTo>
                  <a:cubicBezTo>
                    <a:pt x="1273" y="400"/>
                    <a:pt x="1382" y="364"/>
                    <a:pt x="1492" y="364"/>
                  </a:cubicBezTo>
                  <a:lnTo>
                    <a:pt x="1746" y="364"/>
                  </a:lnTo>
                  <a:cubicBezTo>
                    <a:pt x="1819" y="364"/>
                    <a:pt x="1855" y="400"/>
                    <a:pt x="1855" y="400"/>
                  </a:cubicBezTo>
                  <a:lnTo>
                    <a:pt x="1855" y="0"/>
                  </a:ln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69;p40"/>
            <p:cNvSpPr/>
            <p:nvPr/>
          </p:nvSpPr>
          <p:spPr>
            <a:xfrm>
              <a:off x="1890550" y="2282525"/>
              <a:ext cx="55475" cy="40025"/>
            </a:xfrm>
            <a:custGeom>
              <a:avLst/>
              <a:gdLst/>
              <a:ahLst/>
              <a:cxnLst/>
              <a:rect l="l" t="t" r="r" b="b"/>
              <a:pathLst>
                <a:path w="2219" h="1601" extrusionOk="0">
                  <a:moveTo>
                    <a:pt x="2182" y="1"/>
                  </a:moveTo>
                  <a:cubicBezTo>
                    <a:pt x="2182" y="1"/>
                    <a:pt x="2001" y="37"/>
                    <a:pt x="1746" y="73"/>
                  </a:cubicBezTo>
                  <a:cubicBezTo>
                    <a:pt x="1528" y="182"/>
                    <a:pt x="1164" y="255"/>
                    <a:pt x="910" y="546"/>
                  </a:cubicBezTo>
                  <a:cubicBezTo>
                    <a:pt x="437" y="1019"/>
                    <a:pt x="1" y="1528"/>
                    <a:pt x="1" y="1528"/>
                  </a:cubicBezTo>
                  <a:lnTo>
                    <a:pt x="74" y="1600"/>
                  </a:lnTo>
                  <a:cubicBezTo>
                    <a:pt x="74" y="1600"/>
                    <a:pt x="546" y="1128"/>
                    <a:pt x="1055" y="691"/>
                  </a:cubicBezTo>
                  <a:cubicBezTo>
                    <a:pt x="1273" y="473"/>
                    <a:pt x="1601" y="400"/>
                    <a:pt x="1819" y="364"/>
                  </a:cubicBezTo>
                  <a:cubicBezTo>
                    <a:pt x="2073" y="291"/>
                    <a:pt x="2219" y="291"/>
                    <a:pt x="2219" y="291"/>
                  </a:cubicBezTo>
                  <a:lnTo>
                    <a:pt x="2182" y="1"/>
                  </a:ln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70;p40"/>
            <p:cNvSpPr/>
            <p:nvPr/>
          </p:nvSpPr>
          <p:spPr>
            <a:xfrm>
              <a:off x="1870550" y="2223450"/>
              <a:ext cx="61850" cy="20000"/>
            </a:xfrm>
            <a:custGeom>
              <a:avLst/>
              <a:gdLst/>
              <a:ahLst/>
              <a:cxnLst/>
              <a:rect l="l" t="t" r="r" b="b"/>
              <a:pathLst>
                <a:path w="2474" h="800" extrusionOk="0">
                  <a:moveTo>
                    <a:pt x="2219" y="0"/>
                  </a:moveTo>
                  <a:cubicBezTo>
                    <a:pt x="2219" y="0"/>
                    <a:pt x="2219" y="36"/>
                    <a:pt x="2146" y="73"/>
                  </a:cubicBezTo>
                  <a:cubicBezTo>
                    <a:pt x="2110" y="109"/>
                    <a:pt x="2037" y="182"/>
                    <a:pt x="1964" y="255"/>
                  </a:cubicBezTo>
                  <a:cubicBezTo>
                    <a:pt x="1783" y="364"/>
                    <a:pt x="1528" y="509"/>
                    <a:pt x="1237" y="545"/>
                  </a:cubicBezTo>
                  <a:cubicBezTo>
                    <a:pt x="910" y="618"/>
                    <a:pt x="619" y="655"/>
                    <a:pt x="401" y="655"/>
                  </a:cubicBezTo>
                  <a:cubicBezTo>
                    <a:pt x="146" y="691"/>
                    <a:pt x="1" y="691"/>
                    <a:pt x="1" y="691"/>
                  </a:cubicBezTo>
                  <a:lnTo>
                    <a:pt x="1" y="800"/>
                  </a:lnTo>
                  <a:lnTo>
                    <a:pt x="401" y="800"/>
                  </a:lnTo>
                  <a:cubicBezTo>
                    <a:pt x="619" y="800"/>
                    <a:pt x="946" y="800"/>
                    <a:pt x="1237" y="764"/>
                  </a:cubicBezTo>
                  <a:cubicBezTo>
                    <a:pt x="1601" y="727"/>
                    <a:pt x="1892" y="618"/>
                    <a:pt x="2110" y="509"/>
                  </a:cubicBezTo>
                  <a:cubicBezTo>
                    <a:pt x="2328" y="364"/>
                    <a:pt x="2473" y="255"/>
                    <a:pt x="2473" y="255"/>
                  </a:cubicBezTo>
                  <a:lnTo>
                    <a:pt x="2219" y="0"/>
                  </a:ln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71;p40"/>
            <p:cNvSpPr/>
            <p:nvPr/>
          </p:nvSpPr>
          <p:spPr>
            <a:xfrm>
              <a:off x="1996000" y="2263425"/>
              <a:ext cx="58200" cy="13675"/>
            </a:xfrm>
            <a:custGeom>
              <a:avLst/>
              <a:gdLst/>
              <a:ahLst/>
              <a:cxnLst/>
              <a:rect l="l" t="t" r="r" b="b"/>
              <a:pathLst>
                <a:path w="2328" h="547" extrusionOk="0">
                  <a:moveTo>
                    <a:pt x="2328" y="1"/>
                  </a:moveTo>
                  <a:cubicBezTo>
                    <a:pt x="2328" y="1"/>
                    <a:pt x="2182" y="74"/>
                    <a:pt x="1964" y="146"/>
                  </a:cubicBezTo>
                  <a:cubicBezTo>
                    <a:pt x="1782" y="255"/>
                    <a:pt x="1492" y="328"/>
                    <a:pt x="1201" y="365"/>
                  </a:cubicBezTo>
                  <a:cubicBezTo>
                    <a:pt x="910" y="401"/>
                    <a:pt x="619" y="401"/>
                    <a:pt x="401" y="401"/>
                  </a:cubicBezTo>
                  <a:cubicBezTo>
                    <a:pt x="146" y="401"/>
                    <a:pt x="37" y="365"/>
                    <a:pt x="37" y="365"/>
                  </a:cubicBezTo>
                  <a:lnTo>
                    <a:pt x="1" y="510"/>
                  </a:lnTo>
                  <a:cubicBezTo>
                    <a:pt x="1" y="510"/>
                    <a:pt x="146" y="546"/>
                    <a:pt x="364" y="546"/>
                  </a:cubicBezTo>
                  <a:cubicBezTo>
                    <a:pt x="619" y="546"/>
                    <a:pt x="910" y="510"/>
                    <a:pt x="1201" y="437"/>
                  </a:cubicBezTo>
                  <a:cubicBezTo>
                    <a:pt x="1492" y="401"/>
                    <a:pt x="1782" y="292"/>
                    <a:pt x="2001" y="183"/>
                  </a:cubicBezTo>
                  <a:cubicBezTo>
                    <a:pt x="2182" y="110"/>
                    <a:pt x="2328" y="37"/>
                    <a:pt x="2328" y="37"/>
                  </a:cubicBezTo>
                  <a:lnTo>
                    <a:pt x="2328" y="1"/>
                  </a:ln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72;p40"/>
            <p:cNvSpPr/>
            <p:nvPr/>
          </p:nvSpPr>
          <p:spPr>
            <a:xfrm>
              <a:off x="1984175" y="2187975"/>
              <a:ext cx="25500" cy="37300"/>
            </a:xfrm>
            <a:custGeom>
              <a:avLst/>
              <a:gdLst/>
              <a:ahLst/>
              <a:cxnLst/>
              <a:rect l="l" t="t" r="r" b="b"/>
              <a:pathLst>
                <a:path w="1020" h="1492" extrusionOk="0">
                  <a:moveTo>
                    <a:pt x="110" y="1"/>
                  </a:moveTo>
                  <a:lnTo>
                    <a:pt x="1" y="110"/>
                  </a:lnTo>
                  <a:cubicBezTo>
                    <a:pt x="1" y="110"/>
                    <a:pt x="328" y="401"/>
                    <a:pt x="583" y="765"/>
                  </a:cubicBezTo>
                  <a:cubicBezTo>
                    <a:pt x="728" y="910"/>
                    <a:pt x="837" y="1092"/>
                    <a:pt x="910" y="1274"/>
                  </a:cubicBezTo>
                  <a:cubicBezTo>
                    <a:pt x="983" y="1419"/>
                    <a:pt x="1019" y="1492"/>
                    <a:pt x="1019" y="1492"/>
                  </a:cubicBezTo>
                  <a:cubicBezTo>
                    <a:pt x="1019" y="1492"/>
                    <a:pt x="1019" y="1383"/>
                    <a:pt x="946" y="1237"/>
                  </a:cubicBezTo>
                  <a:cubicBezTo>
                    <a:pt x="910" y="1092"/>
                    <a:pt x="801" y="874"/>
                    <a:pt x="655" y="692"/>
                  </a:cubicBezTo>
                  <a:cubicBezTo>
                    <a:pt x="437" y="328"/>
                    <a:pt x="110" y="1"/>
                    <a:pt x="110"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73;p40"/>
            <p:cNvSpPr/>
            <p:nvPr/>
          </p:nvSpPr>
          <p:spPr>
            <a:xfrm>
              <a:off x="2009650" y="2148900"/>
              <a:ext cx="21825" cy="48200"/>
            </a:xfrm>
            <a:custGeom>
              <a:avLst/>
              <a:gdLst/>
              <a:ahLst/>
              <a:cxnLst/>
              <a:rect l="l" t="t" r="r" b="b"/>
              <a:pathLst>
                <a:path w="873" h="1928" extrusionOk="0">
                  <a:moveTo>
                    <a:pt x="873" y="0"/>
                  </a:moveTo>
                  <a:cubicBezTo>
                    <a:pt x="873" y="1"/>
                    <a:pt x="764" y="546"/>
                    <a:pt x="546" y="982"/>
                  </a:cubicBezTo>
                  <a:cubicBezTo>
                    <a:pt x="436" y="1237"/>
                    <a:pt x="291" y="1455"/>
                    <a:pt x="182" y="1600"/>
                  </a:cubicBezTo>
                  <a:cubicBezTo>
                    <a:pt x="73" y="1746"/>
                    <a:pt x="0" y="1818"/>
                    <a:pt x="0" y="1818"/>
                  </a:cubicBezTo>
                  <a:lnTo>
                    <a:pt x="109" y="1928"/>
                  </a:lnTo>
                  <a:cubicBezTo>
                    <a:pt x="109" y="1928"/>
                    <a:pt x="182" y="1818"/>
                    <a:pt x="291" y="1673"/>
                  </a:cubicBezTo>
                  <a:cubicBezTo>
                    <a:pt x="400" y="1491"/>
                    <a:pt x="546" y="1273"/>
                    <a:pt x="618" y="1019"/>
                  </a:cubicBezTo>
                  <a:cubicBezTo>
                    <a:pt x="836" y="546"/>
                    <a:pt x="873" y="1"/>
                    <a:pt x="873"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74;p40"/>
            <p:cNvSpPr/>
            <p:nvPr/>
          </p:nvSpPr>
          <p:spPr>
            <a:xfrm>
              <a:off x="2010550" y="2293425"/>
              <a:ext cx="40925" cy="69125"/>
            </a:xfrm>
            <a:custGeom>
              <a:avLst/>
              <a:gdLst/>
              <a:ahLst/>
              <a:cxnLst/>
              <a:rect l="l" t="t" r="r" b="b"/>
              <a:pathLst>
                <a:path w="1637" h="2765" extrusionOk="0">
                  <a:moveTo>
                    <a:pt x="0" y="1"/>
                  </a:moveTo>
                  <a:cubicBezTo>
                    <a:pt x="0" y="1"/>
                    <a:pt x="0" y="219"/>
                    <a:pt x="37" y="546"/>
                  </a:cubicBezTo>
                  <a:cubicBezTo>
                    <a:pt x="110" y="874"/>
                    <a:pt x="219" y="1273"/>
                    <a:pt x="437" y="1637"/>
                  </a:cubicBezTo>
                  <a:cubicBezTo>
                    <a:pt x="510" y="1819"/>
                    <a:pt x="655" y="2001"/>
                    <a:pt x="764" y="2146"/>
                  </a:cubicBezTo>
                  <a:cubicBezTo>
                    <a:pt x="837" y="2219"/>
                    <a:pt x="910" y="2255"/>
                    <a:pt x="982" y="2328"/>
                  </a:cubicBezTo>
                  <a:cubicBezTo>
                    <a:pt x="1055" y="2401"/>
                    <a:pt x="1128" y="2437"/>
                    <a:pt x="1164" y="2473"/>
                  </a:cubicBezTo>
                  <a:cubicBezTo>
                    <a:pt x="1309" y="2582"/>
                    <a:pt x="1419" y="2655"/>
                    <a:pt x="1491" y="2692"/>
                  </a:cubicBezTo>
                  <a:cubicBezTo>
                    <a:pt x="1564" y="2728"/>
                    <a:pt x="1637" y="2764"/>
                    <a:pt x="1637" y="2764"/>
                  </a:cubicBezTo>
                  <a:lnTo>
                    <a:pt x="1637" y="2728"/>
                  </a:lnTo>
                  <a:cubicBezTo>
                    <a:pt x="1637" y="2728"/>
                    <a:pt x="1600" y="2692"/>
                    <a:pt x="1528" y="2655"/>
                  </a:cubicBezTo>
                  <a:cubicBezTo>
                    <a:pt x="1455" y="2619"/>
                    <a:pt x="1346" y="2546"/>
                    <a:pt x="1200" y="2437"/>
                  </a:cubicBezTo>
                  <a:cubicBezTo>
                    <a:pt x="1164" y="2401"/>
                    <a:pt x="1091" y="2364"/>
                    <a:pt x="1019" y="2292"/>
                  </a:cubicBezTo>
                  <a:cubicBezTo>
                    <a:pt x="946" y="2219"/>
                    <a:pt x="873" y="2183"/>
                    <a:pt x="837" y="2073"/>
                  </a:cubicBezTo>
                  <a:cubicBezTo>
                    <a:pt x="691" y="1928"/>
                    <a:pt x="582" y="1783"/>
                    <a:pt x="473" y="1601"/>
                  </a:cubicBezTo>
                  <a:cubicBezTo>
                    <a:pt x="291" y="1237"/>
                    <a:pt x="182" y="837"/>
                    <a:pt x="146" y="546"/>
                  </a:cubicBezTo>
                  <a:cubicBezTo>
                    <a:pt x="110" y="219"/>
                    <a:pt x="146" y="37"/>
                    <a:pt x="146" y="37"/>
                  </a:cubicBezTo>
                  <a:lnTo>
                    <a:pt x="0" y="1"/>
                  </a:ln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75;p40"/>
            <p:cNvSpPr/>
            <p:nvPr/>
          </p:nvSpPr>
          <p:spPr>
            <a:xfrm>
              <a:off x="1999650" y="2377075"/>
              <a:ext cx="54550" cy="33650"/>
            </a:xfrm>
            <a:custGeom>
              <a:avLst/>
              <a:gdLst/>
              <a:ahLst/>
              <a:cxnLst/>
              <a:rect l="l" t="t" r="r" b="b"/>
              <a:pathLst>
                <a:path w="2182" h="1346" extrusionOk="0">
                  <a:moveTo>
                    <a:pt x="36" y="0"/>
                  </a:moveTo>
                  <a:lnTo>
                    <a:pt x="0" y="109"/>
                  </a:lnTo>
                  <a:cubicBezTo>
                    <a:pt x="0" y="109"/>
                    <a:pt x="146" y="146"/>
                    <a:pt x="400" y="218"/>
                  </a:cubicBezTo>
                  <a:cubicBezTo>
                    <a:pt x="618" y="291"/>
                    <a:pt x="909" y="400"/>
                    <a:pt x="1164" y="545"/>
                  </a:cubicBezTo>
                  <a:cubicBezTo>
                    <a:pt x="1455" y="691"/>
                    <a:pt x="1709" y="873"/>
                    <a:pt x="1891" y="1055"/>
                  </a:cubicBezTo>
                  <a:cubicBezTo>
                    <a:pt x="1964" y="1127"/>
                    <a:pt x="2036" y="1200"/>
                    <a:pt x="2109" y="1273"/>
                  </a:cubicBezTo>
                  <a:cubicBezTo>
                    <a:pt x="2145" y="1309"/>
                    <a:pt x="2145" y="1345"/>
                    <a:pt x="2145" y="1345"/>
                  </a:cubicBezTo>
                  <a:lnTo>
                    <a:pt x="2182" y="1309"/>
                  </a:lnTo>
                  <a:cubicBezTo>
                    <a:pt x="2182" y="1309"/>
                    <a:pt x="2145" y="1309"/>
                    <a:pt x="2109" y="1236"/>
                  </a:cubicBezTo>
                  <a:cubicBezTo>
                    <a:pt x="2073" y="1164"/>
                    <a:pt x="2000" y="1091"/>
                    <a:pt x="1927" y="1018"/>
                  </a:cubicBezTo>
                  <a:cubicBezTo>
                    <a:pt x="1745" y="836"/>
                    <a:pt x="1491" y="655"/>
                    <a:pt x="1200" y="509"/>
                  </a:cubicBezTo>
                  <a:cubicBezTo>
                    <a:pt x="655" y="182"/>
                    <a:pt x="36" y="0"/>
                    <a:pt x="36"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76;p40"/>
            <p:cNvSpPr/>
            <p:nvPr/>
          </p:nvSpPr>
          <p:spPr>
            <a:xfrm>
              <a:off x="1977825" y="2365250"/>
              <a:ext cx="12750" cy="78200"/>
            </a:xfrm>
            <a:custGeom>
              <a:avLst/>
              <a:gdLst/>
              <a:ahLst/>
              <a:cxnLst/>
              <a:rect l="l" t="t" r="r" b="b"/>
              <a:pathLst>
                <a:path w="510" h="3128" extrusionOk="0">
                  <a:moveTo>
                    <a:pt x="364" y="0"/>
                  </a:moveTo>
                  <a:cubicBezTo>
                    <a:pt x="364" y="0"/>
                    <a:pt x="291" y="182"/>
                    <a:pt x="219" y="473"/>
                  </a:cubicBezTo>
                  <a:cubicBezTo>
                    <a:pt x="146" y="764"/>
                    <a:pt x="73" y="1164"/>
                    <a:pt x="37" y="1528"/>
                  </a:cubicBezTo>
                  <a:cubicBezTo>
                    <a:pt x="0" y="1928"/>
                    <a:pt x="0" y="2327"/>
                    <a:pt x="0" y="2618"/>
                  </a:cubicBezTo>
                  <a:cubicBezTo>
                    <a:pt x="37" y="2764"/>
                    <a:pt x="37" y="2909"/>
                    <a:pt x="37" y="2982"/>
                  </a:cubicBezTo>
                  <a:cubicBezTo>
                    <a:pt x="73" y="3055"/>
                    <a:pt x="73" y="3127"/>
                    <a:pt x="73" y="3127"/>
                  </a:cubicBezTo>
                  <a:cubicBezTo>
                    <a:pt x="73" y="3127"/>
                    <a:pt x="73" y="3055"/>
                    <a:pt x="73" y="2982"/>
                  </a:cubicBezTo>
                  <a:cubicBezTo>
                    <a:pt x="73" y="2909"/>
                    <a:pt x="37" y="2764"/>
                    <a:pt x="37" y="2618"/>
                  </a:cubicBezTo>
                  <a:cubicBezTo>
                    <a:pt x="37" y="2327"/>
                    <a:pt x="73" y="1928"/>
                    <a:pt x="146" y="1564"/>
                  </a:cubicBezTo>
                  <a:cubicBezTo>
                    <a:pt x="182" y="1164"/>
                    <a:pt x="291" y="800"/>
                    <a:pt x="364" y="509"/>
                  </a:cubicBezTo>
                  <a:cubicBezTo>
                    <a:pt x="437" y="219"/>
                    <a:pt x="510" y="37"/>
                    <a:pt x="510" y="37"/>
                  </a:cubicBezTo>
                  <a:lnTo>
                    <a:pt x="364" y="0"/>
                  </a:ln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77;p40"/>
            <p:cNvSpPr/>
            <p:nvPr/>
          </p:nvSpPr>
          <p:spPr>
            <a:xfrm>
              <a:off x="1914200" y="2364350"/>
              <a:ext cx="12750" cy="60000"/>
            </a:xfrm>
            <a:custGeom>
              <a:avLst/>
              <a:gdLst/>
              <a:ahLst/>
              <a:cxnLst/>
              <a:rect l="l" t="t" r="r" b="b"/>
              <a:pathLst>
                <a:path w="510" h="2400" extrusionOk="0">
                  <a:moveTo>
                    <a:pt x="146" y="0"/>
                  </a:moveTo>
                  <a:lnTo>
                    <a:pt x="0" y="73"/>
                  </a:lnTo>
                  <a:cubicBezTo>
                    <a:pt x="0" y="73"/>
                    <a:pt x="255" y="618"/>
                    <a:pt x="364" y="1200"/>
                  </a:cubicBezTo>
                  <a:cubicBezTo>
                    <a:pt x="437" y="1491"/>
                    <a:pt x="437" y="1782"/>
                    <a:pt x="437" y="2036"/>
                  </a:cubicBezTo>
                  <a:cubicBezTo>
                    <a:pt x="437" y="2254"/>
                    <a:pt x="400" y="2400"/>
                    <a:pt x="400" y="2400"/>
                  </a:cubicBezTo>
                  <a:lnTo>
                    <a:pt x="437" y="2400"/>
                  </a:lnTo>
                  <a:cubicBezTo>
                    <a:pt x="437" y="2400"/>
                    <a:pt x="473" y="2254"/>
                    <a:pt x="509" y="2036"/>
                  </a:cubicBezTo>
                  <a:cubicBezTo>
                    <a:pt x="509" y="1782"/>
                    <a:pt x="509" y="1491"/>
                    <a:pt x="473" y="1200"/>
                  </a:cubicBezTo>
                  <a:cubicBezTo>
                    <a:pt x="364" y="582"/>
                    <a:pt x="146" y="0"/>
                    <a:pt x="146"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78;p40"/>
            <p:cNvSpPr/>
            <p:nvPr/>
          </p:nvSpPr>
          <p:spPr>
            <a:xfrm>
              <a:off x="1871475" y="2223450"/>
              <a:ext cx="36375" cy="17275"/>
            </a:xfrm>
            <a:custGeom>
              <a:avLst/>
              <a:gdLst/>
              <a:ahLst/>
              <a:cxnLst/>
              <a:rect l="l" t="t" r="r" b="b"/>
              <a:pathLst>
                <a:path w="1455" h="691" extrusionOk="0">
                  <a:moveTo>
                    <a:pt x="73" y="0"/>
                  </a:moveTo>
                  <a:lnTo>
                    <a:pt x="0" y="73"/>
                  </a:lnTo>
                  <a:cubicBezTo>
                    <a:pt x="0" y="73"/>
                    <a:pt x="364" y="255"/>
                    <a:pt x="691" y="400"/>
                  </a:cubicBezTo>
                  <a:cubicBezTo>
                    <a:pt x="1055" y="545"/>
                    <a:pt x="1418" y="691"/>
                    <a:pt x="1418" y="691"/>
                  </a:cubicBezTo>
                  <a:lnTo>
                    <a:pt x="1455" y="509"/>
                  </a:lnTo>
                  <a:cubicBezTo>
                    <a:pt x="1455" y="509"/>
                    <a:pt x="1091" y="400"/>
                    <a:pt x="764" y="291"/>
                  </a:cubicBezTo>
                  <a:cubicBezTo>
                    <a:pt x="400" y="145"/>
                    <a:pt x="73" y="0"/>
                    <a:pt x="73"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79;p40"/>
            <p:cNvSpPr/>
            <p:nvPr/>
          </p:nvSpPr>
          <p:spPr>
            <a:xfrm>
              <a:off x="1958725" y="2104350"/>
              <a:ext cx="26400" cy="79125"/>
            </a:xfrm>
            <a:custGeom>
              <a:avLst/>
              <a:gdLst/>
              <a:ahLst/>
              <a:cxnLst/>
              <a:rect l="l" t="t" r="r" b="b"/>
              <a:pathLst>
                <a:path w="1056" h="3165" extrusionOk="0">
                  <a:moveTo>
                    <a:pt x="1019" y="1"/>
                  </a:moveTo>
                  <a:cubicBezTo>
                    <a:pt x="1019" y="1"/>
                    <a:pt x="1019" y="37"/>
                    <a:pt x="1019" y="110"/>
                  </a:cubicBezTo>
                  <a:cubicBezTo>
                    <a:pt x="1019" y="219"/>
                    <a:pt x="1019" y="364"/>
                    <a:pt x="983" y="510"/>
                  </a:cubicBezTo>
                  <a:cubicBezTo>
                    <a:pt x="946" y="801"/>
                    <a:pt x="874" y="1201"/>
                    <a:pt x="728" y="1601"/>
                  </a:cubicBezTo>
                  <a:cubicBezTo>
                    <a:pt x="583" y="2001"/>
                    <a:pt x="401" y="2364"/>
                    <a:pt x="255" y="2619"/>
                  </a:cubicBezTo>
                  <a:cubicBezTo>
                    <a:pt x="110" y="2910"/>
                    <a:pt x="1" y="3055"/>
                    <a:pt x="1" y="3055"/>
                  </a:cubicBezTo>
                  <a:lnTo>
                    <a:pt x="146" y="3164"/>
                  </a:lnTo>
                  <a:cubicBezTo>
                    <a:pt x="146" y="3164"/>
                    <a:pt x="292" y="2982"/>
                    <a:pt x="401" y="2728"/>
                  </a:cubicBezTo>
                  <a:cubicBezTo>
                    <a:pt x="546" y="2437"/>
                    <a:pt x="728" y="2037"/>
                    <a:pt x="837" y="1637"/>
                  </a:cubicBezTo>
                  <a:cubicBezTo>
                    <a:pt x="946" y="1237"/>
                    <a:pt x="1019" y="801"/>
                    <a:pt x="1019" y="510"/>
                  </a:cubicBezTo>
                  <a:cubicBezTo>
                    <a:pt x="1055" y="364"/>
                    <a:pt x="1055" y="219"/>
                    <a:pt x="1055" y="110"/>
                  </a:cubicBezTo>
                  <a:cubicBezTo>
                    <a:pt x="1019" y="37"/>
                    <a:pt x="1019" y="1"/>
                    <a:pt x="1019"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580;p40"/>
            <p:cNvSpPr/>
            <p:nvPr/>
          </p:nvSpPr>
          <p:spPr>
            <a:xfrm>
              <a:off x="1902375" y="2108900"/>
              <a:ext cx="38175" cy="28200"/>
            </a:xfrm>
            <a:custGeom>
              <a:avLst/>
              <a:gdLst/>
              <a:ahLst/>
              <a:cxnLst/>
              <a:rect l="l" t="t" r="r" b="b"/>
              <a:pathLst>
                <a:path w="1527" h="1128" extrusionOk="0">
                  <a:moveTo>
                    <a:pt x="1527" y="1"/>
                  </a:moveTo>
                  <a:lnTo>
                    <a:pt x="1527" y="1"/>
                  </a:lnTo>
                  <a:cubicBezTo>
                    <a:pt x="1490" y="1"/>
                    <a:pt x="1418" y="37"/>
                    <a:pt x="1309" y="73"/>
                  </a:cubicBezTo>
                  <a:cubicBezTo>
                    <a:pt x="1164" y="110"/>
                    <a:pt x="910" y="219"/>
                    <a:pt x="728" y="364"/>
                  </a:cubicBezTo>
                  <a:cubicBezTo>
                    <a:pt x="510" y="510"/>
                    <a:pt x="328" y="691"/>
                    <a:pt x="219" y="800"/>
                  </a:cubicBezTo>
                  <a:cubicBezTo>
                    <a:pt x="73" y="946"/>
                    <a:pt x="0" y="1055"/>
                    <a:pt x="0" y="1055"/>
                  </a:cubicBezTo>
                  <a:lnTo>
                    <a:pt x="110" y="1128"/>
                  </a:lnTo>
                  <a:cubicBezTo>
                    <a:pt x="110" y="1128"/>
                    <a:pt x="146" y="1019"/>
                    <a:pt x="291" y="873"/>
                  </a:cubicBezTo>
                  <a:cubicBezTo>
                    <a:pt x="400" y="728"/>
                    <a:pt x="546" y="546"/>
                    <a:pt x="764" y="400"/>
                  </a:cubicBezTo>
                  <a:cubicBezTo>
                    <a:pt x="946" y="255"/>
                    <a:pt x="1164" y="146"/>
                    <a:pt x="1346" y="73"/>
                  </a:cubicBezTo>
                  <a:cubicBezTo>
                    <a:pt x="1418" y="37"/>
                    <a:pt x="1490" y="1"/>
                    <a:pt x="1527"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581;p40"/>
            <p:cNvSpPr/>
            <p:nvPr/>
          </p:nvSpPr>
          <p:spPr>
            <a:xfrm>
              <a:off x="1877825" y="2062550"/>
              <a:ext cx="26400" cy="52750"/>
            </a:xfrm>
            <a:custGeom>
              <a:avLst/>
              <a:gdLst/>
              <a:ahLst/>
              <a:cxnLst/>
              <a:rect l="l" t="t" r="r" b="b"/>
              <a:pathLst>
                <a:path w="1056" h="2110" extrusionOk="0">
                  <a:moveTo>
                    <a:pt x="37" y="0"/>
                  </a:moveTo>
                  <a:cubicBezTo>
                    <a:pt x="37" y="73"/>
                    <a:pt x="1" y="146"/>
                    <a:pt x="37" y="291"/>
                  </a:cubicBezTo>
                  <a:cubicBezTo>
                    <a:pt x="37" y="400"/>
                    <a:pt x="37" y="509"/>
                    <a:pt x="73" y="655"/>
                  </a:cubicBezTo>
                  <a:cubicBezTo>
                    <a:pt x="110" y="800"/>
                    <a:pt x="183" y="945"/>
                    <a:pt x="219" y="1091"/>
                  </a:cubicBezTo>
                  <a:cubicBezTo>
                    <a:pt x="364" y="1382"/>
                    <a:pt x="546" y="1636"/>
                    <a:pt x="692" y="1818"/>
                  </a:cubicBezTo>
                  <a:cubicBezTo>
                    <a:pt x="837" y="2000"/>
                    <a:pt x="982" y="2109"/>
                    <a:pt x="982" y="2109"/>
                  </a:cubicBezTo>
                  <a:lnTo>
                    <a:pt x="1055" y="1964"/>
                  </a:lnTo>
                  <a:cubicBezTo>
                    <a:pt x="1055" y="1964"/>
                    <a:pt x="946" y="1891"/>
                    <a:pt x="801" y="1709"/>
                  </a:cubicBezTo>
                  <a:cubicBezTo>
                    <a:pt x="619" y="1564"/>
                    <a:pt x="437" y="1309"/>
                    <a:pt x="292" y="1055"/>
                  </a:cubicBezTo>
                  <a:cubicBezTo>
                    <a:pt x="219" y="909"/>
                    <a:pt x="183" y="800"/>
                    <a:pt x="146" y="655"/>
                  </a:cubicBezTo>
                  <a:cubicBezTo>
                    <a:pt x="110" y="509"/>
                    <a:pt x="73" y="400"/>
                    <a:pt x="37" y="255"/>
                  </a:cubicBezTo>
                  <a:cubicBezTo>
                    <a:pt x="37" y="146"/>
                    <a:pt x="37" y="73"/>
                    <a:pt x="37"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82;p40"/>
            <p:cNvSpPr/>
            <p:nvPr/>
          </p:nvSpPr>
          <p:spPr>
            <a:xfrm>
              <a:off x="1894200" y="2303425"/>
              <a:ext cx="16375" cy="51850"/>
            </a:xfrm>
            <a:custGeom>
              <a:avLst/>
              <a:gdLst/>
              <a:ahLst/>
              <a:cxnLst/>
              <a:rect l="l" t="t" r="r" b="b"/>
              <a:pathLst>
                <a:path w="655" h="2074" extrusionOk="0">
                  <a:moveTo>
                    <a:pt x="655" y="1"/>
                  </a:moveTo>
                  <a:lnTo>
                    <a:pt x="509" y="37"/>
                  </a:lnTo>
                  <a:cubicBezTo>
                    <a:pt x="509" y="37"/>
                    <a:pt x="509" y="146"/>
                    <a:pt x="509" y="364"/>
                  </a:cubicBezTo>
                  <a:cubicBezTo>
                    <a:pt x="509" y="546"/>
                    <a:pt x="437" y="801"/>
                    <a:pt x="400" y="1055"/>
                  </a:cubicBezTo>
                  <a:cubicBezTo>
                    <a:pt x="255" y="1564"/>
                    <a:pt x="0" y="2037"/>
                    <a:pt x="0" y="2037"/>
                  </a:cubicBezTo>
                  <a:lnTo>
                    <a:pt x="73" y="2073"/>
                  </a:lnTo>
                  <a:cubicBezTo>
                    <a:pt x="73" y="2073"/>
                    <a:pt x="327" y="1601"/>
                    <a:pt x="473" y="1092"/>
                  </a:cubicBezTo>
                  <a:cubicBezTo>
                    <a:pt x="582" y="837"/>
                    <a:pt x="618" y="583"/>
                    <a:pt x="655" y="364"/>
                  </a:cubicBezTo>
                  <a:cubicBezTo>
                    <a:pt x="655" y="146"/>
                    <a:pt x="655" y="1"/>
                    <a:pt x="655"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583;p40"/>
            <p:cNvSpPr/>
            <p:nvPr/>
          </p:nvSpPr>
          <p:spPr>
            <a:xfrm>
              <a:off x="1978725" y="2127075"/>
              <a:ext cx="30950" cy="16400"/>
            </a:xfrm>
            <a:custGeom>
              <a:avLst/>
              <a:gdLst/>
              <a:ahLst/>
              <a:cxnLst/>
              <a:rect l="l" t="t" r="r" b="b"/>
              <a:pathLst>
                <a:path w="1238" h="656" extrusionOk="0">
                  <a:moveTo>
                    <a:pt x="1237" y="1"/>
                  </a:moveTo>
                  <a:cubicBezTo>
                    <a:pt x="1237" y="1"/>
                    <a:pt x="1128" y="1"/>
                    <a:pt x="1019" y="37"/>
                  </a:cubicBezTo>
                  <a:cubicBezTo>
                    <a:pt x="910" y="110"/>
                    <a:pt x="728" y="146"/>
                    <a:pt x="583" y="255"/>
                  </a:cubicBezTo>
                  <a:cubicBezTo>
                    <a:pt x="292" y="401"/>
                    <a:pt x="1" y="583"/>
                    <a:pt x="1" y="583"/>
                  </a:cubicBezTo>
                  <a:lnTo>
                    <a:pt x="37" y="655"/>
                  </a:lnTo>
                  <a:cubicBezTo>
                    <a:pt x="37" y="655"/>
                    <a:pt x="328" y="437"/>
                    <a:pt x="619" y="292"/>
                  </a:cubicBezTo>
                  <a:cubicBezTo>
                    <a:pt x="764" y="183"/>
                    <a:pt x="910" y="110"/>
                    <a:pt x="1019" y="73"/>
                  </a:cubicBezTo>
                  <a:cubicBezTo>
                    <a:pt x="1164" y="37"/>
                    <a:pt x="1237" y="37"/>
                    <a:pt x="1237" y="37"/>
                  </a:cubicBezTo>
                  <a:lnTo>
                    <a:pt x="1237" y="1"/>
                  </a:ln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584;p40"/>
            <p:cNvSpPr/>
            <p:nvPr/>
          </p:nvSpPr>
          <p:spPr>
            <a:xfrm>
              <a:off x="1984175" y="2088000"/>
              <a:ext cx="21850" cy="29100"/>
            </a:xfrm>
            <a:custGeom>
              <a:avLst/>
              <a:gdLst/>
              <a:ahLst/>
              <a:cxnLst/>
              <a:rect l="l" t="t" r="r" b="b"/>
              <a:pathLst>
                <a:path w="874" h="1164" extrusionOk="0">
                  <a:moveTo>
                    <a:pt x="874" y="0"/>
                  </a:moveTo>
                  <a:cubicBezTo>
                    <a:pt x="874" y="0"/>
                    <a:pt x="728" y="328"/>
                    <a:pt x="510" y="655"/>
                  </a:cubicBezTo>
                  <a:cubicBezTo>
                    <a:pt x="401" y="800"/>
                    <a:pt x="292" y="909"/>
                    <a:pt x="183" y="1018"/>
                  </a:cubicBezTo>
                  <a:cubicBezTo>
                    <a:pt x="74" y="1091"/>
                    <a:pt x="1" y="1164"/>
                    <a:pt x="1" y="1164"/>
                  </a:cubicBezTo>
                  <a:cubicBezTo>
                    <a:pt x="1" y="1164"/>
                    <a:pt x="74" y="1127"/>
                    <a:pt x="183" y="1055"/>
                  </a:cubicBezTo>
                  <a:cubicBezTo>
                    <a:pt x="292" y="946"/>
                    <a:pt x="437" y="800"/>
                    <a:pt x="546" y="655"/>
                  </a:cubicBezTo>
                  <a:cubicBezTo>
                    <a:pt x="765" y="364"/>
                    <a:pt x="874" y="0"/>
                    <a:pt x="874"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585;p40"/>
            <p:cNvSpPr/>
            <p:nvPr/>
          </p:nvSpPr>
          <p:spPr>
            <a:xfrm>
              <a:off x="1958725" y="2084350"/>
              <a:ext cx="23675" cy="46400"/>
            </a:xfrm>
            <a:custGeom>
              <a:avLst/>
              <a:gdLst/>
              <a:ahLst/>
              <a:cxnLst/>
              <a:rect l="l" t="t" r="r" b="b"/>
              <a:pathLst>
                <a:path w="947" h="1856" extrusionOk="0">
                  <a:moveTo>
                    <a:pt x="1" y="1"/>
                  </a:moveTo>
                  <a:cubicBezTo>
                    <a:pt x="1" y="1"/>
                    <a:pt x="1" y="37"/>
                    <a:pt x="1" y="110"/>
                  </a:cubicBezTo>
                  <a:cubicBezTo>
                    <a:pt x="1" y="146"/>
                    <a:pt x="1" y="219"/>
                    <a:pt x="37" y="328"/>
                  </a:cubicBezTo>
                  <a:cubicBezTo>
                    <a:pt x="37" y="219"/>
                    <a:pt x="37" y="146"/>
                    <a:pt x="37" y="73"/>
                  </a:cubicBezTo>
                  <a:cubicBezTo>
                    <a:pt x="1" y="37"/>
                    <a:pt x="1" y="1"/>
                    <a:pt x="1" y="1"/>
                  </a:cubicBezTo>
                  <a:close/>
                  <a:moveTo>
                    <a:pt x="37" y="328"/>
                  </a:moveTo>
                  <a:lnTo>
                    <a:pt x="37" y="328"/>
                  </a:lnTo>
                  <a:cubicBezTo>
                    <a:pt x="74" y="510"/>
                    <a:pt x="146" y="764"/>
                    <a:pt x="255" y="1019"/>
                  </a:cubicBezTo>
                  <a:cubicBezTo>
                    <a:pt x="510" y="1492"/>
                    <a:pt x="910" y="1855"/>
                    <a:pt x="910" y="1855"/>
                  </a:cubicBezTo>
                  <a:lnTo>
                    <a:pt x="946" y="1782"/>
                  </a:lnTo>
                  <a:cubicBezTo>
                    <a:pt x="946" y="1782"/>
                    <a:pt x="837" y="1710"/>
                    <a:pt x="728" y="1564"/>
                  </a:cubicBezTo>
                  <a:cubicBezTo>
                    <a:pt x="583" y="1419"/>
                    <a:pt x="437" y="1201"/>
                    <a:pt x="292" y="982"/>
                  </a:cubicBezTo>
                  <a:cubicBezTo>
                    <a:pt x="183" y="764"/>
                    <a:pt x="110" y="510"/>
                    <a:pt x="37" y="328"/>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586;p40"/>
            <p:cNvSpPr/>
            <p:nvPr/>
          </p:nvSpPr>
          <p:spPr>
            <a:xfrm>
              <a:off x="1925100" y="2073450"/>
              <a:ext cx="8200" cy="41850"/>
            </a:xfrm>
            <a:custGeom>
              <a:avLst/>
              <a:gdLst/>
              <a:ahLst/>
              <a:cxnLst/>
              <a:rect l="l" t="t" r="r" b="b"/>
              <a:pathLst>
                <a:path w="328" h="1674" extrusionOk="0">
                  <a:moveTo>
                    <a:pt x="328" y="0"/>
                  </a:moveTo>
                  <a:cubicBezTo>
                    <a:pt x="325" y="5"/>
                    <a:pt x="109" y="403"/>
                    <a:pt x="37" y="800"/>
                  </a:cubicBezTo>
                  <a:cubicBezTo>
                    <a:pt x="1" y="1019"/>
                    <a:pt x="1" y="1237"/>
                    <a:pt x="1" y="1382"/>
                  </a:cubicBezTo>
                  <a:cubicBezTo>
                    <a:pt x="1" y="1564"/>
                    <a:pt x="37" y="1673"/>
                    <a:pt x="37" y="1673"/>
                  </a:cubicBezTo>
                  <a:lnTo>
                    <a:pt x="110" y="1637"/>
                  </a:lnTo>
                  <a:cubicBezTo>
                    <a:pt x="110" y="1637"/>
                    <a:pt x="73" y="1528"/>
                    <a:pt x="73" y="1382"/>
                  </a:cubicBezTo>
                  <a:cubicBezTo>
                    <a:pt x="73" y="1237"/>
                    <a:pt x="73" y="1019"/>
                    <a:pt x="73" y="800"/>
                  </a:cubicBezTo>
                  <a:cubicBezTo>
                    <a:pt x="109" y="403"/>
                    <a:pt x="325" y="5"/>
                    <a:pt x="328"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587;p40"/>
            <p:cNvSpPr/>
            <p:nvPr/>
          </p:nvSpPr>
          <p:spPr>
            <a:xfrm>
              <a:off x="1882375" y="2050725"/>
              <a:ext cx="19125" cy="34575"/>
            </a:xfrm>
            <a:custGeom>
              <a:avLst/>
              <a:gdLst/>
              <a:ahLst/>
              <a:cxnLst/>
              <a:rect l="l" t="t" r="r" b="b"/>
              <a:pathLst>
                <a:path w="765" h="1383" extrusionOk="0">
                  <a:moveTo>
                    <a:pt x="764" y="0"/>
                  </a:moveTo>
                  <a:cubicBezTo>
                    <a:pt x="764" y="1"/>
                    <a:pt x="691" y="400"/>
                    <a:pt x="510" y="728"/>
                  </a:cubicBezTo>
                  <a:cubicBezTo>
                    <a:pt x="401" y="909"/>
                    <a:pt x="255" y="1055"/>
                    <a:pt x="182" y="1164"/>
                  </a:cubicBezTo>
                  <a:cubicBezTo>
                    <a:pt x="73" y="1273"/>
                    <a:pt x="1" y="1346"/>
                    <a:pt x="1" y="1346"/>
                  </a:cubicBezTo>
                  <a:lnTo>
                    <a:pt x="37" y="1382"/>
                  </a:lnTo>
                  <a:cubicBezTo>
                    <a:pt x="37" y="1382"/>
                    <a:pt x="110" y="1346"/>
                    <a:pt x="219" y="1200"/>
                  </a:cubicBezTo>
                  <a:cubicBezTo>
                    <a:pt x="328" y="1091"/>
                    <a:pt x="437" y="946"/>
                    <a:pt x="546" y="764"/>
                  </a:cubicBezTo>
                  <a:cubicBezTo>
                    <a:pt x="728" y="400"/>
                    <a:pt x="764" y="1"/>
                    <a:pt x="764"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588;p40"/>
            <p:cNvSpPr/>
            <p:nvPr/>
          </p:nvSpPr>
          <p:spPr>
            <a:xfrm>
              <a:off x="1871475" y="2099800"/>
              <a:ext cx="21825" cy="8125"/>
            </a:xfrm>
            <a:custGeom>
              <a:avLst/>
              <a:gdLst/>
              <a:ahLst/>
              <a:cxnLst/>
              <a:rect l="l" t="t" r="r" b="b"/>
              <a:pathLst>
                <a:path w="873" h="325" extrusionOk="0">
                  <a:moveTo>
                    <a:pt x="800" y="1"/>
                  </a:moveTo>
                  <a:cubicBezTo>
                    <a:pt x="800" y="1"/>
                    <a:pt x="764" y="74"/>
                    <a:pt x="691" y="110"/>
                  </a:cubicBezTo>
                  <a:cubicBezTo>
                    <a:pt x="655" y="146"/>
                    <a:pt x="546" y="219"/>
                    <a:pt x="437" y="255"/>
                  </a:cubicBezTo>
                  <a:cubicBezTo>
                    <a:pt x="327" y="292"/>
                    <a:pt x="218" y="301"/>
                    <a:pt x="137" y="301"/>
                  </a:cubicBezTo>
                  <a:cubicBezTo>
                    <a:pt x="55" y="301"/>
                    <a:pt x="0" y="292"/>
                    <a:pt x="0" y="292"/>
                  </a:cubicBezTo>
                  <a:lnTo>
                    <a:pt x="0" y="292"/>
                  </a:lnTo>
                  <a:cubicBezTo>
                    <a:pt x="0" y="292"/>
                    <a:pt x="97" y="324"/>
                    <a:pt x="226" y="324"/>
                  </a:cubicBezTo>
                  <a:cubicBezTo>
                    <a:pt x="291" y="324"/>
                    <a:pt x="364" y="316"/>
                    <a:pt x="437" y="292"/>
                  </a:cubicBezTo>
                  <a:cubicBezTo>
                    <a:pt x="582" y="255"/>
                    <a:pt x="655" y="219"/>
                    <a:pt x="727" y="146"/>
                  </a:cubicBezTo>
                  <a:cubicBezTo>
                    <a:pt x="800" y="110"/>
                    <a:pt x="873" y="74"/>
                    <a:pt x="873" y="74"/>
                  </a:cubicBezTo>
                  <a:lnTo>
                    <a:pt x="800" y="1"/>
                  </a:ln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589;p40"/>
            <p:cNvSpPr/>
            <p:nvPr/>
          </p:nvSpPr>
          <p:spPr>
            <a:xfrm>
              <a:off x="1902375" y="2142300"/>
              <a:ext cx="30025" cy="6625"/>
            </a:xfrm>
            <a:custGeom>
              <a:avLst/>
              <a:gdLst/>
              <a:ahLst/>
              <a:cxnLst/>
              <a:rect l="l" t="t" r="r" b="b"/>
              <a:pathLst>
                <a:path w="1201" h="265" extrusionOk="0">
                  <a:moveTo>
                    <a:pt x="228" y="1"/>
                  </a:moveTo>
                  <a:cubicBezTo>
                    <a:pt x="91" y="1"/>
                    <a:pt x="0" y="10"/>
                    <a:pt x="0" y="10"/>
                  </a:cubicBezTo>
                  <a:lnTo>
                    <a:pt x="0" y="83"/>
                  </a:lnTo>
                  <a:cubicBezTo>
                    <a:pt x="0" y="83"/>
                    <a:pt x="162" y="66"/>
                    <a:pt x="378" y="66"/>
                  </a:cubicBezTo>
                  <a:cubicBezTo>
                    <a:pt x="485" y="66"/>
                    <a:pt x="607" y="70"/>
                    <a:pt x="728" y="83"/>
                  </a:cubicBezTo>
                  <a:cubicBezTo>
                    <a:pt x="910" y="119"/>
                    <a:pt x="1055" y="192"/>
                    <a:pt x="1200" y="264"/>
                  </a:cubicBezTo>
                  <a:cubicBezTo>
                    <a:pt x="1091" y="192"/>
                    <a:pt x="910" y="83"/>
                    <a:pt x="728" y="46"/>
                  </a:cubicBezTo>
                  <a:cubicBezTo>
                    <a:pt x="546" y="10"/>
                    <a:pt x="364" y="1"/>
                    <a:pt x="228"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590;p40"/>
            <p:cNvSpPr/>
            <p:nvPr/>
          </p:nvSpPr>
          <p:spPr>
            <a:xfrm>
              <a:off x="2024175" y="2170525"/>
              <a:ext cx="33675" cy="4750"/>
            </a:xfrm>
            <a:custGeom>
              <a:avLst/>
              <a:gdLst/>
              <a:ahLst/>
              <a:cxnLst/>
              <a:rect l="l" t="t" r="r" b="b"/>
              <a:pathLst>
                <a:path w="1347" h="190" extrusionOk="0">
                  <a:moveTo>
                    <a:pt x="550" y="1"/>
                  </a:moveTo>
                  <a:cubicBezTo>
                    <a:pt x="268" y="1"/>
                    <a:pt x="1" y="81"/>
                    <a:pt x="1" y="81"/>
                  </a:cubicBezTo>
                  <a:lnTo>
                    <a:pt x="37" y="154"/>
                  </a:lnTo>
                  <a:cubicBezTo>
                    <a:pt x="37" y="154"/>
                    <a:pt x="365" y="44"/>
                    <a:pt x="692" y="44"/>
                  </a:cubicBezTo>
                  <a:cubicBezTo>
                    <a:pt x="874" y="44"/>
                    <a:pt x="1019" y="44"/>
                    <a:pt x="1164" y="81"/>
                  </a:cubicBezTo>
                  <a:cubicBezTo>
                    <a:pt x="1055" y="44"/>
                    <a:pt x="874" y="8"/>
                    <a:pt x="692" y="8"/>
                  </a:cubicBezTo>
                  <a:cubicBezTo>
                    <a:pt x="645" y="3"/>
                    <a:pt x="598" y="1"/>
                    <a:pt x="550" y="1"/>
                  </a:cubicBezTo>
                  <a:close/>
                  <a:moveTo>
                    <a:pt x="1164" y="81"/>
                  </a:moveTo>
                  <a:lnTo>
                    <a:pt x="1164" y="81"/>
                  </a:lnTo>
                  <a:cubicBezTo>
                    <a:pt x="1274" y="154"/>
                    <a:pt x="1346" y="190"/>
                    <a:pt x="1346" y="190"/>
                  </a:cubicBezTo>
                  <a:cubicBezTo>
                    <a:pt x="1346" y="190"/>
                    <a:pt x="1274" y="117"/>
                    <a:pt x="1164" y="8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591;p40"/>
            <p:cNvSpPr/>
            <p:nvPr/>
          </p:nvSpPr>
          <p:spPr>
            <a:xfrm>
              <a:off x="2004175" y="2211625"/>
              <a:ext cx="31850" cy="20925"/>
            </a:xfrm>
            <a:custGeom>
              <a:avLst/>
              <a:gdLst/>
              <a:ahLst/>
              <a:cxnLst/>
              <a:rect l="l" t="t" r="r" b="b"/>
              <a:pathLst>
                <a:path w="1274" h="837" extrusionOk="0">
                  <a:moveTo>
                    <a:pt x="37" y="0"/>
                  </a:moveTo>
                  <a:lnTo>
                    <a:pt x="1" y="73"/>
                  </a:lnTo>
                  <a:cubicBezTo>
                    <a:pt x="1" y="73"/>
                    <a:pt x="401" y="146"/>
                    <a:pt x="728" y="364"/>
                  </a:cubicBezTo>
                  <a:cubicBezTo>
                    <a:pt x="910" y="437"/>
                    <a:pt x="1055" y="582"/>
                    <a:pt x="1165" y="691"/>
                  </a:cubicBezTo>
                  <a:cubicBezTo>
                    <a:pt x="1092" y="582"/>
                    <a:pt x="946" y="437"/>
                    <a:pt x="765" y="328"/>
                  </a:cubicBezTo>
                  <a:cubicBezTo>
                    <a:pt x="437" y="109"/>
                    <a:pt x="37" y="0"/>
                    <a:pt x="37" y="0"/>
                  </a:cubicBezTo>
                  <a:close/>
                  <a:moveTo>
                    <a:pt x="1165" y="691"/>
                  </a:moveTo>
                  <a:cubicBezTo>
                    <a:pt x="1201" y="764"/>
                    <a:pt x="1237" y="800"/>
                    <a:pt x="1274" y="837"/>
                  </a:cubicBezTo>
                  <a:cubicBezTo>
                    <a:pt x="1237" y="800"/>
                    <a:pt x="1201" y="728"/>
                    <a:pt x="1165" y="69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592;p40"/>
            <p:cNvSpPr/>
            <p:nvPr/>
          </p:nvSpPr>
          <p:spPr>
            <a:xfrm>
              <a:off x="2036000" y="2270700"/>
              <a:ext cx="37300" cy="15475"/>
            </a:xfrm>
            <a:custGeom>
              <a:avLst/>
              <a:gdLst/>
              <a:ahLst/>
              <a:cxnLst/>
              <a:rect l="l" t="t" r="r" b="b"/>
              <a:pathLst>
                <a:path w="1492" h="619" extrusionOk="0">
                  <a:moveTo>
                    <a:pt x="73" y="1"/>
                  </a:moveTo>
                  <a:lnTo>
                    <a:pt x="1" y="37"/>
                  </a:lnTo>
                  <a:cubicBezTo>
                    <a:pt x="1" y="37"/>
                    <a:pt x="37" y="146"/>
                    <a:pt x="182" y="255"/>
                  </a:cubicBezTo>
                  <a:cubicBezTo>
                    <a:pt x="291" y="328"/>
                    <a:pt x="510" y="437"/>
                    <a:pt x="691" y="474"/>
                  </a:cubicBezTo>
                  <a:cubicBezTo>
                    <a:pt x="910" y="546"/>
                    <a:pt x="1091" y="583"/>
                    <a:pt x="1237" y="583"/>
                  </a:cubicBezTo>
                  <a:cubicBezTo>
                    <a:pt x="1419" y="619"/>
                    <a:pt x="1491" y="619"/>
                    <a:pt x="1491" y="619"/>
                  </a:cubicBezTo>
                  <a:lnTo>
                    <a:pt x="1491" y="583"/>
                  </a:lnTo>
                  <a:cubicBezTo>
                    <a:pt x="1491" y="583"/>
                    <a:pt x="1419" y="583"/>
                    <a:pt x="1237" y="546"/>
                  </a:cubicBezTo>
                  <a:cubicBezTo>
                    <a:pt x="1091" y="546"/>
                    <a:pt x="910" y="510"/>
                    <a:pt x="728" y="437"/>
                  </a:cubicBezTo>
                  <a:cubicBezTo>
                    <a:pt x="510" y="364"/>
                    <a:pt x="328" y="292"/>
                    <a:pt x="219" y="183"/>
                  </a:cubicBezTo>
                  <a:cubicBezTo>
                    <a:pt x="110" y="110"/>
                    <a:pt x="73" y="1"/>
                    <a:pt x="73"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593;p40"/>
            <p:cNvSpPr/>
            <p:nvPr/>
          </p:nvSpPr>
          <p:spPr>
            <a:xfrm>
              <a:off x="2046900" y="2237975"/>
              <a:ext cx="20950" cy="28200"/>
            </a:xfrm>
            <a:custGeom>
              <a:avLst/>
              <a:gdLst/>
              <a:ahLst/>
              <a:cxnLst/>
              <a:rect l="l" t="t" r="r" b="b"/>
              <a:pathLst>
                <a:path w="838" h="1128" extrusionOk="0">
                  <a:moveTo>
                    <a:pt x="837" y="1"/>
                  </a:moveTo>
                  <a:cubicBezTo>
                    <a:pt x="837" y="1"/>
                    <a:pt x="765" y="37"/>
                    <a:pt x="619" y="110"/>
                  </a:cubicBezTo>
                  <a:cubicBezTo>
                    <a:pt x="510" y="183"/>
                    <a:pt x="365" y="292"/>
                    <a:pt x="255" y="437"/>
                  </a:cubicBezTo>
                  <a:cubicBezTo>
                    <a:pt x="110" y="583"/>
                    <a:pt x="37" y="764"/>
                    <a:pt x="37" y="910"/>
                  </a:cubicBezTo>
                  <a:cubicBezTo>
                    <a:pt x="1" y="1055"/>
                    <a:pt x="37" y="1128"/>
                    <a:pt x="37" y="1128"/>
                  </a:cubicBezTo>
                  <a:lnTo>
                    <a:pt x="110" y="1128"/>
                  </a:lnTo>
                  <a:cubicBezTo>
                    <a:pt x="110" y="1128"/>
                    <a:pt x="74" y="1055"/>
                    <a:pt x="110" y="910"/>
                  </a:cubicBezTo>
                  <a:cubicBezTo>
                    <a:pt x="110" y="801"/>
                    <a:pt x="183" y="619"/>
                    <a:pt x="292" y="473"/>
                  </a:cubicBezTo>
                  <a:cubicBezTo>
                    <a:pt x="401" y="328"/>
                    <a:pt x="546" y="219"/>
                    <a:pt x="655" y="146"/>
                  </a:cubicBezTo>
                  <a:cubicBezTo>
                    <a:pt x="765" y="74"/>
                    <a:pt x="837" y="37"/>
                    <a:pt x="837" y="37"/>
                  </a:cubicBezTo>
                  <a:lnTo>
                    <a:pt x="837" y="1"/>
                  </a:ln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594;p40"/>
            <p:cNvSpPr/>
            <p:nvPr/>
          </p:nvSpPr>
          <p:spPr>
            <a:xfrm>
              <a:off x="2031450" y="2344950"/>
              <a:ext cx="60025" cy="15775"/>
            </a:xfrm>
            <a:custGeom>
              <a:avLst/>
              <a:gdLst/>
              <a:ahLst/>
              <a:cxnLst/>
              <a:rect l="l" t="t" r="r" b="b"/>
              <a:pathLst>
                <a:path w="2401" h="631" extrusionOk="0">
                  <a:moveTo>
                    <a:pt x="669" y="0"/>
                  </a:moveTo>
                  <a:cubicBezTo>
                    <a:pt x="292" y="0"/>
                    <a:pt x="1" y="49"/>
                    <a:pt x="1" y="49"/>
                  </a:cubicBezTo>
                  <a:lnTo>
                    <a:pt x="1" y="158"/>
                  </a:lnTo>
                  <a:cubicBezTo>
                    <a:pt x="1" y="158"/>
                    <a:pt x="183" y="122"/>
                    <a:pt x="401" y="85"/>
                  </a:cubicBezTo>
                  <a:cubicBezTo>
                    <a:pt x="528" y="67"/>
                    <a:pt x="673" y="58"/>
                    <a:pt x="823" y="58"/>
                  </a:cubicBezTo>
                  <a:cubicBezTo>
                    <a:pt x="973" y="58"/>
                    <a:pt x="1128" y="67"/>
                    <a:pt x="1273" y="85"/>
                  </a:cubicBezTo>
                  <a:cubicBezTo>
                    <a:pt x="1601" y="122"/>
                    <a:pt x="1892" y="267"/>
                    <a:pt x="2110" y="376"/>
                  </a:cubicBezTo>
                  <a:cubicBezTo>
                    <a:pt x="1892" y="231"/>
                    <a:pt x="1601" y="85"/>
                    <a:pt x="1273" y="49"/>
                  </a:cubicBezTo>
                  <a:cubicBezTo>
                    <a:pt x="1067" y="12"/>
                    <a:pt x="857" y="0"/>
                    <a:pt x="669" y="0"/>
                  </a:cubicBezTo>
                  <a:close/>
                  <a:moveTo>
                    <a:pt x="2110" y="376"/>
                  </a:moveTo>
                  <a:lnTo>
                    <a:pt x="2110" y="376"/>
                  </a:lnTo>
                  <a:cubicBezTo>
                    <a:pt x="2292" y="485"/>
                    <a:pt x="2401" y="631"/>
                    <a:pt x="2401" y="631"/>
                  </a:cubicBezTo>
                  <a:cubicBezTo>
                    <a:pt x="2401" y="631"/>
                    <a:pt x="2328" y="485"/>
                    <a:pt x="2110" y="376"/>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595;p40"/>
            <p:cNvSpPr/>
            <p:nvPr/>
          </p:nvSpPr>
          <p:spPr>
            <a:xfrm>
              <a:off x="2035100" y="2351600"/>
              <a:ext cx="11825" cy="29125"/>
            </a:xfrm>
            <a:custGeom>
              <a:avLst/>
              <a:gdLst/>
              <a:ahLst/>
              <a:cxnLst/>
              <a:rect l="l" t="t" r="r" b="b"/>
              <a:pathLst>
                <a:path w="473" h="1165" extrusionOk="0">
                  <a:moveTo>
                    <a:pt x="0" y="1"/>
                  </a:moveTo>
                  <a:cubicBezTo>
                    <a:pt x="0" y="1"/>
                    <a:pt x="0" y="74"/>
                    <a:pt x="0" y="183"/>
                  </a:cubicBezTo>
                  <a:cubicBezTo>
                    <a:pt x="37" y="328"/>
                    <a:pt x="73" y="474"/>
                    <a:pt x="146" y="619"/>
                  </a:cubicBezTo>
                  <a:cubicBezTo>
                    <a:pt x="255" y="910"/>
                    <a:pt x="473" y="1165"/>
                    <a:pt x="473" y="1165"/>
                  </a:cubicBezTo>
                  <a:cubicBezTo>
                    <a:pt x="473" y="1165"/>
                    <a:pt x="291" y="910"/>
                    <a:pt x="182" y="619"/>
                  </a:cubicBezTo>
                  <a:cubicBezTo>
                    <a:pt x="146" y="474"/>
                    <a:pt x="109" y="292"/>
                    <a:pt x="109" y="183"/>
                  </a:cubicBezTo>
                  <a:cubicBezTo>
                    <a:pt x="73" y="74"/>
                    <a:pt x="109" y="1"/>
                    <a:pt x="109"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596;p40"/>
            <p:cNvSpPr/>
            <p:nvPr/>
          </p:nvSpPr>
          <p:spPr>
            <a:xfrm>
              <a:off x="1996000" y="2308875"/>
              <a:ext cx="19125" cy="29125"/>
            </a:xfrm>
            <a:custGeom>
              <a:avLst/>
              <a:gdLst/>
              <a:ahLst/>
              <a:cxnLst/>
              <a:rect l="l" t="t" r="r" b="b"/>
              <a:pathLst>
                <a:path w="765" h="1165" extrusionOk="0">
                  <a:moveTo>
                    <a:pt x="655" y="1"/>
                  </a:moveTo>
                  <a:cubicBezTo>
                    <a:pt x="655" y="1"/>
                    <a:pt x="655" y="74"/>
                    <a:pt x="655" y="219"/>
                  </a:cubicBezTo>
                  <a:cubicBezTo>
                    <a:pt x="655" y="328"/>
                    <a:pt x="582" y="510"/>
                    <a:pt x="510" y="655"/>
                  </a:cubicBezTo>
                  <a:cubicBezTo>
                    <a:pt x="437" y="837"/>
                    <a:pt x="292" y="946"/>
                    <a:pt x="182" y="1019"/>
                  </a:cubicBezTo>
                  <a:cubicBezTo>
                    <a:pt x="73" y="1092"/>
                    <a:pt x="1" y="1128"/>
                    <a:pt x="1" y="1128"/>
                  </a:cubicBezTo>
                  <a:lnTo>
                    <a:pt x="1" y="1165"/>
                  </a:lnTo>
                  <a:cubicBezTo>
                    <a:pt x="1" y="1165"/>
                    <a:pt x="73" y="1128"/>
                    <a:pt x="219" y="1055"/>
                  </a:cubicBezTo>
                  <a:cubicBezTo>
                    <a:pt x="328" y="983"/>
                    <a:pt x="473" y="874"/>
                    <a:pt x="546" y="692"/>
                  </a:cubicBezTo>
                  <a:cubicBezTo>
                    <a:pt x="655" y="546"/>
                    <a:pt x="728" y="365"/>
                    <a:pt x="728" y="219"/>
                  </a:cubicBezTo>
                  <a:cubicBezTo>
                    <a:pt x="764" y="74"/>
                    <a:pt x="764" y="1"/>
                    <a:pt x="764"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597;p40"/>
            <p:cNvSpPr/>
            <p:nvPr/>
          </p:nvSpPr>
          <p:spPr>
            <a:xfrm>
              <a:off x="2040550" y="2395250"/>
              <a:ext cx="54575" cy="17300"/>
            </a:xfrm>
            <a:custGeom>
              <a:avLst/>
              <a:gdLst/>
              <a:ahLst/>
              <a:cxnLst/>
              <a:rect l="l" t="t" r="r" b="b"/>
              <a:pathLst>
                <a:path w="2183" h="692" extrusionOk="0">
                  <a:moveTo>
                    <a:pt x="364" y="0"/>
                  </a:moveTo>
                  <a:cubicBezTo>
                    <a:pt x="146" y="37"/>
                    <a:pt x="0" y="73"/>
                    <a:pt x="0" y="73"/>
                  </a:cubicBezTo>
                  <a:lnTo>
                    <a:pt x="0" y="109"/>
                  </a:lnTo>
                  <a:cubicBezTo>
                    <a:pt x="0" y="109"/>
                    <a:pt x="146" y="73"/>
                    <a:pt x="364" y="73"/>
                  </a:cubicBezTo>
                  <a:cubicBezTo>
                    <a:pt x="582" y="73"/>
                    <a:pt x="909" y="73"/>
                    <a:pt x="1164" y="146"/>
                  </a:cubicBezTo>
                  <a:cubicBezTo>
                    <a:pt x="1455" y="182"/>
                    <a:pt x="1746" y="328"/>
                    <a:pt x="1891" y="473"/>
                  </a:cubicBezTo>
                  <a:cubicBezTo>
                    <a:pt x="2073" y="582"/>
                    <a:pt x="2182" y="691"/>
                    <a:pt x="2182" y="691"/>
                  </a:cubicBezTo>
                  <a:cubicBezTo>
                    <a:pt x="2182" y="691"/>
                    <a:pt x="2109" y="582"/>
                    <a:pt x="1928" y="437"/>
                  </a:cubicBezTo>
                  <a:cubicBezTo>
                    <a:pt x="1746" y="291"/>
                    <a:pt x="1491" y="146"/>
                    <a:pt x="1200" y="73"/>
                  </a:cubicBezTo>
                  <a:cubicBezTo>
                    <a:pt x="909" y="0"/>
                    <a:pt x="582" y="0"/>
                    <a:pt x="364"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598;p40"/>
            <p:cNvSpPr/>
            <p:nvPr/>
          </p:nvSpPr>
          <p:spPr>
            <a:xfrm>
              <a:off x="2041450" y="2398875"/>
              <a:ext cx="5475" cy="36400"/>
            </a:xfrm>
            <a:custGeom>
              <a:avLst/>
              <a:gdLst/>
              <a:ahLst/>
              <a:cxnLst/>
              <a:rect l="l" t="t" r="r" b="b"/>
              <a:pathLst>
                <a:path w="219" h="1456" extrusionOk="0">
                  <a:moveTo>
                    <a:pt x="37" y="1"/>
                  </a:moveTo>
                  <a:cubicBezTo>
                    <a:pt x="37" y="1"/>
                    <a:pt x="1" y="364"/>
                    <a:pt x="73" y="728"/>
                  </a:cubicBezTo>
                  <a:cubicBezTo>
                    <a:pt x="110" y="1092"/>
                    <a:pt x="219" y="1455"/>
                    <a:pt x="219" y="1455"/>
                  </a:cubicBezTo>
                  <a:cubicBezTo>
                    <a:pt x="219" y="1455"/>
                    <a:pt x="146" y="1092"/>
                    <a:pt x="110" y="728"/>
                  </a:cubicBezTo>
                  <a:cubicBezTo>
                    <a:pt x="73" y="364"/>
                    <a:pt x="73" y="1"/>
                    <a:pt x="73"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599;p40"/>
            <p:cNvSpPr/>
            <p:nvPr/>
          </p:nvSpPr>
          <p:spPr>
            <a:xfrm>
              <a:off x="1978725" y="2406150"/>
              <a:ext cx="28225" cy="62750"/>
            </a:xfrm>
            <a:custGeom>
              <a:avLst/>
              <a:gdLst/>
              <a:ahLst/>
              <a:cxnLst/>
              <a:rect l="l" t="t" r="r" b="b"/>
              <a:pathLst>
                <a:path w="1129" h="2510" extrusionOk="0">
                  <a:moveTo>
                    <a:pt x="74" y="1"/>
                  </a:moveTo>
                  <a:lnTo>
                    <a:pt x="1" y="37"/>
                  </a:lnTo>
                  <a:cubicBezTo>
                    <a:pt x="1" y="37"/>
                    <a:pt x="401" y="582"/>
                    <a:pt x="692" y="1201"/>
                  </a:cubicBezTo>
                  <a:cubicBezTo>
                    <a:pt x="873" y="1528"/>
                    <a:pt x="983" y="1855"/>
                    <a:pt x="1019" y="2110"/>
                  </a:cubicBezTo>
                  <a:cubicBezTo>
                    <a:pt x="1055" y="2219"/>
                    <a:pt x="1092" y="2328"/>
                    <a:pt x="1092" y="2400"/>
                  </a:cubicBezTo>
                  <a:cubicBezTo>
                    <a:pt x="1092" y="2473"/>
                    <a:pt x="1092" y="2510"/>
                    <a:pt x="1092" y="2510"/>
                  </a:cubicBezTo>
                  <a:lnTo>
                    <a:pt x="1128" y="2510"/>
                  </a:lnTo>
                  <a:cubicBezTo>
                    <a:pt x="1128" y="2510"/>
                    <a:pt x="1128" y="2473"/>
                    <a:pt x="1128" y="2400"/>
                  </a:cubicBezTo>
                  <a:cubicBezTo>
                    <a:pt x="1128" y="2328"/>
                    <a:pt x="1092" y="2219"/>
                    <a:pt x="1092" y="2073"/>
                  </a:cubicBezTo>
                  <a:cubicBezTo>
                    <a:pt x="1019" y="1819"/>
                    <a:pt x="910" y="1491"/>
                    <a:pt x="764" y="1201"/>
                  </a:cubicBezTo>
                  <a:cubicBezTo>
                    <a:pt x="474" y="546"/>
                    <a:pt x="74" y="1"/>
                    <a:pt x="74"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600;p40"/>
            <p:cNvSpPr/>
            <p:nvPr/>
          </p:nvSpPr>
          <p:spPr>
            <a:xfrm>
              <a:off x="1904200" y="2401600"/>
              <a:ext cx="21825" cy="22750"/>
            </a:xfrm>
            <a:custGeom>
              <a:avLst/>
              <a:gdLst/>
              <a:ahLst/>
              <a:cxnLst/>
              <a:rect l="l" t="t" r="r" b="b"/>
              <a:pathLst>
                <a:path w="873" h="910" extrusionOk="0">
                  <a:moveTo>
                    <a:pt x="837" y="1"/>
                  </a:moveTo>
                  <a:cubicBezTo>
                    <a:pt x="837" y="1"/>
                    <a:pt x="764" y="37"/>
                    <a:pt x="655" y="110"/>
                  </a:cubicBezTo>
                  <a:cubicBezTo>
                    <a:pt x="546" y="146"/>
                    <a:pt x="400" y="255"/>
                    <a:pt x="291" y="364"/>
                  </a:cubicBezTo>
                  <a:cubicBezTo>
                    <a:pt x="73" y="619"/>
                    <a:pt x="0" y="910"/>
                    <a:pt x="0" y="910"/>
                  </a:cubicBezTo>
                  <a:lnTo>
                    <a:pt x="37" y="910"/>
                  </a:lnTo>
                  <a:cubicBezTo>
                    <a:pt x="37" y="910"/>
                    <a:pt x="109" y="619"/>
                    <a:pt x="364" y="401"/>
                  </a:cubicBezTo>
                  <a:cubicBezTo>
                    <a:pt x="473" y="328"/>
                    <a:pt x="582" y="219"/>
                    <a:pt x="691" y="183"/>
                  </a:cubicBezTo>
                  <a:cubicBezTo>
                    <a:pt x="800" y="146"/>
                    <a:pt x="873" y="110"/>
                    <a:pt x="873" y="110"/>
                  </a:cubicBezTo>
                  <a:lnTo>
                    <a:pt x="837" y="1"/>
                  </a:ln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601;p40"/>
            <p:cNvSpPr/>
            <p:nvPr/>
          </p:nvSpPr>
          <p:spPr>
            <a:xfrm>
              <a:off x="1866025" y="2308875"/>
              <a:ext cx="33650" cy="4575"/>
            </a:xfrm>
            <a:custGeom>
              <a:avLst/>
              <a:gdLst/>
              <a:ahLst/>
              <a:cxnLst/>
              <a:rect l="l" t="t" r="r" b="b"/>
              <a:pathLst>
                <a:path w="1346" h="183" extrusionOk="0">
                  <a:moveTo>
                    <a:pt x="218" y="1"/>
                  </a:moveTo>
                  <a:cubicBezTo>
                    <a:pt x="109" y="37"/>
                    <a:pt x="0" y="37"/>
                    <a:pt x="0" y="37"/>
                  </a:cubicBezTo>
                  <a:lnTo>
                    <a:pt x="36" y="110"/>
                  </a:lnTo>
                  <a:cubicBezTo>
                    <a:pt x="36" y="110"/>
                    <a:pt x="109" y="110"/>
                    <a:pt x="218" y="74"/>
                  </a:cubicBezTo>
                  <a:lnTo>
                    <a:pt x="691" y="74"/>
                  </a:lnTo>
                  <a:cubicBezTo>
                    <a:pt x="1018" y="110"/>
                    <a:pt x="1345" y="183"/>
                    <a:pt x="1345" y="183"/>
                  </a:cubicBezTo>
                  <a:lnTo>
                    <a:pt x="1345" y="110"/>
                  </a:lnTo>
                  <a:cubicBezTo>
                    <a:pt x="1345" y="110"/>
                    <a:pt x="1018" y="37"/>
                    <a:pt x="691"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602;p40"/>
            <p:cNvSpPr/>
            <p:nvPr/>
          </p:nvSpPr>
          <p:spPr>
            <a:xfrm>
              <a:off x="1884200" y="2238900"/>
              <a:ext cx="10925" cy="25475"/>
            </a:xfrm>
            <a:custGeom>
              <a:avLst/>
              <a:gdLst/>
              <a:ahLst/>
              <a:cxnLst/>
              <a:rect l="l" t="t" r="r" b="b"/>
              <a:pathLst>
                <a:path w="437" h="1019" extrusionOk="0">
                  <a:moveTo>
                    <a:pt x="364" y="0"/>
                  </a:moveTo>
                  <a:lnTo>
                    <a:pt x="218" y="73"/>
                  </a:lnTo>
                  <a:cubicBezTo>
                    <a:pt x="218" y="73"/>
                    <a:pt x="255" y="109"/>
                    <a:pt x="291" y="218"/>
                  </a:cubicBezTo>
                  <a:cubicBezTo>
                    <a:pt x="291" y="291"/>
                    <a:pt x="291" y="436"/>
                    <a:pt x="255" y="546"/>
                  </a:cubicBezTo>
                  <a:cubicBezTo>
                    <a:pt x="218" y="655"/>
                    <a:pt x="146" y="764"/>
                    <a:pt x="109" y="836"/>
                  </a:cubicBezTo>
                  <a:cubicBezTo>
                    <a:pt x="37" y="946"/>
                    <a:pt x="0" y="982"/>
                    <a:pt x="0" y="982"/>
                  </a:cubicBezTo>
                  <a:lnTo>
                    <a:pt x="0" y="1018"/>
                  </a:lnTo>
                  <a:cubicBezTo>
                    <a:pt x="0" y="1018"/>
                    <a:pt x="73" y="946"/>
                    <a:pt x="146" y="873"/>
                  </a:cubicBezTo>
                  <a:cubicBezTo>
                    <a:pt x="218" y="800"/>
                    <a:pt x="291" y="691"/>
                    <a:pt x="364" y="582"/>
                  </a:cubicBezTo>
                  <a:cubicBezTo>
                    <a:pt x="400" y="436"/>
                    <a:pt x="437" y="291"/>
                    <a:pt x="400" y="182"/>
                  </a:cubicBezTo>
                  <a:cubicBezTo>
                    <a:pt x="400" y="73"/>
                    <a:pt x="364" y="0"/>
                    <a:pt x="364"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603;p40"/>
            <p:cNvSpPr/>
            <p:nvPr/>
          </p:nvSpPr>
          <p:spPr>
            <a:xfrm>
              <a:off x="1804200" y="1995900"/>
              <a:ext cx="38200" cy="5750"/>
            </a:xfrm>
            <a:custGeom>
              <a:avLst/>
              <a:gdLst/>
              <a:ahLst/>
              <a:cxnLst/>
              <a:rect l="l" t="t" r="r" b="b"/>
              <a:pathLst>
                <a:path w="1528" h="230" extrusionOk="0">
                  <a:moveTo>
                    <a:pt x="738" y="0"/>
                  </a:moveTo>
                  <a:cubicBezTo>
                    <a:pt x="421" y="0"/>
                    <a:pt x="168" y="42"/>
                    <a:pt x="0" y="84"/>
                  </a:cubicBezTo>
                  <a:cubicBezTo>
                    <a:pt x="0" y="121"/>
                    <a:pt x="0" y="157"/>
                    <a:pt x="0" y="230"/>
                  </a:cubicBezTo>
                  <a:cubicBezTo>
                    <a:pt x="163" y="169"/>
                    <a:pt x="406" y="119"/>
                    <a:pt x="709" y="119"/>
                  </a:cubicBezTo>
                  <a:cubicBezTo>
                    <a:pt x="948" y="119"/>
                    <a:pt x="1224" y="150"/>
                    <a:pt x="1528" y="230"/>
                  </a:cubicBezTo>
                  <a:cubicBezTo>
                    <a:pt x="1528" y="194"/>
                    <a:pt x="1528" y="121"/>
                    <a:pt x="1528" y="84"/>
                  </a:cubicBezTo>
                  <a:cubicBezTo>
                    <a:pt x="1236" y="23"/>
                    <a:pt x="970" y="0"/>
                    <a:pt x="738" y="0"/>
                  </a:cubicBezTo>
                  <a:close/>
                </a:path>
              </a:pathLst>
            </a:custGeom>
            <a:solidFill>
              <a:srgbClr val="AD3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604;p40"/>
            <p:cNvSpPr/>
            <p:nvPr/>
          </p:nvSpPr>
          <p:spPr>
            <a:xfrm>
              <a:off x="1805100" y="2018100"/>
              <a:ext cx="35475" cy="4475"/>
            </a:xfrm>
            <a:custGeom>
              <a:avLst/>
              <a:gdLst/>
              <a:ahLst/>
              <a:cxnLst/>
              <a:rect l="l" t="t" r="r" b="b"/>
              <a:pathLst>
                <a:path w="1419" h="179" extrusionOk="0">
                  <a:moveTo>
                    <a:pt x="671" y="0"/>
                  </a:moveTo>
                  <a:cubicBezTo>
                    <a:pt x="404" y="0"/>
                    <a:pt x="180" y="29"/>
                    <a:pt x="1" y="69"/>
                  </a:cubicBezTo>
                  <a:cubicBezTo>
                    <a:pt x="1" y="105"/>
                    <a:pt x="1" y="142"/>
                    <a:pt x="37" y="178"/>
                  </a:cubicBezTo>
                  <a:cubicBezTo>
                    <a:pt x="205" y="157"/>
                    <a:pt x="434" y="136"/>
                    <a:pt x="716" y="136"/>
                  </a:cubicBezTo>
                  <a:cubicBezTo>
                    <a:pt x="922" y="136"/>
                    <a:pt x="1158" y="147"/>
                    <a:pt x="1419" y="178"/>
                  </a:cubicBezTo>
                  <a:cubicBezTo>
                    <a:pt x="1419" y="142"/>
                    <a:pt x="1419" y="105"/>
                    <a:pt x="1419" y="69"/>
                  </a:cubicBezTo>
                  <a:cubicBezTo>
                    <a:pt x="1140" y="20"/>
                    <a:pt x="890" y="0"/>
                    <a:pt x="671" y="0"/>
                  </a:cubicBezTo>
                  <a:close/>
                </a:path>
              </a:pathLst>
            </a:custGeom>
            <a:solidFill>
              <a:srgbClr val="AD3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605;p40"/>
            <p:cNvSpPr/>
            <p:nvPr/>
          </p:nvSpPr>
          <p:spPr>
            <a:xfrm>
              <a:off x="1806925" y="2040575"/>
              <a:ext cx="32750" cy="3800"/>
            </a:xfrm>
            <a:custGeom>
              <a:avLst/>
              <a:gdLst/>
              <a:ahLst/>
              <a:cxnLst/>
              <a:rect l="l" t="t" r="r" b="b"/>
              <a:pathLst>
                <a:path w="1310" h="152" extrusionOk="0">
                  <a:moveTo>
                    <a:pt x="650" y="1"/>
                  </a:moveTo>
                  <a:cubicBezTo>
                    <a:pt x="385" y="1"/>
                    <a:pt x="169" y="22"/>
                    <a:pt x="1" y="43"/>
                  </a:cubicBezTo>
                  <a:cubicBezTo>
                    <a:pt x="1" y="79"/>
                    <a:pt x="1" y="115"/>
                    <a:pt x="1" y="152"/>
                  </a:cubicBezTo>
                  <a:cubicBezTo>
                    <a:pt x="146" y="134"/>
                    <a:pt x="328" y="125"/>
                    <a:pt x="546" y="125"/>
                  </a:cubicBezTo>
                  <a:cubicBezTo>
                    <a:pt x="764" y="125"/>
                    <a:pt x="1019" y="134"/>
                    <a:pt x="1310" y="152"/>
                  </a:cubicBezTo>
                  <a:cubicBezTo>
                    <a:pt x="1310" y="115"/>
                    <a:pt x="1310" y="79"/>
                    <a:pt x="1310" y="43"/>
                  </a:cubicBezTo>
                  <a:cubicBezTo>
                    <a:pt x="1064" y="12"/>
                    <a:pt x="844" y="1"/>
                    <a:pt x="650" y="1"/>
                  </a:cubicBezTo>
                  <a:close/>
                </a:path>
              </a:pathLst>
            </a:custGeom>
            <a:solidFill>
              <a:srgbClr val="AD3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606;p40"/>
            <p:cNvSpPr/>
            <p:nvPr/>
          </p:nvSpPr>
          <p:spPr>
            <a:xfrm>
              <a:off x="1807825" y="2061850"/>
              <a:ext cx="30950" cy="3450"/>
            </a:xfrm>
            <a:custGeom>
              <a:avLst/>
              <a:gdLst/>
              <a:ahLst/>
              <a:cxnLst/>
              <a:rect l="l" t="t" r="r" b="b"/>
              <a:pathLst>
                <a:path w="1238" h="138" extrusionOk="0">
                  <a:moveTo>
                    <a:pt x="524" y="1"/>
                  </a:moveTo>
                  <a:cubicBezTo>
                    <a:pt x="319" y="1"/>
                    <a:pt x="146" y="10"/>
                    <a:pt x="1" y="28"/>
                  </a:cubicBezTo>
                  <a:cubicBezTo>
                    <a:pt x="1" y="64"/>
                    <a:pt x="1" y="101"/>
                    <a:pt x="1" y="137"/>
                  </a:cubicBezTo>
                  <a:cubicBezTo>
                    <a:pt x="195" y="137"/>
                    <a:pt x="437" y="121"/>
                    <a:pt x="739" y="121"/>
                  </a:cubicBezTo>
                  <a:cubicBezTo>
                    <a:pt x="890" y="121"/>
                    <a:pt x="1055" y="125"/>
                    <a:pt x="1237" y="137"/>
                  </a:cubicBezTo>
                  <a:cubicBezTo>
                    <a:pt x="1237" y="101"/>
                    <a:pt x="1237" y="64"/>
                    <a:pt x="1237" y="28"/>
                  </a:cubicBezTo>
                  <a:cubicBezTo>
                    <a:pt x="964" y="10"/>
                    <a:pt x="728" y="1"/>
                    <a:pt x="524" y="1"/>
                  </a:cubicBezTo>
                  <a:close/>
                </a:path>
              </a:pathLst>
            </a:custGeom>
            <a:solidFill>
              <a:srgbClr val="AD3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607;p40"/>
            <p:cNvSpPr/>
            <p:nvPr/>
          </p:nvSpPr>
          <p:spPr>
            <a:xfrm>
              <a:off x="1808750" y="2084350"/>
              <a:ext cx="29100" cy="3675"/>
            </a:xfrm>
            <a:custGeom>
              <a:avLst/>
              <a:gdLst/>
              <a:ahLst/>
              <a:cxnLst/>
              <a:rect l="l" t="t" r="r" b="b"/>
              <a:pathLst>
                <a:path w="1164" h="147" extrusionOk="0">
                  <a:moveTo>
                    <a:pt x="0" y="1"/>
                  </a:moveTo>
                  <a:cubicBezTo>
                    <a:pt x="0" y="37"/>
                    <a:pt x="0" y="73"/>
                    <a:pt x="0" y="146"/>
                  </a:cubicBezTo>
                  <a:cubicBezTo>
                    <a:pt x="146" y="128"/>
                    <a:pt x="318" y="119"/>
                    <a:pt x="514" y="119"/>
                  </a:cubicBezTo>
                  <a:cubicBezTo>
                    <a:pt x="709" y="119"/>
                    <a:pt x="927" y="128"/>
                    <a:pt x="1164" y="146"/>
                  </a:cubicBezTo>
                  <a:cubicBezTo>
                    <a:pt x="1164" y="73"/>
                    <a:pt x="1164" y="37"/>
                    <a:pt x="1164" y="1"/>
                  </a:cubicBezTo>
                  <a:close/>
                </a:path>
              </a:pathLst>
            </a:custGeom>
            <a:solidFill>
              <a:srgbClr val="AD3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608;p40"/>
            <p:cNvSpPr/>
            <p:nvPr/>
          </p:nvSpPr>
          <p:spPr>
            <a:xfrm>
              <a:off x="1808750" y="2107075"/>
              <a:ext cx="29100" cy="3675"/>
            </a:xfrm>
            <a:custGeom>
              <a:avLst/>
              <a:gdLst/>
              <a:ahLst/>
              <a:cxnLst/>
              <a:rect l="l" t="t" r="r" b="b"/>
              <a:pathLst>
                <a:path w="1164" h="147" extrusionOk="0">
                  <a:moveTo>
                    <a:pt x="0" y="1"/>
                  </a:moveTo>
                  <a:cubicBezTo>
                    <a:pt x="0" y="37"/>
                    <a:pt x="0" y="73"/>
                    <a:pt x="0" y="110"/>
                  </a:cubicBezTo>
                  <a:cubicBezTo>
                    <a:pt x="146" y="146"/>
                    <a:pt x="364" y="146"/>
                    <a:pt x="582" y="146"/>
                  </a:cubicBezTo>
                  <a:cubicBezTo>
                    <a:pt x="764" y="146"/>
                    <a:pt x="946" y="146"/>
                    <a:pt x="1164" y="110"/>
                  </a:cubicBezTo>
                  <a:cubicBezTo>
                    <a:pt x="1164" y="73"/>
                    <a:pt x="1127" y="37"/>
                    <a:pt x="1127" y="1"/>
                  </a:cubicBezTo>
                  <a:cubicBezTo>
                    <a:pt x="909" y="19"/>
                    <a:pt x="700" y="28"/>
                    <a:pt x="509" y="28"/>
                  </a:cubicBezTo>
                  <a:cubicBezTo>
                    <a:pt x="318" y="28"/>
                    <a:pt x="146" y="19"/>
                    <a:pt x="0" y="1"/>
                  </a:cubicBezTo>
                  <a:close/>
                </a:path>
              </a:pathLst>
            </a:custGeom>
            <a:solidFill>
              <a:srgbClr val="AD3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609;p40"/>
            <p:cNvSpPr/>
            <p:nvPr/>
          </p:nvSpPr>
          <p:spPr>
            <a:xfrm>
              <a:off x="1946925" y="2127325"/>
              <a:ext cx="111825" cy="109800"/>
            </a:xfrm>
            <a:custGeom>
              <a:avLst/>
              <a:gdLst/>
              <a:ahLst/>
              <a:cxnLst/>
              <a:rect l="l" t="t" r="r" b="b"/>
              <a:pathLst>
                <a:path w="4473" h="4392" extrusionOk="0">
                  <a:moveTo>
                    <a:pt x="1711" y="1"/>
                  </a:moveTo>
                  <a:cubicBezTo>
                    <a:pt x="1534" y="1"/>
                    <a:pt x="1350" y="20"/>
                    <a:pt x="1164" y="63"/>
                  </a:cubicBezTo>
                  <a:cubicBezTo>
                    <a:pt x="73" y="318"/>
                    <a:pt x="218" y="972"/>
                    <a:pt x="182" y="1154"/>
                  </a:cubicBezTo>
                  <a:cubicBezTo>
                    <a:pt x="109" y="1554"/>
                    <a:pt x="327" y="1772"/>
                    <a:pt x="327" y="2063"/>
                  </a:cubicBezTo>
                  <a:cubicBezTo>
                    <a:pt x="327" y="2391"/>
                    <a:pt x="0" y="2536"/>
                    <a:pt x="109" y="3081"/>
                  </a:cubicBezTo>
                  <a:cubicBezTo>
                    <a:pt x="255" y="3627"/>
                    <a:pt x="1091" y="4354"/>
                    <a:pt x="2036" y="4390"/>
                  </a:cubicBezTo>
                  <a:cubicBezTo>
                    <a:pt x="2062" y="4391"/>
                    <a:pt x="2086" y="4392"/>
                    <a:pt x="2110" y="4392"/>
                  </a:cubicBezTo>
                  <a:cubicBezTo>
                    <a:pt x="2957" y="4392"/>
                    <a:pt x="2531" y="3768"/>
                    <a:pt x="3309" y="3627"/>
                  </a:cubicBezTo>
                  <a:cubicBezTo>
                    <a:pt x="4109" y="3481"/>
                    <a:pt x="4473" y="2500"/>
                    <a:pt x="4182" y="1809"/>
                  </a:cubicBezTo>
                  <a:cubicBezTo>
                    <a:pt x="3927" y="1118"/>
                    <a:pt x="3564" y="1154"/>
                    <a:pt x="3418" y="754"/>
                  </a:cubicBezTo>
                  <a:cubicBezTo>
                    <a:pt x="3297" y="453"/>
                    <a:pt x="2576" y="1"/>
                    <a:pt x="1711" y="1"/>
                  </a:cubicBezTo>
                  <a:close/>
                </a:path>
              </a:pathLst>
            </a:custGeom>
            <a:solidFill>
              <a:srgbClr val="AD3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610;p40"/>
            <p:cNvSpPr/>
            <p:nvPr/>
          </p:nvSpPr>
          <p:spPr>
            <a:xfrm>
              <a:off x="1951450" y="2132200"/>
              <a:ext cx="101850" cy="100350"/>
            </a:xfrm>
            <a:custGeom>
              <a:avLst/>
              <a:gdLst/>
              <a:ahLst/>
              <a:cxnLst/>
              <a:rect l="l" t="t" r="r" b="b"/>
              <a:pathLst>
                <a:path w="4074" h="4014" extrusionOk="0">
                  <a:moveTo>
                    <a:pt x="1542" y="0"/>
                  </a:moveTo>
                  <a:cubicBezTo>
                    <a:pt x="1394" y="0"/>
                    <a:pt x="1242" y="16"/>
                    <a:pt x="1092" y="50"/>
                  </a:cubicBezTo>
                  <a:cubicBezTo>
                    <a:pt x="110" y="305"/>
                    <a:pt x="219" y="887"/>
                    <a:pt x="183" y="1068"/>
                  </a:cubicBezTo>
                  <a:cubicBezTo>
                    <a:pt x="146" y="1396"/>
                    <a:pt x="328" y="1614"/>
                    <a:pt x="328" y="1905"/>
                  </a:cubicBezTo>
                  <a:cubicBezTo>
                    <a:pt x="328" y="2159"/>
                    <a:pt x="1" y="2305"/>
                    <a:pt x="146" y="2814"/>
                  </a:cubicBezTo>
                  <a:cubicBezTo>
                    <a:pt x="256" y="3286"/>
                    <a:pt x="1019" y="3977"/>
                    <a:pt x="1855" y="4014"/>
                  </a:cubicBezTo>
                  <a:cubicBezTo>
                    <a:pt x="2728" y="4014"/>
                    <a:pt x="2292" y="3432"/>
                    <a:pt x="3019" y="3286"/>
                  </a:cubicBezTo>
                  <a:cubicBezTo>
                    <a:pt x="3783" y="3177"/>
                    <a:pt x="4073" y="2305"/>
                    <a:pt x="3819" y="1650"/>
                  </a:cubicBezTo>
                  <a:cubicBezTo>
                    <a:pt x="3564" y="996"/>
                    <a:pt x="3237" y="1032"/>
                    <a:pt x="3128" y="705"/>
                  </a:cubicBezTo>
                  <a:cubicBezTo>
                    <a:pt x="3036" y="430"/>
                    <a:pt x="2328" y="0"/>
                    <a:pt x="1542" y="0"/>
                  </a:cubicBezTo>
                  <a:close/>
                </a:path>
              </a:pathLst>
            </a:custGeom>
            <a:solidFill>
              <a:srgbClr val="F3B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611;p40"/>
            <p:cNvSpPr/>
            <p:nvPr/>
          </p:nvSpPr>
          <p:spPr>
            <a:xfrm>
              <a:off x="2012375" y="2219925"/>
              <a:ext cx="33575" cy="29025"/>
            </a:xfrm>
            <a:custGeom>
              <a:avLst/>
              <a:gdLst/>
              <a:ahLst/>
              <a:cxnLst/>
              <a:rect l="l" t="t" r="r" b="b"/>
              <a:pathLst>
                <a:path w="1343" h="1161" extrusionOk="0">
                  <a:moveTo>
                    <a:pt x="716" y="1"/>
                  </a:moveTo>
                  <a:cubicBezTo>
                    <a:pt x="632" y="1"/>
                    <a:pt x="549" y="21"/>
                    <a:pt x="473" y="68"/>
                  </a:cubicBezTo>
                  <a:cubicBezTo>
                    <a:pt x="0" y="396"/>
                    <a:pt x="146" y="1123"/>
                    <a:pt x="691" y="1159"/>
                  </a:cubicBezTo>
                  <a:cubicBezTo>
                    <a:pt x="707" y="1160"/>
                    <a:pt x="722" y="1161"/>
                    <a:pt x="736" y="1161"/>
                  </a:cubicBezTo>
                  <a:cubicBezTo>
                    <a:pt x="1242" y="1161"/>
                    <a:pt x="1342" y="570"/>
                    <a:pt x="1236" y="323"/>
                  </a:cubicBezTo>
                  <a:cubicBezTo>
                    <a:pt x="1183" y="162"/>
                    <a:pt x="951" y="1"/>
                    <a:pt x="716" y="1"/>
                  </a:cubicBezTo>
                  <a:close/>
                </a:path>
              </a:pathLst>
            </a:custGeom>
            <a:solidFill>
              <a:srgbClr val="AD3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612;p40"/>
            <p:cNvSpPr/>
            <p:nvPr/>
          </p:nvSpPr>
          <p:spPr>
            <a:xfrm>
              <a:off x="2015100" y="2222125"/>
              <a:ext cx="29025" cy="24100"/>
            </a:xfrm>
            <a:custGeom>
              <a:avLst/>
              <a:gdLst/>
              <a:ahLst/>
              <a:cxnLst/>
              <a:rect l="l" t="t" r="r" b="b"/>
              <a:pathLst>
                <a:path w="1161" h="964" extrusionOk="0">
                  <a:moveTo>
                    <a:pt x="588" y="0"/>
                  </a:moveTo>
                  <a:cubicBezTo>
                    <a:pt x="521" y="0"/>
                    <a:pt x="456" y="16"/>
                    <a:pt x="400" y="53"/>
                  </a:cubicBezTo>
                  <a:cubicBezTo>
                    <a:pt x="0" y="344"/>
                    <a:pt x="146" y="926"/>
                    <a:pt x="582" y="962"/>
                  </a:cubicBezTo>
                  <a:cubicBezTo>
                    <a:pt x="598" y="963"/>
                    <a:pt x="614" y="964"/>
                    <a:pt x="629" y="964"/>
                  </a:cubicBezTo>
                  <a:cubicBezTo>
                    <a:pt x="1062" y="964"/>
                    <a:pt x="1160" y="482"/>
                    <a:pt x="1055" y="271"/>
                  </a:cubicBezTo>
                  <a:cubicBezTo>
                    <a:pt x="1001" y="136"/>
                    <a:pt x="785" y="0"/>
                    <a:pt x="588" y="0"/>
                  </a:cubicBezTo>
                  <a:close/>
                </a:path>
              </a:pathLst>
            </a:custGeom>
            <a:solidFill>
              <a:srgbClr val="F3B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613;p40"/>
            <p:cNvSpPr/>
            <p:nvPr/>
          </p:nvSpPr>
          <p:spPr>
            <a:xfrm>
              <a:off x="2041600" y="2206100"/>
              <a:ext cx="20800" cy="21600"/>
            </a:xfrm>
            <a:custGeom>
              <a:avLst/>
              <a:gdLst/>
              <a:ahLst/>
              <a:cxnLst/>
              <a:rect l="l" t="t" r="r" b="b"/>
              <a:pathLst>
                <a:path w="832" h="864" extrusionOk="0">
                  <a:moveTo>
                    <a:pt x="497" y="0"/>
                  </a:moveTo>
                  <a:cubicBezTo>
                    <a:pt x="261" y="0"/>
                    <a:pt x="65" y="272"/>
                    <a:pt x="31" y="512"/>
                  </a:cubicBezTo>
                  <a:cubicBezTo>
                    <a:pt x="0" y="636"/>
                    <a:pt x="126" y="863"/>
                    <a:pt x="365" y="863"/>
                  </a:cubicBezTo>
                  <a:cubicBezTo>
                    <a:pt x="408" y="863"/>
                    <a:pt x="454" y="856"/>
                    <a:pt x="504" y="839"/>
                  </a:cubicBezTo>
                  <a:cubicBezTo>
                    <a:pt x="831" y="730"/>
                    <a:pt x="758" y="76"/>
                    <a:pt x="540" y="3"/>
                  </a:cubicBezTo>
                  <a:cubicBezTo>
                    <a:pt x="526" y="1"/>
                    <a:pt x="511" y="0"/>
                    <a:pt x="497" y="0"/>
                  </a:cubicBezTo>
                  <a:close/>
                </a:path>
              </a:pathLst>
            </a:custGeom>
            <a:solidFill>
              <a:srgbClr val="AD3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614;p40"/>
            <p:cNvSpPr/>
            <p:nvPr/>
          </p:nvSpPr>
          <p:spPr>
            <a:xfrm>
              <a:off x="2043375" y="2208800"/>
              <a:ext cx="17200" cy="16800"/>
            </a:xfrm>
            <a:custGeom>
              <a:avLst/>
              <a:gdLst/>
              <a:ahLst/>
              <a:cxnLst/>
              <a:rect l="l" t="t" r="r" b="b"/>
              <a:pathLst>
                <a:path w="688" h="672" extrusionOk="0">
                  <a:moveTo>
                    <a:pt x="385" y="0"/>
                  </a:moveTo>
                  <a:cubicBezTo>
                    <a:pt x="194" y="0"/>
                    <a:pt x="66" y="200"/>
                    <a:pt x="33" y="368"/>
                  </a:cubicBezTo>
                  <a:cubicBezTo>
                    <a:pt x="1" y="464"/>
                    <a:pt x="109" y="672"/>
                    <a:pt x="308" y="672"/>
                  </a:cubicBezTo>
                  <a:cubicBezTo>
                    <a:pt x="336" y="672"/>
                    <a:pt x="365" y="668"/>
                    <a:pt x="396" y="659"/>
                  </a:cubicBezTo>
                  <a:cubicBezTo>
                    <a:pt x="687" y="586"/>
                    <a:pt x="578" y="41"/>
                    <a:pt x="433" y="4"/>
                  </a:cubicBezTo>
                  <a:cubicBezTo>
                    <a:pt x="417" y="2"/>
                    <a:pt x="401" y="0"/>
                    <a:pt x="385" y="0"/>
                  </a:cubicBezTo>
                  <a:close/>
                </a:path>
              </a:pathLst>
            </a:custGeom>
            <a:solidFill>
              <a:srgbClr val="F3B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615;p40"/>
            <p:cNvSpPr/>
            <p:nvPr/>
          </p:nvSpPr>
          <p:spPr>
            <a:xfrm>
              <a:off x="1984175" y="2148900"/>
              <a:ext cx="21850" cy="14575"/>
            </a:xfrm>
            <a:custGeom>
              <a:avLst/>
              <a:gdLst/>
              <a:ahLst/>
              <a:cxnLst/>
              <a:rect l="l" t="t" r="r" b="b"/>
              <a:pathLst>
                <a:path w="874" h="583" extrusionOk="0">
                  <a:moveTo>
                    <a:pt x="110" y="0"/>
                  </a:moveTo>
                  <a:cubicBezTo>
                    <a:pt x="74" y="0"/>
                    <a:pt x="37" y="37"/>
                    <a:pt x="1" y="73"/>
                  </a:cubicBezTo>
                  <a:cubicBezTo>
                    <a:pt x="146" y="182"/>
                    <a:pt x="292" y="255"/>
                    <a:pt x="437" y="328"/>
                  </a:cubicBezTo>
                  <a:cubicBezTo>
                    <a:pt x="546" y="437"/>
                    <a:pt x="692" y="509"/>
                    <a:pt x="765" y="582"/>
                  </a:cubicBezTo>
                  <a:cubicBezTo>
                    <a:pt x="801" y="546"/>
                    <a:pt x="837" y="509"/>
                    <a:pt x="874" y="509"/>
                  </a:cubicBezTo>
                  <a:cubicBezTo>
                    <a:pt x="765" y="400"/>
                    <a:pt x="655" y="328"/>
                    <a:pt x="474" y="219"/>
                  </a:cubicBezTo>
                  <a:cubicBezTo>
                    <a:pt x="365" y="146"/>
                    <a:pt x="256" y="73"/>
                    <a:pt x="110"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616;p40"/>
            <p:cNvSpPr/>
            <p:nvPr/>
          </p:nvSpPr>
          <p:spPr>
            <a:xfrm>
              <a:off x="1971450" y="2135250"/>
              <a:ext cx="12750" cy="13675"/>
            </a:xfrm>
            <a:custGeom>
              <a:avLst/>
              <a:gdLst/>
              <a:ahLst/>
              <a:cxnLst/>
              <a:rect l="l" t="t" r="r" b="b"/>
              <a:pathLst>
                <a:path w="510" h="547" extrusionOk="0">
                  <a:moveTo>
                    <a:pt x="110" y="1"/>
                  </a:moveTo>
                  <a:cubicBezTo>
                    <a:pt x="74" y="1"/>
                    <a:pt x="37" y="1"/>
                    <a:pt x="1" y="37"/>
                  </a:cubicBezTo>
                  <a:cubicBezTo>
                    <a:pt x="110" y="219"/>
                    <a:pt x="255" y="401"/>
                    <a:pt x="401" y="546"/>
                  </a:cubicBezTo>
                  <a:cubicBezTo>
                    <a:pt x="437" y="510"/>
                    <a:pt x="474" y="474"/>
                    <a:pt x="510" y="474"/>
                  </a:cubicBezTo>
                  <a:cubicBezTo>
                    <a:pt x="365" y="328"/>
                    <a:pt x="219" y="183"/>
                    <a:pt x="110" y="1"/>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617;p40"/>
            <p:cNvSpPr/>
            <p:nvPr/>
          </p:nvSpPr>
          <p:spPr>
            <a:xfrm>
              <a:off x="1995100" y="2163450"/>
              <a:ext cx="17300" cy="34550"/>
            </a:xfrm>
            <a:custGeom>
              <a:avLst/>
              <a:gdLst/>
              <a:ahLst/>
              <a:cxnLst/>
              <a:rect l="l" t="t" r="r" b="b"/>
              <a:pathLst>
                <a:path w="692" h="1382" extrusionOk="0">
                  <a:moveTo>
                    <a:pt x="509" y="0"/>
                  </a:moveTo>
                  <a:cubicBezTo>
                    <a:pt x="473" y="37"/>
                    <a:pt x="437" y="73"/>
                    <a:pt x="400" y="73"/>
                  </a:cubicBezTo>
                  <a:cubicBezTo>
                    <a:pt x="437" y="109"/>
                    <a:pt x="437" y="146"/>
                    <a:pt x="437" y="146"/>
                  </a:cubicBezTo>
                  <a:cubicBezTo>
                    <a:pt x="437" y="218"/>
                    <a:pt x="364" y="291"/>
                    <a:pt x="291" y="364"/>
                  </a:cubicBezTo>
                  <a:cubicBezTo>
                    <a:pt x="182" y="509"/>
                    <a:pt x="0" y="691"/>
                    <a:pt x="0" y="909"/>
                  </a:cubicBezTo>
                  <a:cubicBezTo>
                    <a:pt x="0" y="1200"/>
                    <a:pt x="255" y="1273"/>
                    <a:pt x="509" y="1346"/>
                  </a:cubicBezTo>
                  <a:cubicBezTo>
                    <a:pt x="509" y="1346"/>
                    <a:pt x="546" y="1382"/>
                    <a:pt x="582" y="1382"/>
                  </a:cubicBezTo>
                  <a:cubicBezTo>
                    <a:pt x="618" y="1346"/>
                    <a:pt x="655" y="1309"/>
                    <a:pt x="691" y="1273"/>
                  </a:cubicBezTo>
                  <a:cubicBezTo>
                    <a:pt x="655" y="1273"/>
                    <a:pt x="582" y="1236"/>
                    <a:pt x="546" y="1236"/>
                  </a:cubicBezTo>
                  <a:cubicBezTo>
                    <a:pt x="291" y="1164"/>
                    <a:pt x="146" y="1091"/>
                    <a:pt x="146" y="909"/>
                  </a:cubicBezTo>
                  <a:cubicBezTo>
                    <a:pt x="146" y="727"/>
                    <a:pt x="255" y="582"/>
                    <a:pt x="364" y="473"/>
                  </a:cubicBezTo>
                  <a:cubicBezTo>
                    <a:pt x="473" y="364"/>
                    <a:pt x="582" y="255"/>
                    <a:pt x="582" y="146"/>
                  </a:cubicBezTo>
                  <a:cubicBezTo>
                    <a:pt x="582" y="109"/>
                    <a:pt x="546" y="37"/>
                    <a:pt x="509"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618;p40"/>
            <p:cNvSpPr/>
            <p:nvPr/>
          </p:nvSpPr>
          <p:spPr>
            <a:xfrm>
              <a:off x="2013275" y="2197075"/>
              <a:ext cx="8200" cy="21850"/>
            </a:xfrm>
            <a:custGeom>
              <a:avLst/>
              <a:gdLst/>
              <a:ahLst/>
              <a:cxnLst/>
              <a:rect l="l" t="t" r="r" b="b"/>
              <a:pathLst>
                <a:path w="328" h="874" extrusionOk="0">
                  <a:moveTo>
                    <a:pt x="110" y="1"/>
                  </a:moveTo>
                  <a:cubicBezTo>
                    <a:pt x="73" y="37"/>
                    <a:pt x="37" y="73"/>
                    <a:pt x="1" y="73"/>
                  </a:cubicBezTo>
                  <a:cubicBezTo>
                    <a:pt x="110" y="146"/>
                    <a:pt x="219" y="219"/>
                    <a:pt x="219" y="401"/>
                  </a:cubicBezTo>
                  <a:cubicBezTo>
                    <a:pt x="219" y="510"/>
                    <a:pt x="182" y="619"/>
                    <a:pt x="182" y="728"/>
                  </a:cubicBezTo>
                  <a:cubicBezTo>
                    <a:pt x="182" y="764"/>
                    <a:pt x="182" y="837"/>
                    <a:pt x="182" y="873"/>
                  </a:cubicBezTo>
                  <a:cubicBezTo>
                    <a:pt x="219" y="837"/>
                    <a:pt x="255" y="800"/>
                    <a:pt x="291" y="800"/>
                  </a:cubicBezTo>
                  <a:cubicBezTo>
                    <a:pt x="291" y="764"/>
                    <a:pt x="291" y="764"/>
                    <a:pt x="291" y="728"/>
                  </a:cubicBezTo>
                  <a:cubicBezTo>
                    <a:pt x="328" y="619"/>
                    <a:pt x="328" y="510"/>
                    <a:pt x="328" y="401"/>
                  </a:cubicBezTo>
                  <a:cubicBezTo>
                    <a:pt x="328" y="182"/>
                    <a:pt x="219" y="73"/>
                    <a:pt x="110" y="1"/>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619;p40"/>
            <p:cNvSpPr/>
            <p:nvPr/>
          </p:nvSpPr>
          <p:spPr>
            <a:xfrm>
              <a:off x="2009650" y="2160725"/>
              <a:ext cx="26375" cy="10025"/>
            </a:xfrm>
            <a:custGeom>
              <a:avLst/>
              <a:gdLst/>
              <a:ahLst/>
              <a:cxnLst/>
              <a:rect l="l" t="t" r="r" b="b"/>
              <a:pathLst>
                <a:path w="1055" h="401" extrusionOk="0">
                  <a:moveTo>
                    <a:pt x="109" y="0"/>
                  </a:moveTo>
                  <a:cubicBezTo>
                    <a:pt x="73" y="36"/>
                    <a:pt x="36" y="36"/>
                    <a:pt x="0" y="73"/>
                  </a:cubicBezTo>
                  <a:cubicBezTo>
                    <a:pt x="109" y="182"/>
                    <a:pt x="327" y="218"/>
                    <a:pt x="509" y="218"/>
                  </a:cubicBezTo>
                  <a:cubicBezTo>
                    <a:pt x="764" y="218"/>
                    <a:pt x="909" y="255"/>
                    <a:pt x="946" y="400"/>
                  </a:cubicBezTo>
                  <a:cubicBezTo>
                    <a:pt x="982" y="400"/>
                    <a:pt x="1018" y="364"/>
                    <a:pt x="1055" y="327"/>
                  </a:cubicBezTo>
                  <a:cubicBezTo>
                    <a:pt x="982" y="109"/>
                    <a:pt x="727" y="109"/>
                    <a:pt x="509" y="109"/>
                  </a:cubicBezTo>
                  <a:cubicBezTo>
                    <a:pt x="327" y="73"/>
                    <a:pt x="182" y="73"/>
                    <a:pt x="109"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620;p40"/>
            <p:cNvSpPr/>
            <p:nvPr/>
          </p:nvSpPr>
          <p:spPr>
            <a:xfrm>
              <a:off x="2006925" y="2138900"/>
              <a:ext cx="13650" cy="20925"/>
            </a:xfrm>
            <a:custGeom>
              <a:avLst/>
              <a:gdLst/>
              <a:ahLst/>
              <a:cxnLst/>
              <a:rect l="l" t="t" r="r" b="b"/>
              <a:pathLst>
                <a:path w="546" h="837" extrusionOk="0">
                  <a:moveTo>
                    <a:pt x="400" y="0"/>
                  </a:moveTo>
                  <a:lnTo>
                    <a:pt x="400" y="0"/>
                  </a:lnTo>
                  <a:cubicBezTo>
                    <a:pt x="436" y="37"/>
                    <a:pt x="436" y="110"/>
                    <a:pt x="436" y="146"/>
                  </a:cubicBezTo>
                  <a:cubicBezTo>
                    <a:pt x="436" y="219"/>
                    <a:pt x="364" y="255"/>
                    <a:pt x="291" y="328"/>
                  </a:cubicBezTo>
                  <a:cubicBezTo>
                    <a:pt x="145" y="364"/>
                    <a:pt x="0" y="437"/>
                    <a:pt x="0" y="655"/>
                  </a:cubicBezTo>
                  <a:cubicBezTo>
                    <a:pt x="0" y="728"/>
                    <a:pt x="36" y="800"/>
                    <a:pt x="36" y="837"/>
                  </a:cubicBezTo>
                  <a:cubicBezTo>
                    <a:pt x="73" y="837"/>
                    <a:pt x="109" y="800"/>
                    <a:pt x="145" y="764"/>
                  </a:cubicBezTo>
                  <a:cubicBezTo>
                    <a:pt x="145" y="764"/>
                    <a:pt x="145" y="728"/>
                    <a:pt x="145" y="655"/>
                  </a:cubicBezTo>
                  <a:cubicBezTo>
                    <a:pt x="145" y="509"/>
                    <a:pt x="218" y="473"/>
                    <a:pt x="327" y="400"/>
                  </a:cubicBezTo>
                  <a:cubicBezTo>
                    <a:pt x="436" y="364"/>
                    <a:pt x="545" y="291"/>
                    <a:pt x="545" y="146"/>
                  </a:cubicBezTo>
                  <a:cubicBezTo>
                    <a:pt x="545" y="110"/>
                    <a:pt x="545" y="110"/>
                    <a:pt x="545" y="73"/>
                  </a:cubicBezTo>
                  <a:cubicBezTo>
                    <a:pt x="509" y="37"/>
                    <a:pt x="473" y="37"/>
                    <a:pt x="400"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621;p40"/>
            <p:cNvSpPr/>
            <p:nvPr/>
          </p:nvSpPr>
          <p:spPr>
            <a:xfrm>
              <a:off x="2035100" y="2197075"/>
              <a:ext cx="9100" cy="5475"/>
            </a:xfrm>
            <a:custGeom>
              <a:avLst/>
              <a:gdLst/>
              <a:ahLst/>
              <a:cxnLst/>
              <a:rect l="l" t="t" r="r" b="b"/>
              <a:pathLst>
                <a:path w="364" h="219" extrusionOk="0">
                  <a:moveTo>
                    <a:pt x="73" y="1"/>
                  </a:moveTo>
                  <a:cubicBezTo>
                    <a:pt x="37" y="37"/>
                    <a:pt x="0" y="73"/>
                    <a:pt x="0" y="110"/>
                  </a:cubicBezTo>
                  <a:cubicBezTo>
                    <a:pt x="109" y="146"/>
                    <a:pt x="218" y="182"/>
                    <a:pt x="364" y="219"/>
                  </a:cubicBezTo>
                  <a:cubicBezTo>
                    <a:pt x="364" y="182"/>
                    <a:pt x="364" y="146"/>
                    <a:pt x="364" y="110"/>
                  </a:cubicBezTo>
                  <a:cubicBezTo>
                    <a:pt x="218" y="73"/>
                    <a:pt x="146" y="37"/>
                    <a:pt x="73" y="1"/>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622;p40"/>
            <p:cNvSpPr/>
            <p:nvPr/>
          </p:nvSpPr>
          <p:spPr>
            <a:xfrm>
              <a:off x="2028725" y="2172525"/>
              <a:ext cx="8200" cy="25475"/>
            </a:xfrm>
            <a:custGeom>
              <a:avLst/>
              <a:gdLst/>
              <a:ahLst/>
              <a:cxnLst/>
              <a:rect l="l" t="t" r="r" b="b"/>
              <a:pathLst>
                <a:path w="328" h="1019" extrusionOk="0">
                  <a:moveTo>
                    <a:pt x="328" y="1"/>
                  </a:moveTo>
                  <a:cubicBezTo>
                    <a:pt x="292" y="37"/>
                    <a:pt x="219" y="74"/>
                    <a:pt x="183" y="110"/>
                  </a:cubicBezTo>
                  <a:cubicBezTo>
                    <a:pt x="183" y="183"/>
                    <a:pt x="146" y="255"/>
                    <a:pt x="110" y="364"/>
                  </a:cubicBezTo>
                  <a:cubicBezTo>
                    <a:pt x="73" y="473"/>
                    <a:pt x="1" y="583"/>
                    <a:pt x="1" y="728"/>
                  </a:cubicBezTo>
                  <a:cubicBezTo>
                    <a:pt x="1" y="837"/>
                    <a:pt x="73" y="946"/>
                    <a:pt x="146" y="1019"/>
                  </a:cubicBezTo>
                  <a:cubicBezTo>
                    <a:pt x="146" y="983"/>
                    <a:pt x="183" y="946"/>
                    <a:pt x="219" y="910"/>
                  </a:cubicBezTo>
                  <a:cubicBezTo>
                    <a:pt x="183" y="873"/>
                    <a:pt x="146" y="801"/>
                    <a:pt x="146" y="728"/>
                  </a:cubicBezTo>
                  <a:cubicBezTo>
                    <a:pt x="146" y="619"/>
                    <a:pt x="183" y="510"/>
                    <a:pt x="219" y="401"/>
                  </a:cubicBezTo>
                  <a:cubicBezTo>
                    <a:pt x="255" y="292"/>
                    <a:pt x="328" y="146"/>
                    <a:pt x="328" y="37"/>
                  </a:cubicBezTo>
                  <a:cubicBezTo>
                    <a:pt x="328" y="1"/>
                    <a:pt x="328" y="1"/>
                    <a:pt x="328" y="1"/>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623;p40"/>
            <p:cNvSpPr/>
            <p:nvPr/>
          </p:nvSpPr>
          <p:spPr>
            <a:xfrm>
              <a:off x="1993275" y="2213450"/>
              <a:ext cx="19125" cy="16375"/>
            </a:xfrm>
            <a:custGeom>
              <a:avLst/>
              <a:gdLst/>
              <a:ahLst/>
              <a:cxnLst/>
              <a:rect l="l" t="t" r="r" b="b"/>
              <a:pathLst>
                <a:path w="765" h="655" extrusionOk="0">
                  <a:moveTo>
                    <a:pt x="73" y="0"/>
                  </a:moveTo>
                  <a:cubicBezTo>
                    <a:pt x="37" y="36"/>
                    <a:pt x="1" y="73"/>
                    <a:pt x="1" y="109"/>
                  </a:cubicBezTo>
                  <a:cubicBezTo>
                    <a:pt x="255" y="182"/>
                    <a:pt x="546" y="364"/>
                    <a:pt x="691" y="655"/>
                  </a:cubicBezTo>
                  <a:cubicBezTo>
                    <a:pt x="728" y="618"/>
                    <a:pt x="728" y="582"/>
                    <a:pt x="764" y="545"/>
                  </a:cubicBezTo>
                  <a:cubicBezTo>
                    <a:pt x="619" y="255"/>
                    <a:pt x="328" y="73"/>
                    <a:pt x="73"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624;p40"/>
            <p:cNvSpPr/>
            <p:nvPr/>
          </p:nvSpPr>
          <p:spPr>
            <a:xfrm>
              <a:off x="1974200" y="2211625"/>
              <a:ext cx="17275" cy="14575"/>
            </a:xfrm>
            <a:custGeom>
              <a:avLst/>
              <a:gdLst/>
              <a:ahLst/>
              <a:cxnLst/>
              <a:rect l="l" t="t" r="r" b="b"/>
              <a:pathLst>
                <a:path w="691" h="583" extrusionOk="0">
                  <a:moveTo>
                    <a:pt x="509" y="0"/>
                  </a:moveTo>
                  <a:cubicBezTo>
                    <a:pt x="218" y="0"/>
                    <a:pt x="109" y="255"/>
                    <a:pt x="0" y="509"/>
                  </a:cubicBezTo>
                  <a:cubicBezTo>
                    <a:pt x="36" y="546"/>
                    <a:pt x="73" y="546"/>
                    <a:pt x="109" y="582"/>
                  </a:cubicBezTo>
                  <a:cubicBezTo>
                    <a:pt x="218" y="328"/>
                    <a:pt x="291" y="146"/>
                    <a:pt x="509" y="146"/>
                  </a:cubicBezTo>
                  <a:lnTo>
                    <a:pt x="655" y="146"/>
                  </a:lnTo>
                  <a:cubicBezTo>
                    <a:pt x="655" y="109"/>
                    <a:pt x="691" y="73"/>
                    <a:pt x="691" y="37"/>
                  </a:cubicBezTo>
                  <a:cubicBezTo>
                    <a:pt x="655" y="37"/>
                    <a:pt x="582" y="0"/>
                    <a:pt x="509"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625;p40"/>
            <p:cNvSpPr/>
            <p:nvPr/>
          </p:nvSpPr>
          <p:spPr>
            <a:xfrm>
              <a:off x="1956925" y="2148000"/>
              <a:ext cx="19100" cy="12750"/>
            </a:xfrm>
            <a:custGeom>
              <a:avLst/>
              <a:gdLst/>
              <a:ahLst/>
              <a:cxnLst/>
              <a:rect l="l" t="t" r="r" b="b"/>
              <a:pathLst>
                <a:path w="764" h="510" extrusionOk="0">
                  <a:moveTo>
                    <a:pt x="37" y="0"/>
                  </a:moveTo>
                  <a:cubicBezTo>
                    <a:pt x="37" y="36"/>
                    <a:pt x="37" y="73"/>
                    <a:pt x="0" y="109"/>
                  </a:cubicBezTo>
                  <a:cubicBezTo>
                    <a:pt x="182" y="218"/>
                    <a:pt x="327" y="291"/>
                    <a:pt x="473" y="364"/>
                  </a:cubicBezTo>
                  <a:cubicBezTo>
                    <a:pt x="582" y="400"/>
                    <a:pt x="655" y="436"/>
                    <a:pt x="727" y="509"/>
                  </a:cubicBezTo>
                  <a:cubicBezTo>
                    <a:pt x="727" y="473"/>
                    <a:pt x="764" y="436"/>
                    <a:pt x="764" y="400"/>
                  </a:cubicBezTo>
                  <a:cubicBezTo>
                    <a:pt x="764" y="400"/>
                    <a:pt x="764" y="364"/>
                    <a:pt x="764" y="364"/>
                  </a:cubicBezTo>
                  <a:cubicBezTo>
                    <a:pt x="691" y="327"/>
                    <a:pt x="618" y="291"/>
                    <a:pt x="509" y="255"/>
                  </a:cubicBezTo>
                  <a:cubicBezTo>
                    <a:pt x="364" y="182"/>
                    <a:pt x="218" y="109"/>
                    <a:pt x="37"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626;p40"/>
            <p:cNvSpPr/>
            <p:nvPr/>
          </p:nvSpPr>
          <p:spPr>
            <a:xfrm>
              <a:off x="1967825" y="2158900"/>
              <a:ext cx="16375" cy="36375"/>
            </a:xfrm>
            <a:custGeom>
              <a:avLst/>
              <a:gdLst/>
              <a:ahLst/>
              <a:cxnLst/>
              <a:rect l="l" t="t" r="r" b="b"/>
              <a:pathLst>
                <a:path w="655" h="1455" extrusionOk="0">
                  <a:moveTo>
                    <a:pt x="437" y="0"/>
                  </a:moveTo>
                  <a:cubicBezTo>
                    <a:pt x="437" y="37"/>
                    <a:pt x="400" y="109"/>
                    <a:pt x="400" y="146"/>
                  </a:cubicBezTo>
                  <a:cubicBezTo>
                    <a:pt x="473" y="219"/>
                    <a:pt x="546" y="328"/>
                    <a:pt x="546" y="509"/>
                  </a:cubicBezTo>
                  <a:cubicBezTo>
                    <a:pt x="546" y="728"/>
                    <a:pt x="437" y="800"/>
                    <a:pt x="291" y="909"/>
                  </a:cubicBezTo>
                  <a:cubicBezTo>
                    <a:pt x="182" y="982"/>
                    <a:pt x="110" y="1018"/>
                    <a:pt x="0" y="1164"/>
                  </a:cubicBezTo>
                  <a:cubicBezTo>
                    <a:pt x="0" y="1164"/>
                    <a:pt x="0" y="1200"/>
                    <a:pt x="0" y="1237"/>
                  </a:cubicBezTo>
                  <a:cubicBezTo>
                    <a:pt x="0" y="1346"/>
                    <a:pt x="73" y="1382"/>
                    <a:pt x="146" y="1455"/>
                  </a:cubicBezTo>
                  <a:cubicBezTo>
                    <a:pt x="182" y="1455"/>
                    <a:pt x="219" y="1418"/>
                    <a:pt x="255" y="1418"/>
                  </a:cubicBezTo>
                  <a:cubicBezTo>
                    <a:pt x="255" y="1382"/>
                    <a:pt x="219" y="1382"/>
                    <a:pt x="219" y="1346"/>
                  </a:cubicBezTo>
                  <a:cubicBezTo>
                    <a:pt x="146" y="1309"/>
                    <a:pt x="110" y="1273"/>
                    <a:pt x="110" y="1237"/>
                  </a:cubicBezTo>
                  <a:cubicBezTo>
                    <a:pt x="110" y="1237"/>
                    <a:pt x="110" y="1200"/>
                    <a:pt x="110" y="1200"/>
                  </a:cubicBezTo>
                  <a:cubicBezTo>
                    <a:pt x="182" y="1128"/>
                    <a:pt x="255" y="1055"/>
                    <a:pt x="364" y="1018"/>
                  </a:cubicBezTo>
                  <a:cubicBezTo>
                    <a:pt x="510" y="909"/>
                    <a:pt x="655" y="800"/>
                    <a:pt x="655" y="509"/>
                  </a:cubicBezTo>
                  <a:cubicBezTo>
                    <a:pt x="655" y="255"/>
                    <a:pt x="546" y="109"/>
                    <a:pt x="437"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627;p40"/>
            <p:cNvSpPr/>
            <p:nvPr/>
          </p:nvSpPr>
          <p:spPr>
            <a:xfrm>
              <a:off x="1960550" y="2196175"/>
              <a:ext cx="17300" cy="19100"/>
            </a:xfrm>
            <a:custGeom>
              <a:avLst/>
              <a:gdLst/>
              <a:ahLst/>
              <a:cxnLst/>
              <a:rect l="l" t="t" r="r" b="b"/>
              <a:pathLst>
                <a:path w="692" h="764" extrusionOk="0">
                  <a:moveTo>
                    <a:pt x="619" y="0"/>
                  </a:moveTo>
                  <a:cubicBezTo>
                    <a:pt x="582" y="37"/>
                    <a:pt x="546" y="37"/>
                    <a:pt x="510" y="73"/>
                  </a:cubicBezTo>
                  <a:cubicBezTo>
                    <a:pt x="546" y="109"/>
                    <a:pt x="546" y="146"/>
                    <a:pt x="546" y="182"/>
                  </a:cubicBezTo>
                  <a:cubicBezTo>
                    <a:pt x="546" y="218"/>
                    <a:pt x="546" y="218"/>
                    <a:pt x="546" y="218"/>
                  </a:cubicBezTo>
                  <a:cubicBezTo>
                    <a:pt x="437" y="400"/>
                    <a:pt x="255" y="509"/>
                    <a:pt x="73" y="618"/>
                  </a:cubicBezTo>
                  <a:cubicBezTo>
                    <a:pt x="37" y="618"/>
                    <a:pt x="37" y="655"/>
                    <a:pt x="1" y="655"/>
                  </a:cubicBezTo>
                  <a:cubicBezTo>
                    <a:pt x="1" y="691"/>
                    <a:pt x="37" y="727"/>
                    <a:pt x="73" y="764"/>
                  </a:cubicBezTo>
                  <a:cubicBezTo>
                    <a:pt x="110" y="727"/>
                    <a:pt x="110" y="727"/>
                    <a:pt x="146" y="727"/>
                  </a:cubicBezTo>
                  <a:cubicBezTo>
                    <a:pt x="328" y="618"/>
                    <a:pt x="546" y="509"/>
                    <a:pt x="655" y="255"/>
                  </a:cubicBezTo>
                  <a:cubicBezTo>
                    <a:pt x="691" y="255"/>
                    <a:pt x="691" y="218"/>
                    <a:pt x="691" y="182"/>
                  </a:cubicBezTo>
                  <a:cubicBezTo>
                    <a:pt x="691" y="109"/>
                    <a:pt x="655" y="73"/>
                    <a:pt x="619"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628;p40"/>
            <p:cNvSpPr/>
            <p:nvPr/>
          </p:nvSpPr>
          <p:spPr>
            <a:xfrm>
              <a:off x="1956925" y="2133450"/>
              <a:ext cx="48200" cy="39100"/>
            </a:xfrm>
            <a:custGeom>
              <a:avLst/>
              <a:gdLst/>
              <a:ahLst/>
              <a:cxnLst/>
              <a:rect l="l" t="t" r="r" b="b"/>
              <a:pathLst>
                <a:path w="1928" h="1564" extrusionOk="0">
                  <a:moveTo>
                    <a:pt x="1818" y="0"/>
                  </a:moveTo>
                  <a:cubicBezTo>
                    <a:pt x="1673" y="182"/>
                    <a:pt x="1455" y="328"/>
                    <a:pt x="1273" y="437"/>
                  </a:cubicBezTo>
                  <a:cubicBezTo>
                    <a:pt x="1200" y="473"/>
                    <a:pt x="1164" y="509"/>
                    <a:pt x="1091" y="546"/>
                  </a:cubicBezTo>
                  <a:cubicBezTo>
                    <a:pt x="1055" y="546"/>
                    <a:pt x="1018" y="582"/>
                    <a:pt x="982" y="618"/>
                  </a:cubicBezTo>
                  <a:cubicBezTo>
                    <a:pt x="873" y="691"/>
                    <a:pt x="764" y="800"/>
                    <a:pt x="764" y="946"/>
                  </a:cubicBezTo>
                  <a:cubicBezTo>
                    <a:pt x="764" y="946"/>
                    <a:pt x="764" y="982"/>
                    <a:pt x="764" y="982"/>
                  </a:cubicBezTo>
                  <a:cubicBezTo>
                    <a:pt x="764" y="1018"/>
                    <a:pt x="727" y="1055"/>
                    <a:pt x="727" y="1091"/>
                  </a:cubicBezTo>
                  <a:cubicBezTo>
                    <a:pt x="655" y="1237"/>
                    <a:pt x="400" y="1418"/>
                    <a:pt x="0" y="1455"/>
                  </a:cubicBezTo>
                  <a:cubicBezTo>
                    <a:pt x="37" y="1491"/>
                    <a:pt x="37" y="1527"/>
                    <a:pt x="37" y="1564"/>
                  </a:cubicBezTo>
                  <a:cubicBezTo>
                    <a:pt x="436" y="1527"/>
                    <a:pt x="727" y="1346"/>
                    <a:pt x="836" y="1164"/>
                  </a:cubicBezTo>
                  <a:cubicBezTo>
                    <a:pt x="836" y="1127"/>
                    <a:pt x="873" y="1055"/>
                    <a:pt x="873" y="1018"/>
                  </a:cubicBezTo>
                  <a:cubicBezTo>
                    <a:pt x="873" y="1018"/>
                    <a:pt x="873" y="982"/>
                    <a:pt x="873" y="982"/>
                  </a:cubicBezTo>
                  <a:cubicBezTo>
                    <a:pt x="873" y="873"/>
                    <a:pt x="982" y="764"/>
                    <a:pt x="1091" y="691"/>
                  </a:cubicBezTo>
                  <a:cubicBezTo>
                    <a:pt x="1127" y="655"/>
                    <a:pt x="1164" y="655"/>
                    <a:pt x="1200" y="618"/>
                  </a:cubicBezTo>
                  <a:cubicBezTo>
                    <a:pt x="1236" y="582"/>
                    <a:pt x="1273" y="546"/>
                    <a:pt x="1346" y="546"/>
                  </a:cubicBezTo>
                  <a:cubicBezTo>
                    <a:pt x="1527" y="400"/>
                    <a:pt x="1782" y="255"/>
                    <a:pt x="1927" y="37"/>
                  </a:cubicBezTo>
                  <a:cubicBezTo>
                    <a:pt x="1891" y="37"/>
                    <a:pt x="1855" y="0"/>
                    <a:pt x="1818"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629;p40"/>
            <p:cNvSpPr/>
            <p:nvPr/>
          </p:nvSpPr>
          <p:spPr>
            <a:xfrm>
              <a:off x="1954200" y="2150725"/>
              <a:ext cx="77275" cy="50000"/>
            </a:xfrm>
            <a:custGeom>
              <a:avLst/>
              <a:gdLst/>
              <a:ahLst/>
              <a:cxnLst/>
              <a:rect l="l" t="t" r="r" b="b"/>
              <a:pathLst>
                <a:path w="3091" h="2000" extrusionOk="0">
                  <a:moveTo>
                    <a:pt x="3018" y="0"/>
                  </a:moveTo>
                  <a:cubicBezTo>
                    <a:pt x="2727" y="73"/>
                    <a:pt x="2473" y="182"/>
                    <a:pt x="2254" y="291"/>
                  </a:cubicBezTo>
                  <a:cubicBezTo>
                    <a:pt x="2218" y="327"/>
                    <a:pt x="2182" y="364"/>
                    <a:pt x="2145" y="364"/>
                  </a:cubicBezTo>
                  <a:cubicBezTo>
                    <a:pt x="2145" y="400"/>
                    <a:pt x="2109" y="400"/>
                    <a:pt x="2073" y="436"/>
                  </a:cubicBezTo>
                  <a:cubicBezTo>
                    <a:pt x="2036" y="436"/>
                    <a:pt x="2000" y="473"/>
                    <a:pt x="1964" y="509"/>
                  </a:cubicBezTo>
                  <a:cubicBezTo>
                    <a:pt x="1709" y="727"/>
                    <a:pt x="1527" y="946"/>
                    <a:pt x="1382" y="1164"/>
                  </a:cubicBezTo>
                  <a:cubicBezTo>
                    <a:pt x="1200" y="1382"/>
                    <a:pt x="1055" y="1600"/>
                    <a:pt x="800" y="1745"/>
                  </a:cubicBezTo>
                  <a:cubicBezTo>
                    <a:pt x="764" y="1745"/>
                    <a:pt x="727" y="1782"/>
                    <a:pt x="691" y="1782"/>
                  </a:cubicBezTo>
                  <a:cubicBezTo>
                    <a:pt x="545" y="1818"/>
                    <a:pt x="400" y="1855"/>
                    <a:pt x="218" y="1855"/>
                  </a:cubicBezTo>
                  <a:cubicBezTo>
                    <a:pt x="146" y="1855"/>
                    <a:pt x="73" y="1855"/>
                    <a:pt x="0" y="1818"/>
                  </a:cubicBezTo>
                  <a:cubicBezTo>
                    <a:pt x="0" y="1855"/>
                    <a:pt x="0" y="1927"/>
                    <a:pt x="0" y="1964"/>
                  </a:cubicBezTo>
                  <a:cubicBezTo>
                    <a:pt x="73" y="1964"/>
                    <a:pt x="146" y="2000"/>
                    <a:pt x="218" y="2000"/>
                  </a:cubicBezTo>
                  <a:cubicBezTo>
                    <a:pt x="436" y="2000"/>
                    <a:pt x="618" y="1927"/>
                    <a:pt x="764" y="1891"/>
                  </a:cubicBezTo>
                  <a:cubicBezTo>
                    <a:pt x="800" y="1855"/>
                    <a:pt x="836" y="1855"/>
                    <a:pt x="873" y="1818"/>
                  </a:cubicBezTo>
                  <a:cubicBezTo>
                    <a:pt x="1127" y="1673"/>
                    <a:pt x="1309" y="1455"/>
                    <a:pt x="1491" y="1236"/>
                  </a:cubicBezTo>
                  <a:cubicBezTo>
                    <a:pt x="1636" y="1018"/>
                    <a:pt x="1818" y="800"/>
                    <a:pt x="2036" y="582"/>
                  </a:cubicBezTo>
                  <a:cubicBezTo>
                    <a:pt x="2073" y="582"/>
                    <a:pt x="2109" y="546"/>
                    <a:pt x="2145" y="509"/>
                  </a:cubicBezTo>
                  <a:cubicBezTo>
                    <a:pt x="2182" y="509"/>
                    <a:pt x="2182" y="473"/>
                    <a:pt x="2218" y="473"/>
                  </a:cubicBezTo>
                  <a:cubicBezTo>
                    <a:pt x="2254" y="436"/>
                    <a:pt x="2291" y="436"/>
                    <a:pt x="2327" y="400"/>
                  </a:cubicBezTo>
                  <a:cubicBezTo>
                    <a:pt x="2545" y="291"/>
                    <a:pt x="2764" y="182"/>
                    <a:pt x="3091" y="109"/>
                  </a:cubicBezTo>
                  <a:cubicBezTo>
                    <a:pt x="3091" y="73"/>
                    <a:pt x="3054" y="36"/>
                    <a:pt x="3018"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630;p40"/>
            <p:cNvSpPr/>
            <p:nvPr/>
          </p:nvSpPr>
          <p:spPr>
            <a:xfrm>
              <a:off x="1987825" y="2165250"/>
              <a:ext cx="57300" cy="66400"/>
            </a:xfrm>
            <a:custGeom>
              <a:avLst/>
              <a:gdLst/>
              <a:ahLst/>
              <a:cxnLst/>
              <a:rect l="l" t="t" r="r" b="b"/>
              <a:pathLst>
                <a:path w="2292" h="2656" extrusionOk="0">
                  <a:moveTo>
                    <a:pt x="2218" y="1"/>
                  </a:moveTo>
                  <a:cubicBezTo>
                    <a:pt x="2109" y="37"/>
                    <a:pt x="2000" y="110"/>
                    <a:pt x="1928" y="146"/>
                  </a:cubicBezTo>
                  <a:cubicBezTo>
                    <a:pt x="1891" y="183"/>
                    <a:pt x="1855" y="219"/>
                    <a:pt x="1819" y="219"/>
                  </a:cubicBezTo>
                  <a:cubicBezTo>
                    <a:pt x="1637" y="365"/>
                    <a:pt x="1491" y="546"/>
                    <a:pt x="1382" y="764"/>
                  </a:cubicBezTo>
                  <a:cubicBezTo>
                    <a:pt x="1273" y="983"/>
                    <a:pt x="1128" y="1128"/>
                    <a:pt x="982" y="1201"/>
                  </a:cubicBezTo>
                  <a:cubicBezTo>
                    <a:pt x="946" y="1237"/>
                    <a:pt x="909" y="1274"/>
                    <a:pt x="873" y="1310"/>
                  </a:cubicBezTo>
                  <a:cubicBezTo>
                    <a:pt x="800" y="1346"/>
                    <a:pt x="728" y="1383"/>
                    <a:pt x="691" y="1419"/>
                  </a:cubicBezTo>
                  <a:cubicBezTo>
                    <a:pt x="473" y="1528"/>
                    <a:pt x="291" y="1637"/>
                    <a:pt x="146" y="1892"/>
                  </a:cubicBezTo>
                  <a:cubicBezTo>
                    <a:pt x="146" y="1928"/>
                    <a:pt x="110" y="1964"/>
                    <a:pt x="110" y="2001"/>
                  </a:cubicBezTo>
                  <a:cubicBezTo>
                    <a:pt x="37" y="2146"/>
                    <a:pt x="0" y="2364"/>
                    <a:pt x="0" y="2619"/>
                  </a:cubicBezTo>
                  <a:cubicBezTo>
                    <a:pt x="37" y="2619"/>
                    <a:pt x="73" y="2619"/>
                    <a:pt x="110" y="2655"/>
                  </a:cubicBezTo>
                  <a:cubicBezTo>
                    <a:pt x="110" y="2364"/>
                    <a:pt x="146" y="2183"/>
                    <a:pt x="219" y="2037"/>
                  </a:cubicBezTo>
                  <a:cubicBezTo>
                    <a:pt x="219" y="2001"/>
                    <a:pt x="255" y="1964"/>
                    <a:pt x="291" y="1928"/>
                  </a:cubicBezTo>
                  <a:cubicBezTo>
                    <a:pt x="400" y="1710"/>
                    <a:pt x="546" y="1601"/>
                    <a:pt x="728" y="1528"/>
                  </a:cubicBezTo>
                  <a:cubicBezTo>
                    <a:pt x="837" y="1455"/>
                    <a:pt x="909" y="1419"/>
                    <a:pt x="1019" y="1346"/>
                  </a:cubicBezTo>
                  <a:cubicBezTo>
                    <a:pt x="1055" y="1346"/>
                    <a:pt x="1091" y="1310"/>
                    <a:pt x="1128" y="1274"/>
                  </a:cubicBezTo>
                  <a:cubicBezTo>
                    <a:pt x="1237" y="1164"/>
                    <a:pt x="1382" y="1019"/>
                    <a:pt x="1491" y="801"/>
                  </a:cubicBezTo>
                  <a:cubicBezTo>
                    <a:pt x="1564" y="655"/>
                    <a:pt x="1709" y="510"/>
                    <a:pt x="1819" y="401"/>
                  </a:cubicBezTo>
                  <a:cubicBezTo>
                    <a:pt x="1855" y="365"/>
                    <a:pt x="1928" y="328"/>
                    <a:pt x="1964" y="292"/>
                  </a:cubicBezTo>
                  <a:cubicBezTo>
                    <a:pt x="2073" y="219"/>
                    <a:pt x="2182" y="146"/>
                    <a:pt x="2291" y="110"/>
                  </a:cubicBezTo>
                  <a:cubicBezTo>
                    <a:pt x="2255" y="74"/>
                    <a:pt x="2218" y="37"/>
                    <a:pt x="2218" y="1"/>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631;p40"/>
            <p:cNvSpPr/>
            <p:nvPr/>
          </p:nvSpPr>
          <p:spPr>
            <a:xfrm>
              <a:off x="2027825" y="2184350"/>
              <a:ext cx="20925" cy="30025"/>
            </a:xfrm>
            <a:custGeom>
              <a:avLst/>
              <a:gdLst/>
              <a:ahLst/>
              <a:cxnLst/>
              <a:rect l="l" t="t" r="r" b="b"/>
              <a:pathLst>
                <a:path w="837" h="1201" extrusionOk="0">
                  <a:moveTo>
                    <a:pt x="837" y="0"/>
                  </a:moveTo>
                  <a:cubicBezTo>
                    <a:pt x="618" y="73"/>
                    <a:pt x="400" y="219"/>
                    <a:pt x="255" y="437"/>
                  </a:cubicBezTo>
                  <a:cubicBezTo>
                    <a:pt x="219" y="473"/>
                    <a:pt x="182" y="510"/>
                    <a:pt x="182" y="546"/>
                  </a:cubicBezTo>
                  <a:cubicBezTo>
                    <a:pt x="73" y="728"/>
                    <a:pt x="0" y="946"/>
                    <a:pt x="0" y="1128"/>
                  </a:cubicBezTo>
                  <a:cubicBezTo>
                    <a:pt x="0" y="1164"/>
                    <a:pt x="0" y="1200"/>
                    <a:pt x="0" y="1200"/>
                  </a:cubicBezTo>
                  <a:cubicBezTo>
                    <a:pt x="37" y="1200"/>
                    <a:pt x="73" y="1200"/>
                    <a:pt x="109" y="1164"/>
                  </a:cubicBezTo>
                  <a:cubicBezTo>
                    <a:pt x="109" y="1164"/>
                    <a:pt x="109" y="1164"/>
                    <a:pt x="109" y="1128"/>
                  </a:cubicBezTo>
                  <a:cubicBezTo>
                    <a:pt x="109" y="946"/>
                    <a:pt x="182" y="764"/>
                    <a:pt x="291" y="619"/>
                  </a:cubicBezTo>
                  <a:cubicBezTo>
                    <a:pt x="291" y="582"/>
                    <a:pt x="328" y="546"/>
                    <a:pt x="364" y="510"/>
                  </a:cubicBezTo>
                  <a:cubicBezTo>
                    <a:pt x="473" y="328"/>
                    <a:pt x="655" y="219"/>
                    <a:pt x="837" y="110"/>
                  </a:cubicBezTo>
                  <a:cubicBezTo>
                    <a:pt x="837" y="73"/>
                    <a:pt x="837" y="37"/>
                    <a:pt x="837"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632;p40"/>
            <p:cNvSpPr/>
            <p:nvPr/>
          </p:nvSpPr>
          <p:spPr>
            <a:xfrm>
              <a:off x="2043275" y="2195250"/>
              <a:ext cx="3650" cy="7300"/>
            </a:xfrm>
            <a:custGeom>
              <a:avLst/>
              <a:gdLst/>
              <a:ahLst/>
              <a:cxnLst/>
              <a:rect l="l" t="t" r="r" b="b"/>
              <a:pathLst>
                <a:path w="146" h="292" extrusionOk="0">
                  <a:moveTo>
                    <a:pt x="0" y="1"/>
                  </a:moveTo>
                  <a:cubicBezTo>
                    <a:pt x="0" y="74"/>
                    <a:pt x="0" y="110"/>
                    <a:pt x="37" y="183"/>
                  </a:cubicBezTo>
                  <a:cubicBezTo>
                    <a:pt x="37" y="219"/>
                    <a:pt x="37" y="255"/>
                    <a:pt x="37" y="292"/>
                  </a:cubicBezTo>
                  <a:cubicBezTo>
                    <a:pt x="73" y="219"/>
                    <a:pt x="110" y="183"/>
                    <a:pt x="146" y="110"/>
                  </a:cubicBezTo>
                  <a:cubicBezTo>
                    <a:pt x="146" y="74"/>
                    <a:pt x="110" y="37"/>
                    <a:pt x="110" y="1"/>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633;p40"/>
            <p:cNvSpPr/>
            <p:nvPr/>
          </p:nvSpPr>
          <p:spPr>
            <a:xfrm>
              <a:off x="2019650" y="2227975"/>
              <a:ext cx="7275" cy="11850"/>
            </a:xfrm>
            <a:custGeom>
              <a:avLst/>
              <a:gdLst/>
              <a:ahLst/>
              <a:cxnLst/>
              <a:rect l="l" t="t" r="r" b="b"/>
              <a:pathLst>
                <a:path w="291" h="474" extrusionOk="0">
                  <a:moveTo>
                    <a:pt x="36" y="1"/>
                  </a:moveTo>
                  <a:cubicBezTo>
                    <a:pt x="36" y="74"/>
                    <a:pt x="0" y="146"/>
                    <a:pt x="0" y="183"/>
                  </a:cubicBezTo>
                  <a:cubicBezTo>
                    <a:pt x="36" y="292"/>
                    <a:pt x="109" y="401"/>
                    <a:pt x="255" y="474"/>
                  </a:cubicBezTo>
                  <a:cubicBezTo>
                    <a:pt x="255" y="437"/>
                    <a:pt x="291" y="401"/>
                    <a:pt x="291" y="364"/>
                  </a:cubicBezTo>
                  <a:cubicBezTo>
                    <a:pt x="182" y="255"/>
                    <a:pt x="73" y="146"/>
                    <a:pt x="36" y="1"/>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634;p40"/>
            <p:cNvSpPr/>
            <p:nvPr/>
          </p:nvSpPr>
          <p:spPr>
            <a:xfrm>
              <a:off x="2033275" y="2225250"/>
              <a:ext cx="7300" cy="6400"/>
            </a:xfrm>
            <a:custGeom>
              <a:avLst/>
              <a:gdLst/>
              <a:ahLst/>
              <a:cxnLst/>
              <a:rect l="l" t="t" r="r" b="b"/>
              <a:pathLst>
                <a:path w="292" h="256" extrusionOk="0">
                  <a:moveTo>
                    <a:pt x="219" y="1"/>
                  </a:moveTo>
                  <a:cubicBezTo>
                    <a:pt x="146" y="37"/>
                    <a:pt x="73" y="110"/>
                    <a:pt x="1" y="183"/>
                  </a:cubicBezTo>
                  <a:cubicBezTo>
                    <a:pt x="37" y="183"/>
                    <a:pt x="73" y="219"/>
                    <a:pt x="110" y="255"/>
                  </a:cubicBezTo>
                  <a:cubicBezTo>
                    <a:pt x="146" y="183"/>
                    <a:pt x="219" y="146"/>
                    <a:pt x="291" y="73"/>
                  </a:cubicBezTo>
                  <a:cubicBezTo>
                    <a:pt x="291" y="37"/>
                    <a:pt x="255" y="37"/>
                    <a:pt x="219" y="1"/>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635;p40"/>
            <p:cNvSpPr/>
            <p:nvPr/>
          </p:nvSpPr>
          <p:spPr>
            <a:xfrm>
              <a:off x="2023275" y="2231625"/>
              <a:ext cx="10025" cy="13650"/>
            </a:xfrm>
            <a:custGeom>
              <a:avLst/>
              <a:gdLst/>
              <a:ahLst/>
              <a:cxnLst/>
              <a:rect l="l" t="t" r="r" b="b"/>
              <a:pathLst>
                <a:path w="401" h="546" extrusionOk="0">
                  <a:moveTo>
                    <a:pt x="328" y="0"/>
                  </a:moveTo>
                  <a:cubicBezTo>
                    <a:pt x="255" y="73"/>
                    <a:pt x="219" y="146"/>
                    <a:pt x="146" y="218"/>
                  </a:cubicBezTo>
                  <a:cubicBezTo>
                    <a:pt x="146" y="255"/>
                    <a:pt x="110" y="291"/>
                    <a:pt x="110" y="328"/>
                  </a:cubicBezTo>
                  <a:cubicBezTo>
                    <a:pt x="73" y="364"/>
                    <a:pt x="37" y="437"/>
                    <a:pt x="1" y="473"/>
                  </a:cubicBezTo>
                  <a:cubicBezTo>
                    <a:pt x="37" y="509"/>
                    <a:pt x="73" y="546"/>
                    <a:pt x="110" y="546"/>
                  </a:cubicBezTo>
                  <a:cubicBezTo>
                    <a:pt x="182" y="364"/>
                    <a:pt x="291" y="218"/>
                    <a:pt x="401" y="73"/>
                  </a:cubicBezTo>
                  <a:cubicBezTo>
                    <a:pt x="364" y="73"/>
                    <a:pt x="364" y="37"/>
                    <a:pt x="328"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636;p40"/>
            <p:cNvSpPr/>
            <p:nvPr/>
          </p:nvSpPr>
          <p:spPr>
            <a:xfrm>
              <a:off x="2021450" y="2225250"/>
              <a:ext cx="20025" cy="16400"/>
            </a:xfrm>
            <a:custGeom>
              <a:avLst/>
              <a:gdLst/>
              <a:ahLst/>
              <a:cxnLst/>
              <a:rect l="l" t="t" r="r" b="b"/>
              <a:pathLst>
                <a:path w="801" h="656" extrusionOk="0">
                  <a:moveTo>
                    <a:pt x="110" y="1"/>
                  </a:moveTo>
                  <a:cubicBezTo>
                    <a:pt x="74" y="1"/>
                    <a:pt x="37" y="37"/>
                    <a:pt x="1" y="73"/>
                  </a:cubicBezTo>
                  <a:cubicBezTo>
                    <a:pt x="146" y="110"/>
                    <a:pt x="292" y="183"/>
                    <a:pt x="401" y="255"/>
                  </a:cubicBezTo>
                  <a:cubicBezTo>
                    <a:pt x="437" y="292"/>
                    <a:pt x="437" y="328"/>
                    <a:pt x="474" y="328"/>
                  </a:cubicBezTo>
                  <a:cubicBezTo>
                    <a:pt x="583" y="437"/>
                    <a:pt x="692" y="546"/>
                    <a:pt x="728" y="655"/>
                  </a:cubicBezTo>
                  <a:cubicBezTo>
                    <a:pt x="764" y="619"/>
                    <a:pt x="801" y="546"/>
                    <a:pt x="801" y="510"/>
                  </a:cubicBezTo>
                  <a:cubicBezTo>
                    <a:pt x="728" y="437"/>
                    <a:pt x="655" y="328"/>
                    <a:pt x="583" y="255"/>
                  </a:cubicBezTo>
                  <a:cubicBezTo>
                    <a:pt x="546" y="219"/>
                    <a:pt x="510" y="183"/>
                    <a:pt x="474" y="183"/>
                  </a:cubicBezTo>
                  <a:cubicBezTo>
                    <a:pt x="364" y="73"/>
                    <a:pt x="219" y="37"/>
                    <a:pt x="110" y="1"/>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637;p40"/>
            <p:cNvSpPr/>
            <p:nvPr/>
          </p:nvSpPr>
          <p:spPr>
            <a:xfrm>
              <a:off x="2048725" y="2221625"/>
              <a:ext cx="4575" cy="3650"/>
            </a:xfrm>
            <a:custGeom>
              <a:avLst/>
              <a:gdLst/>
              <a:ahLst/>
              <a:cxnLst/>
              <a:rect l="l" t="t" r="r" b="b"/>
              <a:pathLst>
                <a:path w="183" h="146" extrusionOk="0">
                  <a:moveTo>
                    <a:pt x="110" y="0"/>
                  </a:moveTo>
                  <a:cubicBezTo>
                    <a:pt x="73" y="37"/>
                    <a:pt x="37" y="73"/>
                    <a:pt x="1" y="146"/>
                  </a:cubicBezTo>
                  <a:lnTo>
                    <a:pt x="146" y="146"/>
                  </a:lnTo>
                  <a:cubicBezTo>
                    <a:pt x="146" y="109"/>
                    <a:pt x="182" y="109"/>
                    <a:pt x="182" y="73"/>
                  </a:cubicBezTo>
                  <a:cubicBezTo>
                    <a:pt x="182" y="73"/>
                    <a:pt x="146" y="37"/>
                    <a:pt x="110"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638;p40"/>
            <p:cNvSpPr/>
            <p:nvPr/>
          </p:nvSpPr>
          <p:spPr>
            <a:xfrm>
              <a:off x="2054175" y="2217075"/>
              <a:ext cx="3675" cy="4575"/>
            </a:xfrm>
            <a:custGeom>
              <a:avLst/>
              <a:gdLst/>
              <a:ahLst/>
              <a:cxnLst/>
              <a:rect l="l" t="t" r="r" b="b"/>
              <a:pathLst>
                <a:path w="147" h="183" extrusionOk="0">
                  <a:moveTo>
                    <a:pt x="146" y="0"/>
                  </a:moveTo>
                  <a:lnTo>
                    <a:pt x="146" y="0"/>
                  </a:lnTo>
                  <a:cubicBezTo>
                    <a:pt x="74" y="37"/>
                    <a:pt x="37" y="73"/>
                    <a:pt x="1" y="110"/>
                  </a:cubicBezTo>
                  <a:cubicBezTo>
                    <a:pt x="1" y="146"/>
                    <a:pt x="37" y="146"/>
                    <a:pt x="74" y="182"/>
                  </a:cubicBezTo>
                  <a:cubicBezTo>
                    <a:pt x="74" y="182"/>
                    <a:pt x="110" y="146"/>
                    <a:pt x="110" y="146"/>
                  </a:cubicBezTo>
                  <a:cubicBezTo>
                    <a:pt x="146" y="110"/>
                    <a:pt x="146" y="37"/>
                    <a:pt x="146"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639;p40"/>
            <p:cNvSpPr/>
            <p:nvPr/>
          </p:nvSpPr>
          <p:spPr>
            <a:xfrm>
              <a:off x="2046900" y="2209800"/>
              <a:ext cx="10025" cy="14575"/>
            </a:xfrm>
            <a:custGeom>
              <a:avLst/>
              <a:gdLst/>
              <a:ahLst/>
              <a:cxnLst/>
              <a:rect l="l" t="t" r="r" b="b"/>
              <a:pathLst>
                <a:path w="401" h="583" extrusionOk="0">
                  <a:moveTo>
                    <a:pt x="110" y="1"/>
                  </a:moveTo>
                  <a:cubicBezTo>
                    <a:pt x="74" y="37"/>
                    <a:pt x="37" y="73"/>
                    <a:pt x="1" y="110"/>
                  </a:cubicBezTo>
                  <a:cubicBezTo>
                    <a:pt x="37" y="255"/>
                    <a:pt x="110" y="364"/>
                    <a:pt x="183" y="473"/>
                  </a:cubicBezTo>
                  <a:cubicBezTo>
                    <a:pt x="219" y="510"/>
                    <a:pt x="255" y="546"/>
                    <a:pt x="255" y="546"/>
                  </a:cubicBezTo>
                  <a:cubicBezTo>
                    <a:pt x="292" y="582"/>
                    <a:pt x="292" y="582"/>
                    <a:pt x="292" y="582"/>
                  </a:cubicBezTo>
                  <a:cubicBezTo>
                    <a:pt x="328" y="582"/>
                    <a:pt x="365" y="546"/>
                    <a:pt x="401" y="510"/>
                  </a:cubicBezTo>
                  <a:cubicBezTo>
                    <a:pt x="365" y="510"/>
                    <a:pt x="365" y="473"/>
                    <a:pt x="365" y="473"/>
                  </a:cubicBezTo>
                  <a:cubicBezTo>
                    <a:pt x="328" y="437"/>
                    <a:pt x="292" y="437"/>
                    <a:pt x="292" y="401"/>
                  </a:cubicBezTo>
                  <a:cubicBezTo>
                    <a:pt x="219" y="291"/>
                    <a:pt x="146" y="146"/>
                    <a:pt x="110" y="1"/>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640;p40"/>
            <p:cNvSpPr/>
            <p:nvPr/>
          </p:nvSpPr>
          <p:spPr>
            <a:xfrm>
              <a:off x="1954200" y="2169800"/>
              <a:ext cx="99100" cy="62800"/>
            </a:xfrm>
            <a:custGeom>
              <a:avLst/>
              <a:gdLst/>
              <a:ahLst/>
              <a:cxnLst/>
              <a:rect l="l" t="t" r="r" b="b"/>
              <a:pathLst>
                <a:path w="3964" h="2512" extrusionOk="0">
                  <a:moveTo>
                    <a:pt x="3636" y="1"/>
                  </a:moveTo>
                  <a:cubicBezTo>
                    <a:pt x="3818" y="619"/>
                    <a:pt x="3491" y="1419"/>
                    <a:pt x="2836" y="1528"/>
                  </a:cubicBezTo>
                  <a:cubicBezTo>
                    <a:pt x="2094" y="1634"/>
                    <a:pt x="2485" y="2220"/>
                    <a:pt x="1741" y="2220"/>
                  </a:cubicBezTo>
                  <a:cubicBezTo>
                    <a:pt x="1719" y="2220"/>
                    <a:pt x="1697" y="2220"/>
                    <a:pt x="1673" y="2219"/>
                  </a:cubicBezTo>
                  <a:cubicBezTo>
                    <a:pt x="909" y="2182"/>
                    <a:pt x="255" y="1710"/>
                    <a:pt x="0" y="1237"/>
                  </a:cubicBezTo>
                  <a:lnTo>
                    <a:pt x="0" y="1237"/>
                  </a:lnTo>
                  <a:cubicBezTo>
                    <a:pt x="0" y="1273"/>
                    <a:pt x="0" y="1273"/>
                    <a:pt x="36" y="1310"/>
                  </a:cubicBezTo>
                  <a:cubicBezTo>
                    <a:pt x="146" y="1782"/>
                    <a:pt x="909" y="2473"/>
                    <a:pt x="1745" y="2510"/>
                  </a:cubicBezTo>
                  <a:cubicBezTo>
                    <a:pt x="1770" y="2511"/>
                    <a:pt x="1794" y="2511"/>
                    <a:pt x="1817" y="2511"/>
                  </a:cubicBezTo>
                  <a:cubicBezTo>
                    <a:pt x="2594" y="2511"/>
                    <a:pt x="2202" y="1924"/>
                    <a:pt x="2909" y="1782"/>
                  </a:cubicBezTo>
                  <a:cubicBezTo>
                    <a:pt x="3673" y="1673"/>
                    <a:pt x="3963" y="801"/>
                    <a:pt x="3709" y="146"/>
                  </a:cubicBezTo>
                  <a:cubicBezTo>
                    <a:pt x="3709" y="73"/>
                    <a:pt x="3673" y="37"/>
                    <a:pt x="3636" y="1"/>
                  </a:cubicBezTo>
                  <a:close/>
                </a:path>
              </a:pathLst>
            </a:custGeom>
            <a:solidFill>
              <a:srgbClr val="F3B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641;p40"/>
            <p:cNvSpPr/>
            <p:nvPr/>
          </p:nvSpPr>
          <p:spPr>
            <a:xfrm>
              <a:off x="2019650" y="2226175"/>
              <a:ext cx="24475" cy="20050"/>
            </a:xfrm>
            <a:custGeom>
              <a:avLst/>
              <a:gdLst/>
              <a:ahLst/>
              <a:cxnLst/>
              <a:rect l="l" t="t" r="r" b="b"/>
              <a:pathLst>
                <a:path w="979" h="802" extrusionOk="0">
                  <a:moveTo>
                    <a:pt x="836" y="0"/>
                  </a:moveTo>
                  <a:cubicBezTo>
                    <a:pt x="836" y="6"/>
                    <a:pt x="837" y="12"/>
                    <a:pt x="839" y="18"/>
                  </a:cubicBezTo>
                  <a:lnTo>
                    <a:pt x="839" y="18"/>
                  </a:lnTo>
                  <a:cubicBezTo>
                    <a:pt x="838" y="12"/>
                    <a:pt x="837" y="6"/>
                    <a:pt x="836" y="0"/>
                  </a:cubicBezTo>
                  <a:close/>
                  <a:moveTo>
                    <a:pt x="839" y="18"/>
                  </a:moveTo>
                  <a:cubicBezTo>
                    <a:pt x="867" y="243"/>
                    <a:pt x="752" y="691"/>
                    <a:pt x="327" y="691"/>
                  </a:cubicBezTo>
                  <a:cubicBezTo>
                    <a:pt x="182" y="655"/>
                    <a:pt x="109" y="582"/>
                    <a:pt x="0" y="509"/>
                  </a:cubicBezTo>
                  <a:lnTo>
                    <a:pt x="0" y="509"/>
                  </a:lnTo>
                  <a:cubicBezTo>
                    <a:pt x="73" y="655"/>
                    <a:pt x="218" y="800"/>
                    <a:pt x="400" y="800"/>
                  </a:cubicBezTo>
                  <a:cubicBezTo>
                    <a:pt x="416" y="801"/>
                    <a:pt x="432" y="802"/>
                    <a:pt x="447" y="802"/>
                  </a:cubicBezTo>
                  <a:cubicBezTo>
                    <a:pt x="880" y="802"/>
                    <a:pt x="978" y="320"/>
                    <a:pt x="873" y="109"/>
                  </a:cubicBezTo>
                  <a:cubicBezTo>
                    <a:pt x="873" y="79"/>
                    <a:pt x="847" y="48"/>
                    <a:pt x="839" y="18"/>
                  </a:cubicBezTo>
                  <a:close/>
                </a:path>
              </a:pathLst>
            </a:custGeom>
            <a:solidFill>
              <a:srgbClr val="F3B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642;p40"/>
            <p:cNvSpPr/>
            <p:nvPr/>
          </p:nvSpPr>
          <p:spPr>
            <a:xfrm>
              <a:off x="2044175" y="2211625"/>
              <a:ext cx="14575" cy="14025"/>
            </a:xfrm>
            <a:custGeom>
              <a:avLst/>
              <a:gdLst/>
              <a:ahLst/>
              <a:cxnLst/>
              <a:rect l="l" t="t" r="r" b="b"/>
              <a:pathLst>
                <a:path w="583" h="561" extrusionOk="0">
                  <a:moveTo>
                    <a:pt x="510" y="0"/>
                  </a:moveTo>
                  <a:lnTo>
                    <a:pt x="510" y="0"/>
                  </a:lnTo>
                  <a:cubicBezTo>
                    <a:pt x="546" y="182"/>
                    <a:pt x="510" y="364"/>
                    <a:pt x="328" y="437"/>
                  </a:cubicBezTo>
                  <a:cubicBezTo>
                    <a:pt x="296" y="443"/>
                    <a:pt x="266" y="446"/>
                    <a:pt x="238" y="446"/>
                  </a:cubicBezTo>
                  <a:cubicBezTo>
                    <a:pt x="110" y="446"/>
                    <a:pt x="31" y="381"/>
                    <a:pt x="1" y="291"/>
                  </a:cubicBezTo>
                  <a:lnTo>
                    <a:pt x="1" y="291"/>
                  </a:lnTo>
                  <a:cubicBezTo>
                    <a:pt x="1" y="385"/>
                    <a:pt x="82" y="560"/>
                    <a:pt x="267" y="560"/>
                  </a:cubicBezTo>
                  <a:cubicBezTo>
                    <a:pt x="297" y="560"/>
                    <a:pt x="329" y="556"/>
                    <a:pt x="364" y="546"/>
                  </a:cubicBezTo>
                  <a:cubicBezTo>
                    <a:pt x="583" y="473"/>
                    <a:pt x="583" y="182"/>
                    <a:pt x="510" y="0"/>
                  </a:cubicBezTo>
                  <a:close/>
                </a:path>
              </a:pathLst>
            </a:custGeom>
            <a:solidFill>
              <a:srgbClr val="F3B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48"/>
          <p:cNvSpPr txBox="1">
            <a:spLocks noGrp="1"/>
          </p:cNvSpPr>
          <p:nvPr>
            <p:ph type="title" idx="8"/>
          </p:nvPr>
        </p:nvSpPr>
        <p:spPr>
          <a:xfrm>
            <a:off x="720000" y="158495"/>
            <a:ext cx="7704000" cy="5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Clean Data</a:t>
            </a:r>
            <a:endParaRPr dirty="0"/>
          </a:p>
        </p:txBody>
      </p:sp>
      <p:sp>
        <p:nvSpPr>
          <p:cNvPr id="828" name="Google Shape;828;p48"/>
          <p:cNvSpPr txBox="1">
            <a:spLocks noGrp="1"/>
          </p:cNvSpPr>
          <p:nvPr>
            <p:ph type="subTitle" idx="1"/>
          </p:nvPr>
        </p:nvSpPr>
        <p:spPr>
          <a:xfrm>
            <a:off x="3384477" y="716795"/>
            <a:ext cx="2077701" cy="3368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smtClean="0">
                <a:latin typeface="Bahnschrift SemiLight Condensed" panose="020B0502040204020203" pitchFamily="34" charset="0"/>
              </a:rPr>
              <a:t>Checking nulls</a:t>
            </a:r>
            <a:endParaRPr sz="1800" dirty="0">
              <a:latin typeface="Bahnschrift SemiLight Condensed" panose="020B0502040204020203" pitchFamily="34" charset="0"/>
            </a:endParaRPr>
          </a:p>
        </p:txBody>
      </p:sp>
      <p:pic>
        <p:nvPicPr>
          <p:cNvPr id="9" name="Picture 8"/>
          <p:cNvPicPr>
            <a:picLocks noChangeAspect="1"/>
          </p:cNvPicPr>
          <p:nvPr/>
        </p:nvPicPr>
        <p:blipFill>
          <a:blip r:embed="rId3"/>
          <a:stretch>
            <a:fillRect/>
          </a:stretch>
        </p:blipFill>
        <p:spPr>
          <a:xfrm>
            <a:off x="1054625" y="1120290"/>
            <a:ext cx="2598831" cy="3209485"/>
          </a:xfrm>
          <a:prstGeom prst="rect">
            <a:avLst/>
          </a:prstGeom>
        </p:spPr>
      </p:pic>
      <p:pic>
        <p:nvPicPr>
          <p:cNvPr id="10" name="Picture 9"/>
          <p:cNvPicPr>
            <a:picLocks noChangeAspect="1"/>
          </p:cNvPicPr>
          <p:nvPr/>
        </p:nvPicPr>
        <p:blipFill>
          <a:blip r:embed="rId4"/>
          <a:stretch>
            <a:fillRect/>
          </a:stretch>
        </p:blipFill>
        <p:spPr>
          <a:xfrm>
            <a:off x="5227919" y="1120290"/>
            <a:ext cx="2538692" cy="320948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48"/>
          <p:cNvSpPr txBox="1">
            <a:spLocks noGrp="1"/>
          </p:cNvSpPr>
          <p:nvPr>
            <p:ph type="title" idx="8"/>
          </p:nvPr>
        </p:nvSpPr>
        <p:spPr>
          <a:xfrm>
            <a:off x="720000" y="55550"/>
            <a:ext cx="7704000" cy="5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Transform Data Values</a:t>
            </a:r>
            <a:endParaRPr dirty="0"/>
          </a:p>
        </p:txBody>
      </p:sp>
      <p:sp>
        <p:nvSpPr>
          <p:cNvPr id="828" name="Google Shape;828;p48"/>
          <p:cNvSpPr txBox="1">
            <a:spLocks noGrp="1"/>
          </p:cNvSpPr>
          <p:nvPr>
            <p:ph type="subTitle" idx="1"/>
          </p:nvPr>
        </p:nvSpPr>
        <p:spPr>
          <a:xfrm>
            <a:off x="2140355" y="613850"/>
            <a:ext cx="4863290" cy="3368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smtClean="0">
                <a:latin typeface="Bahnschrift SemiLight Condensed" panose="020B0502040204020203" pitchFamily="34" charset="0"/>
              </a:rPr>
              <a:t>Transform numeric values to string from the explanation</a:t>
            </a:r>
            <a:endParaRPr sz="1800" dirty="0">
              <a:latin typeface="Bahnschrift SemiLight Condensed" panose="020B0502040204020203" pitchFamily="34" charset="0"/>
            </a:endParaRPr>
          </a:p>
        </p:txBody>
      </p:sp>
      <p:pic>
        <p:nvPicPr>
          <p:cNvPr id="2" name="Picture 1"/>
          <p:cNvPicPr>
            <a:picLocks noChangeAspect="1"/>
          </p:cNvPicPr>
          <p:nvPr/>
        </p:nvPicPr>
        <p:blipFill>
          <a:blip r:embed="rId3"/>
          <a:stretch>
            <a:fillRect/>
          </a:stretch>
        </p:blipFill>
        <p:spPr>
          <a:xfrm>
            <a:off x="1027001" y="1051275"/>
            <a:ext cx="2461041" cy="3956730"/>
          </a:xfrm>
          <a:prstGeom prst="rect">
            <a:avLst/>
          </a:prstGeom>
        </p:spPr>
      </p:pic>
      <p:pic>
        <p:nvPicPr>
          <p:cNvPr id="3" name="Picture 2"/>
          <p:cNvPicPr>
            <a:picLocks noChangeAspect="1"/>
          </p:cNvPicPr>
          <p:nvPr/>
        </p:nvPicPr>
        <p:blipFill>
          <a:blip r:embed="rId4"/>
          <a:stretch>
            <a:fillRect/>
          </a:stretch>
        </p:blipFill>
        <p:spPr>
          <a:xfrm>
            <a:off x="4335830" y="1120290"/>
            <a:ext cx="4299497" cy="2387473"/>
          </a:xfrm>
          <a:prstGeom prst="rect">
            <a:avLst/>
          </a:prstGeom>
        </p:spPr>
      </p:pic>
      <p:pic>
        <p:nvPicPr>
          <p:cNvPr id="4" name="Picture 3"/>
          <p:cNvPicPr>
            <a:picLocks noChangeAspect="1"/>
          </p:cNvPicPr>
          <p:nvPr/>
        </p:nvPicPr>
        <p:blipFill>
          <a:blip r:embed="rId5"/>
          <a:stretch>
            <a:fillRect/>
          </a:stretch>
        </p:blipFill>
        <p:spPr>
          <a:xfrm>
            <a:off x="4335830" y="3709403"/>
            <a:ext cx="4229100" cy="609600"/>
          </a:xfrm>
          <a:prstGeom prst="rect">
            <a:avLst/>
          </a:prstGeom>
        </p:spPr>
      </p:pic>
    </p:spTree>
    <p:extLst>
      <p:ext uri="{BB962C8B-B14F-4D97-AF65-F5344CB8AC3E}">
        <p14:creationId xmlns:p14="http://schemas.microsoft.com/office/powerpoint/2010/main" val="35697153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48"/>
          <p:cNvSpPr txBox="1">
            <a:spLocks noGrp="1"/>
          </p:cNvSpPr>
          <p:nvPr>
            <p:ph type="title" idx="8"/>
          </p:nvPr>
        </p:nvSpPr>
        <p:spPr>
          <a:xfrm>
            <a:off x="720000" y="55550"/>
            <a:ext cx="7704000" cy="5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Transform Data Values</a:t>
            </a:r>
            <a:endParaRPr dirty="0"/>
          </a:p>
        </p:txBody>
      </p:sp>
      <p:sp>
        <p:nvSpPr>
          <p:cNvPr id="828" name="Google Shape;828;p48"/>
          <p:cNvSpPr txBox="1">
            <a:spLocks noGrp="1"/>
          </p:cNvSpPr>
          <p:nvPr>
            <p:ph type="subTitle" idx="1"/>
          </p:nvPr>
        </p:nvSpPr>
        <p:spPr>
          <a:xfrm>
            <a:off x="2140354" y="613850"/>
            <a:ext cx="5501849" cy="3368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smtClean="0">
                <a:latin typeface="Bahnschrift SemiLight Condensed" panose="020B0502040204020203" pitchFamily="34" charset="0"/>
              </a:rPr>
              <a:t>Transform numeric values to string from the explanation-Results</a:t>
            </a:r>
            <a:endParaRPr sz="1800" dirty="0">
              <a:latin typeface="Bahnschrift SemiLight Condensed" panose="020B0502040204020203" pitchFamily="34" charset="0"/>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76710"/>
          <a:stretch/>
        </p:blipFill>
        <p:spPr>
          <a:xfrm>
            <a:off x="1284714" y="1222479"/>
            <a:ext cx="7036340" cy="1296662"/>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b="71744"/>
          <a:stretch/>
        </p:blipFill>
        <p:spPr>
          <a:xfrm>
            <a:off x="1224158" y="3075504"/>
            <a:ext cx="7049881" cy="1326937"/>
          </a:xfrm>
          <a:prstGeom prst="rect">
            <a:avLst/>
          </a:prstGeom>
        </p:spPr>
      </p:pic>
      <p:sp>
        <p:nvSpPr>
          <p:cNvPr id="6" name="Down Arrow 5"/>
          <p:cNvSpPr/>
          <p:nvPr/>
        </p:nvSpPr>
        <p:spPr>
          <a:xfrm>
            <a:off x="4572000" y="2622087"/>
            <a:ext cx="319278" cy="2603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73834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50"/>
          <p:cNvSpPr txBox="1">
            <a:spLocks noGrp="1"/>
          </p:cNvSpPr>
          <p:nvPr>
            <p:ph type="title"/>
          </p:nvPr>
        </p:nvSpPr>
        <p:spPr>
          <a:xfrm>
            <a:off x="659443" y="188773"/>
            <a:ext cx="7704000" cy="5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Visulization</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818" y="892203"/>
            <a:ext cx="6885250" cy="382749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50"/>
          <p:cNvSpPr txBox="1">
            <a:spLocks noGrp="1"/>
          </p:cNvSpPr>
          <p:nvPr>
            <p:ph type="title"/>
          </p:nvPr>
        </p:nvSpPr>
        <p:spPr>
          <a:xfrm>
            <a:off x="659443" y="188773"/>
            <a:ext cx="7704000" cy="5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Visulization</a:t>
            </a:r>
            <a:endParaRPr dirty="0"/>
          </a:p>
        </p:txBody>
      </p:sp>
      <p:pic>
        <p:nvPicPr>
          <p:cNvPr id="6" name="Picture 5"/>
          <p:cNvPicPr>
            <a:picLocks noChangeAspect="1"/>
          </p:cNvPicPr>
          <p:nvPr/>
        </p:nvPicPr>
        <p:blipFill>
          <a:blip r:embed="rId3"/>
          <a:stretch>
            <a:fillRect/>
          </a:stretch>
        </p:blipFill>
        <p:spPr>
          <a:xfrm>
            <a:off x="714563" y="805685"/>
            <a:ext cx="7593759" cy="4234869"/>
          </a:xfrm>
          <a:prstGeom prst="rect">
            <a:avLst/>
          </a:prstGeom>
        </p:spPr>
      </p:pic>
    </p:spTree>
    <p:extLst>
      <p:ext uri="{BB962C8B-B14F-4D97-AF65-F5344CB8AC3E}">
        <p14:creationId xmlns:p14="http://schemas.microsoft.com/office/powerpoint/2010/main" val="40499987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50"/>
          <p:cNvSpPr txBox="1">
            <a:spLocks noGrp="1"/>
          </p:cNvSpPr>
          <p:nvPr>
            <p:ph type="title"/>
          </p:nvPr>
        </p:nvSpPr>
        <p:spPr>
          <a:xfrm>
            <a:off x="659443" y="188773"/>
            <a:ext cx="7704000" cy="5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Visulization</a:t>
            </a:r>
            <a:endParaRPr dirty="0"/>
          </a:p>
        </p:txBody>
      </p:sp>
      <p:pic>
        <p:nvPicPr>
          <p:cNvPr id="8" name="Picture 7"/>
          <p:cNvPicPr>
            <a:picLocks noChangeAspect="1"/>
          </p:cNvPicPr>
          <p:nvPr/>
        </p:nvPicPr>
        <p:blipFill>
          <a:blip r:embed="rId3"/>
          <a:stretch>
            <a:fillRect/>
          </a:stretch>
        </p:blipFill>
        <p:spPr>
          <a:xfrm>
            <a:off x="750439" y="887706"/>
            <a:ext cx="7371956" cy="4101817"/>
          </a:xfrm>
          <a:prstGeom prst="rect">
            <a:avLst/>
          </a:prstGeom>
        </p:spPr>
      </p:pic>
    </p:spTree>
    <p:extLst>
      <p:ext uri="{BB962C8B-B14F-4D97-AF65-F5344CB8AC3E}">
        <p14:creationId xmlns:p14="http://schemas.microsoft.com/office/powerpoint/2010/main" val="37879907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39"/>
          <p:cNvSpPr txBox="1">
            <a:spLocks noGrp="1"/>
          </p:cNvSpPr>
          <p:nvPr>
            <p:ph type="title" idx="2"/>
          </p:nvPr>
        </p:nvSpPr>
        <p:spPr>
          <a:xfrm>
            <a:off x="713225" y="2742625"/>
            <a:ext cx="4095600" cy="74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Analysis</a:t>
            </a:r>
            <a:endParaRPr dirty="0"/>
          </a:p>
        </p:txBody>
      </p:sp>
      <p:sp>
        <p:nvSpPr>
          <p:cNvPr id="484" name="Google Shape;484;p39"/>
          <p:cNvSpPr txBox="1">
            <a:spLocks noGrp="1"/>
          </p:cNvSpPr>
          <p:nvPr>
            <p:ph type="title"/>
          </p:nvPr>
        </p:nvSpPr>
        <p:spPr>
          <a:xfrm>
            <a:off x="1829825" y="1198897"/>
            <a:ext cx="1862400" cy="13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endParaRPr dirty="0"/>
          </a:p>
        </p:txBody>
      </p:sp>
      <p:grpSp>
        <p:nvGrpSpPr>
          <p:cNvPr id="8" name="Google Shape;515;p40"/>
          <p:cNvGrpSpPr/>
          <p:nvPr/>
        </p:nvGrpSpPr>
        <p:grpSpPr>
          <a:xfrm>
            <a:off x="5293636" y="1198897"/>
            <a:ext cx="3230661" cy="2767809"/>
            <a:chOff x="1475125" y="1979700"/>
            <a:chExt cx="696350" cy="542350"/>
          </a:xfrm>
        </p:grpSpPr>
        <p:sp>
          <p:nvSpPr>
            <p:cNvPr id="9" name="Google Shape;516;p40"/>
            <p:cNvSpPr/>
            <p:nvPr/>
          </p:nvSpPr>
          <p:spPr>
            <a:xfrm>
              <a:off x="1475125" y="1979700"/>
              <a:ext cx="339100" cy="542350"/>
            </a:xfrm>
            <a:custGeom>
              <a:avLst/>
              <a:gdLst/>
              <a:ahLst/>
              <a:cxnLst/>
              <a:rect l="l" t="t" r="r" b="b"/>
              <a:pathLst>
                <a:path w="13564" h="21694" extrusionOk="0">
                  <a:moveTo>
                    <a:pt x="10635" y="0"/>
                  </a:moveTo>
                  <a:cubicBezTo>
                    <a:pt x="8370" y="0"/>
                    <a:pt x="6269" y="2882"/>
                    <a:pt x="5346" y="4550"/>
                  </a:cubicBezTo>
                  <a:cubicBezTo>
                    <a:pt x="4728" y="5641"/>
                    <a:pt x="3782" y="7532"/>
                    <a:pt x="2982" y="9096"/>
                  </a:cubicBezTo>
                  <a:cubicBezTo>
                    <a:pt x="1" y="14768"/>
                    <a:pt x="837" y="19131"/>
                    <a:pt x="2255" y="21022"/>
                  </a:cubicBezTo>
                  <a:cubicBezTo>
                    <a:pt x="2622" y="21499"/>
                    <a:pt x="3181" y="21693"/>
                    <a:pt x="3844" y="21693"/>
                  </a:cubicBezTo>
                  <a:cubicBezTo>
                    <a:pt x="6263" y="21693"/>
                    <a:pt x="10061" y="19099"/>
                    <a:pt x="10945" y="18186"/>
                  </a:cubicBezTo>
                  <a:cubicBezTo>
                    <a:pt x="12073" y="17059"/>
                    <a:pt x="12909" y="11350"/>
                    <a:pt x="12836" y="9568"/>
                  </a:cubicBezTo>
                  <a:cubicBezTo>
                    <a:pt x="12764" y="7823"/>
                    <a:pt x="13563" y="151"/>
                    <a:pt x="10800" y="5"/>
                  </a:cubicBezTo>
                  <a:cubicBezTo>
                    <a:pt x="10745" y="2"/>
                    <a:pt x="10690" y="0"/>
                    <a:pt x="10635" y="0"/>
                  </a:cubicBezTo>
                  <a:close/>
                </a:path>
              </a:pathLst>
            </a:custGeom>
            <a:solidFill>
              <a:srgbClr val="DA66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17;p40"/>
            <p:cNvSpPr/>
            <p:nvPr/>
          </p:nvSpPr>
          <p:spPr>
            <a:xfrm>
              <a:off x="1505125" y="2214175"/>
              <a:ext cx="139100" cy="226200"/>
            </a:xfrm>
            <a:custGeom>
              <a:avLst/>
              <a:gdLst/>
              <a:ahLst/>
              <a:cxnLst/>
              <a:rect l="l" t="t" r="r" b="b"/>
              <a:pathLst>
                <a:path w="5564" h="9048" extrusionOk="0">
                  <a:moveTo>
                    <a:pt x="3807" y="0"/>
                  </a:moveTo>
                  <a:cubicBezTo>
                    <a:pt x="2251" y="0"/>
                    <a:pt x="1110" y="2064"/>
                    <a:pt x="582" y="3753"/>
                  </a:cubicBezTo>
                  <a:cubicBezTo>
                    <a:pt x="1" y="5462"/>
                    <a:pt x="1" y="8661"/>
                    <a:pt x="1128" y="9025"/>
                  </a:cubicBezTo>
                  <a:cubicBezTo>
                    <a:pt x="1173" y="9040"/>
                    <a:pt x="1225" y="9048"/>
                    <a:pt x="1282" y="9048"/>
                  </a:cubicBezTo>
                  <a:cubicBezTo>
                    <a:pt x="2171" y="9048"/>
                    <a:pt x="4313" y="7246"/>
                    <a:pt x="4655" y="6152"/>
                  </a:cubicBezTo>
                  <a:cubicBezTo>
                    <a:pt x="5018" y="4989"/>
                    <a:pt x="5564" y="153"/>
                    <a:pt x="3964" y="7"/>
                  </a:cubicBezTo>
                  <a:cubicBezTo>
                    <a:pt x="3911" y="3"/>
                    <a:pt x="3859" y="0"/>
                    <a:pt x="3807" y="0"/>
                  </a:cubicBezTo>
                  <a:close/>
                </a:path>
              </a:pathLst>
            </a:custGeom>
            <a:solidFill>
              <a:srgbClr val="FF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18;p40"/>
            <p:cNvSpPr/>
            <p:nvPr/>
          </p:nvSpPr>
          <p:spPr>
            <a:xfrm>
              <a:off x="1627150" y="2001000"/>
              <a:ext cx="123150" cy="99950"/>
            </a:xfrm>
            <a:custGeom>
              <a:avLst/>
              <a:gdLst/>
              <a:ahLst/>
              <a:cxnLst/>
              <a:rect l="l" t="t" r="r" b="b"/>
              <a:pathLst>
                <a:path w="4926" h="3998" extrusionOk="0">
                  <a:moveTo>
                    <a:pt x="3921" y="0"/>
                  </a:moveTo>
                  <a:cubicBezTo>
                    <a:pt x="2773" y="0"/>
                    <a:pt x="1" y="2776"/>
                    <a:pt x="537" y="3480"/>
                  </a:cubicBezTo>
                  <a:cubicBezTo>
                    <a:pt x="827" y="3845"/>
                    <a:pt x="1152" y="3998"/>
                    <a:pt x="1488" y="3998"/>
                  </a:cubicBezTo>
                  <a:cubicBezTo>
                    <a:pt x="3091" y="3998"/>
                    <a:pt x="4925" y="513"/>
                    <a:pt x="4174" y="62"/>
                  </a:cubicBezTo>
                  <a:cubicBezTo>
                    <a:pt x="4103" y="20"/>
                    <a:pt x="4018" y="0"/>
                    <a:pt x="3921" y="0"/>
                  </a:cubicBezTo>
                  <a:close/>
                </a:path>
              </a:pathLst>
            </a:custGeom>
            <a:solidFill>
              <a:srgbClr val="FF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19;p40"/>
            <p:cNvSpPr/>
            <p:nvPr/>
          </p:nvSpPr>
          <p:spPr>
            <a:xfrm>
              <a:off x="1532400" y="2002550"/>
              <a:ext cx="275450" cy="519475"/>
            </a:xfrm>
            <a:custGeom>
              <a:avLst/>
              <a:gdLst/>
              <a:ahLst/>
              <a:cxnLst/>
              <a:rect l="l" t="t" r="r" b="b"/>
              <a:pathLst>
                <a:path w="11018" h="20779" extrusionOk="0">
                  <a:moveTo>
                    <a:pt x="9782" y="0"/>
                  </a:moveTo>
                  <a:cubicBezTo>
                    <a:pt x="9345" y="400"/>
                    <a:pt x="8327" y="1746"/>
                    <a:pt x="7854" y="2909"/>
                  </a:cubicBezTo>
                  <a:cubicBezTo>
                    <a:pt x="6182" y="6909"/>
                    <a:pt x="8654" y="11781"/>
                    <a:pt x="6073" y="14254"/>
                  </a:cubicBezTo>
                  <a:cubicBezTo>
                    <a:pt x="4400" y="15890"/>
                    <a:pt x="400" y="17708"/>
                    <a:pt x="0" y="20144"/>
                  </a:cubicBezTo>
                  <a:cubicBezTo>
                    <a:pt x="359" y="20594"/>
                    <a:pt x="898" y="20779"/>
                    <a:pt x="1537" y="20779"/>
                  </a:cubicBezTo>
                  <a:cubicBezTo>
                    <a:pt x="3944" y="20779"/>
                    <a:pt x="7764" y="18163"/>
                    <a:pt x="8654" y="17272"/>
                  </a:cubicBezTo>
                  <a:cubicBezTo>
                    <a:pt x="9782" y="16145"/>
                    <a:pt x="10618" y="10436"/>
                    <a:pt x="10545" y="8654"/>
                  </a:cubicBezTo>
                  <a:cubicBezTo>
                    <a:pt x="10473" y="7309"/>
                    <a:pt x="11018" y="2000"/>
                    <a:pt x="9782" y="0"/>
                  </a:cubicBezTo>
                  <a:close/>
                </a:path>
              </a:pathLst>
            </a:custGeom>
            <a:solidFill>
              <a:srgbClr val="AD3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20;p40"/>
            <p:cNvSpPr/>
            <p:nvPr/>
          </p:nvSpPr>
          <p:spPr>
            <a:xfrm>
              <a:off x="1737850" y="2098000"/>
              <a:ext cx="41825" cy="79100"/>
            </a:xfrm>
            <a:custGeom>
              <a:avLst/>
              <a:gdLst/>
              <a:ahLst/>
              <a:cxnLst/>
              <a:rect l="l" t="t" r="r" b="b"/>
              <a:pathLst>
                <a:path w="1673" h="3164" extrusionOk="0">
                  <a:moveTo>
                    <a:pt x="109" y="0"/>
                  </a:moveTo>
                  <a:lnTo>
                    <a:pt x="0" y="73"/>
                  </a:lnTo>
                  <a:cubicBezTo>
                    <a:pt x="0" y="73"/>
                    <a:pt x="36" y="109"/>
                    <a:pt x="73" y="182"/>
                  </a:cubicBezTo>
                  <a:cubicBezTo>
                    <a:pt x="109" y="255"/>
                    <a:pt x="146" y="400"/>
                    <a:pt x="146" y="546"/>
                  </a:cubicBezTo>
                  <a:cubicBezTo>
                    <a:pt x="182" y="691"/>
                    <a:pt x="146" y="873"/>
                    <a:pt x="146" y="1091"/>
                  </a:cubicBezTo>
                  <a:cubicBezTo>
                    <a:pt x="109" y="1273"/>
                    <a:pt x="73" y="1491"/>
                    <a:pt x="146" y="1746"/>
                  </a:cubicBezTo>
                  <a:cubicBezTo>
                    <a:pt x="182" y="1855"/>
                    <a:pt x="255" y="1964"/>
                    <a:pt x="327" y="2073"/>
                  </a:cubicBezTo>
                  <a:cubicBezTo>
                    <a:pt x="364" y="2145"/>
                    <a:pt x="436" y="2218"/>
                    <a:pt x="509" y="2327"/>
                  </a:cubicBezTo>
                  <a:cubicBezTo>
                    <a:pt x="655" y="2473"/>
                    <a:pt x="764" y="2618"/>
                    <a:pt x="873" y="2727"/>
                  </a:cubicBezTo>
                  <a:cubicBezTo>
                    <a:pt x="1091" y="2982"/>
                    <a:pt x="1200" y="3164"/>
                    <a:pt x="1200" y="3164"/>
                  </a:cubicBezTo>
                  <a:lnTo>
                    <a:pt x="1673" y="2582"/>
                  </a:lnTo>
                  <a:cubicBezTo>
                    <a:pt x="1673" y="2582"/>
                    <a:pt x="1491" y="2509"/>
                    <a:pt x="1200" y="2364"/>
                  </a:cubicBezTo>
                  <a:cubicBezTo>
                    <a:pt x="1055" y="2255"/>
                    <a:pt x="909" y="2182"/>
                    <a:pt x="727" y="2073"/>
                  </a:cubicBezTo>
                  <a:cubicBezTo>
                    <a:pt x="655" y="2000"/>
                    <a:pt x="582" y="1927"/>
                    <a:pt x="509" y="1891"/>
                  </a:cubicBezTo>
                  <a:cubicBezTo>
                    <a:pt x="400" y="1818"/>
                    <a:pt x="364" y="1746"/>
                    <a:pt x="327" y="1673"/>
                  </a:cubicBezTo>
                  <a:cubicBezTo>
                    <a:pt x="218" y="1527"/>
                    <a:pt x="255" y="1273"/>
                    <a:pt x="255" y="1091"/>
                  </a:cubicBezTo>
                  <a:cubicBezTo>
                    <a:pt x="255" y="909"/>
                    <a:pt x="255" y="691"/>
                    <a:pt x="255" y="546"/>
                  </a:cubicBezTo>
                  <a:cubicBezTo>
                    <a:pt x="218" y="364"/>
                    <a:pt x="182" y="255"/>
                    <a:pt x="182" y="146"/>
                  </a:cubicBezTo>
                  <a:cubicBezTo>
                    <a:pt x="146" y="73"/>
                    <a:pt x="109" y="0"/>
                    <a:pt x="109"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21;p40"/>
            <p:cNvSpPr/>
            <p:nvPr/>
          </p:nvSpPr>
          <p:spPr>
            <a:xfrm>
              <a:off x="1625125" y="2178900"/>
              <a:ext cx="102750" cy="21825"/>
            </a:xfrm>
            <a:custGeom>
              <a:avLst/>
              <a:gdLst/>
              <a:ahLst/>
              <a:cxnLst/>
              <a:rect l="l" t="t" r="r" b="b"/>
              <a:pathLst>
                <a:path w="4110" h="873" extrusionOk="0">
                  <a:moveTo>
                    <a:pt x="2437" y="0"/>
                  </a:moveTo>
                  <a:cubicBezTo>
                    <a:pt x="2364" y="0"/>
                    <a:pt x="2291" y="0"/>
                    <a:pt x="2218" y="37"/>
                  </a:cubicBezTo>
                  <a:cubicBezTo>
                    <a:pt x="2146" y="37"/>
                    <a:pt x="2073" y="73"/>
                    <a:pt x="2000" y="73"/>
                  </a:cubicBezTo>
                  <a:cubicBezTo>
                    <a:pt x="1746" y="182"/>
                    <a:pt x="1527" y="291"/>
                    <a:pt x="1273" y="400"/>
                  </a:cubicBezTo>
                  <a:cubicBezTo>
                    <a:pt x="1055" y="473"/>
                    <a:pt x="837" y="546"/>
                    <a:pt x="655" y="582"/>
                  </a:cubicBezTo>
                  <a:cubicBezTo>
                    <a:pt x="473" y="618"/>
                    <a:pt x="291" y="655"/>
                    <a:pt x="182" y="655"/>
                  </a:cubicBezTo>
                  <a:cubicBezTo>
                    <a:pt x="73" y="655"/>
                    <a:pt x="0" y="618"/>
                    <a:pt x="0" y="618"/>
                  </a:cubicBezTo>
                  <a:lnTo>
                    <a:pt x="0" y="728"/>
                  </a:lnTo>
                  <a:lnTo>
                    <a:pt x="182" y="728"/>
                  </a:lnTo>
                  <a:cubicBezTo>
                    <a:pt x="255" y="728"/>
                    <a:pt x="360" y="744"/>
                    <a:pt x="476" y="744"/>
                  </a:cubicBezTo>
                  <a:cubicBezTo>
                    <a:pt x="534" y="744"/>
                    <a:pt x="594" y="740"/>
                    <a:pt x="655" y="728"/>
                  </a:cubicBezTo>
                  <a:cubicBezTo>
                    <a:pt x="873" y="691"/>
                    <a:pt x="1091" y="618"/>
                    <a:pt x="1346" y="546"/>
                  </a:cubicBezTo>
                  <a:cubicBezTo>
                    <a:pt x="1564" y="473"/>
                    <a:pt x="1818" y="364"/>
                    <a:pt x="2073" y="328"/>
                  </a:cubicBezTo>
                  <a:cubicBezTo>
                    <a:pt x="2146" y="291"/>
                    <a:pt x="2182" y="291"/>
                    <a:pt x="2255" y="255"/>
                  </a:cubicBezTo>
                  <a:lnTo>
                    <a:pt x="2400" y="255"/>
                  </a:lnTo>
                  <a:cubicBezTo>
                    <a:pt x="2509" y="291"/>
                    <a:pt x="2655" y="328"/>
                    <a:pt x="2764" y="364"/>
                  </a:cubicBezTo>
                  <a:cubicBezTo>
                    <a:pt x="2982" y="437"/>
                    <a:pt x="3200" y="546"/>
                    <a:pt x="3382" y="618"/>
                  </a:cubicBezTo>
                  <a:cubicBezTo>
                    <a:pt x="3746" y="764"/>
                    <a:pt x="3964" y="873"/>
                    <a:pt x="3964" y="873"/>
                  </a:cubicBezTo>
                  <a:lnTo>
                    <a:pt x="4109" y="546"/>
                  </a:lnTo>
                  <a:cubicBezTo>
                    <a:pt x="4109" y="546"/>
                    <a:pt x="3855" y="437"/>
                    <a:pt x="3491" y="291"/>
                  </a:cubicBezTo>
                  <a:cubicBezTo>
                    <a:pt x="3309" y="255"/>
                    <a:pt x="3091" y="146"/>
                    <a:pt x="2836" y="109"/>
                  </a:cubicBezTo>
                  <a:cubicBezTo>
                    <a:pt x="2691" y="73"/>
                    <a:pt x="2618" y="37"/>
                    <a:pt x="2437"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22;p40"/>
            <p:cNvSpPr/>
            <p:nvPr/>
          </p:nvSpPr>
          <p:spPr>
            <a:xfrm>
              <a:off x="1619675" y="2257075"/>
              <a:ext cx="76375" cy="51825"/>
            </a:xfrm>
            <a:custGeom>
              <a:avLst/>
              <a:gdLst/>
              <a:ahLst/>
              <a:cxnLst/>
              <a:rect l="l" t="t" r="r" b="b"/>
              <a:pathLst>
                <a:path w="3055" h="2073" extrusionOk="0">
                  <a:moveTo>
                    <a:pt x="3054" y="0"/>
                  </a:moveTo>
                  <a:cubicBezTo>
                    <a:pt x="3054" y="0"/>
                    <a:pt x="2800" y="0"/>
                    <a:pt x="2436" y="73"/>
                  </a:cubicBezTo>
                  <a:cubicBezTo>
                    <a:pt x="2255" y="109"/>
                    <a:pt x="2073" y="146"/>
                    <a:pt x="1855" y="219"/>
                  </a:cubicBezTo>
                  <a:cubicBezTo>
                    <a:pt x="1745" y="255"/>
                    <a:pt x="1636" y="291"/>
                    <a:pt x="1491" y="364"/>
                  </a:cubicBezTo>
                  <a:cubicBezTo>
                    <a:pt x="1382" y="400"/>
                    <a:pt x="1309" y="473"/>
                    <a:pt x="1200" y="582"/>
                  </a:cubicBezTo>
                  <a:cubicBezTo>
                    <a:pt x="836" y="909"/>
                    <a:pt x="618" y="1346"/>
                    <a:pt x="400" y="1600"/>
                  </a:cubicBezTo>
                  <a:cubicBezTo>
                    <a:pt x="291" y="1746"/>
                    <a:pt x="218" y="1855"/>
                    <a:pt x="146" y="1928"/>
                  </a:cubicBezTo>
                  <a:cubicBezTo>
                    <a:pt x="73" y="2000"/>
                    <a:pt x="0" y="2037"/>
                    <a:pt x="0" y="2037"/>
                  </a:cubicBezTo>
                  <a:lnTo>
                    <a:pt x="37" y="2073"/>
                  </a:lnTo>
                  <a:cubicBezTo>
                    <a:pt x="37" y="2073"/>
                    <a:pt x="73" y="2037"/>
                    <a:pt x="182" y="1964"/>
                  </a:cubicBezTo>
                  <a:cubicBezTo>
                    <a:pt x="255" y="1928"/>
                    <a:pt x="364" y="1818"/>
                    <a:pt x="473" y="1673"/>
                  </a:cubicBezTo>
                  <a:cubicBezTo>
                    <a:pt x="691" y="1418"/>
                    <a:pt x="982" y="1019"/>
                    <a:pt x="1309" y="691"/>
                  </a:cubicBezTo>
                  <a:cubicBezTo>
                    <a:pt x="1382" y="655"/>
                    <a:pt x="1491" y="582"/>
                    <a:pt x="1600" y="546"/>
                  </a:cubicBezTo>
                  <a:cubicBezTo>
                    <a:pt x="1709" y="509"/>
                    <a:pt x="1782" y="473"/>
                    <a:pt x="1891" y="437"/>
                  </a:cubicBezTo>
                  <a:cubicBezTo>
                    <a:pt x="2109" y="400"/>
                    <a:pt x="2327" y="364"/>
                    <a:pt x="2473" y="328"/>
                  </a:cubicBezTo>
                  <a:cubicBezTo>
                    <a:pt x="2836" y="291"/>
                    <a:pt x="3054" y="291"/>
                    <a:pt x="3054" y="291"/>
                  </a:cubicBezTo>
                  <a:lnTo>
                    <a:pt x="3054" y="0"/>
                  </a:ln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23;p40"/>
            <p:cNvSpPr/>
            <p:nvPr/>
          </p:nvSpPr>
          <p:spPr>
            <a:xfrm>
              <a:off x="1640575" y="2332525"/>
              <a:ext cx="57300" cy="66375"/>
            </a:xfrm>
            <a:custGeom>
              <a:avLst/>
              <a:gdLst/>
              <a:ahLst/>
              <a:cxnLst/>
              <a:rect l="l" t="t" r="r" b="b"/>
              <a:pathLst>
                <a:path w="2292" h="2655" extrusionOk="0">
                  <a:moveTo>
                    <a:pt x="2037" y="0"/>
                  </a:moveTo>
                  <a:cubicBezTo>
                    <a:pt x="2037" y="0"/>
                    <a:pt x="2037" y="37"/>
                    <a:pt x="2000" y="109"/>
                  </a:cubicBezTo>
                  <a:cubicBezTo>
                    <a:pt x="1928" y="182"/>
                    <a:pt x="1855" y="291"/>
                    <a:pt x="1746" y="400"/>
                  </a:cubicBezTo>
                  <a:cubicBezTo>
                    <a:pt x="1637" y="509"/>
                    <a:pt x="1491" y="655"/>
                    <a:pt x="1346" y="764"/>
                  </a:cubicBezTo>
                  <a:cubicBezTo>
                    <a:pt x="1273" y="837"/>
                    <a:pt x="1164" y="873"/>
                    <a:pt x="1091" y="946"/>
                  </a:cubicBezTo>
                  <a:cubicBezTo>
                    <a:pt x="982" y="982"/>
                    <a:pt x="909" y="1055"/>
                    <a:pt x="800" y="1091"/>
                  </a:cubicBezTo>
                  <a:cubicBezTo>
                    <a:pt x="728" y="1164"/>
                    <a:pt x="619" y="1237"/>
                    <a:pt x="546" y="1309"/>
                  </a:cubicBezTo>
                  <a:cubicBezTo>
                    <a:pt x="473" y="1382"/>
                    <a:pt x="400" y="1491"/>
                    <a:pt x="328" y="1564"/>
                  </a:cubicBezTo>
                  <a:cubicBezTo>
                    <a:pt x="219" y="1746"/>
                    <a:pt x="110" y="1928"/>
                    <a:pt x="73" y="2073"/>
                  </a:cubicBezTo>
                  <a:cubicBezTo>
                    <a:pt x="0" y="2400"/>
                    <a:pt x="37" y="2655"/>
                    <a:pt x="37" y="2655"/>
                  </a:cubicBezTo>
                  <a:lnTo>
                    <a:pt x="110" y="2618"/>
                  </a:lnTo>
                  <a:cubicBezTo>
                    <a:pt x="110" y="2618"/>
                    <a:pt x="73" y="2582"/>
                    <a:pt x="110" y="2473"/>
                  </a:cubicBezTo>
                  <a:cubicBezTo>
                    <a:pt x="110" y="2400"/>
                    <a:pt x="110" y="2255"/>
                    <a:pt x="182" y="2109"/>
                  </a:cubicBezTo>
                  <a:cubicBezTo>
                    <a:pt x="219" y="1964"/>
                    <a:pt x="328" y="1782"/>
                    <a:pt x="437" y="1637"/>
                  </a:cubicBezTo>
                  <a:cubicBezTo>
                    <a:pt x="510" y="1564"/>
                    <a:pt x="582" y="1491"/>
                    <a:pt x="655" y="1418"/>
                  </a:cubicBezTo>
                  <a:cubicBezTo>
                    <a:pt x="728" y="1382"/>
                    <a:pt x="800" y="1309"/>
                    <a:pt x="909" y="1273"/>
                  </a:cubicBezTo>
                  <a:cubicBezTo>
                    <a:pt x="1019" y="1200"/>
                    <a:pt x="1091" y="1164"/>
                    <a:pt x="1200" y="1091"/>
                  </a:cubicBezTo>
                  <a:cubicBezTo>
                    <a:pt x="1273" y="1055"/>
                    <a:pt x="1382" y="1018"/>
                    <a:pt x="1455" y="946"/>
                  </a:cubicBezTo>
                  <a:cubicBezTo>
                    <a:pt x="1637" y="837"/>
                    <a:pt x="1819" y="691"/>
                    <a:pt x="1928" y="582"/>
                  </a:cubicBezTo>
                  <a:cubicBezTo>
                    <a:pt x="2037" y="473"/>
                    <a:pt x="2146" y="364"/>
                    <a:pt x="2218" y="291"/>
                  </a:cubicBezTo>
                  <a:cubicBezTo>
                    <a:pt x="2255" y="219"/>
                    <a:pt x="2291" y="146"/>
                    <a:pt x="2291" y="146"/>
                  </a:cubicBezTo>
                  <a:lnTo>
                    <a:pt x="2037" y="0"/>
                  </a:ln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24;p40"/>
            <p:cNvSpPr/>
            <p:nvPr/>
          </p:nvSpPr>
          <p:spPr>
            <a:xfrm>
              <a:off x="1699325" y="2349800"/>
              <a:ext cx="46725" cy="40025"/>
            </a:xfrm>
            <a:custGeom>
              <a:avLst/>
              <a:gdLst/>
              <a:ahLst/>
              <a:cxnLst/>
              <a:rect l="l" t="t" r="r" b="b"/>
              <a:pathLst>
                <a:path w="1869" h="1601" extrusionOk="0">
                  <a:moveTo>
                    <a:pt x="14" y="0"/>
                  </a:moveTo>
                  <a:cubicBezTo>
                    <a:pt x="0" y="0"/>
                    <a:pt x="2" y="6"/>
                    <a:pt x="14" y="12"/>
                  </a:cubicBezTo>
                  <a:lnTo>
                    <a:pt x="14" y="12"/>
                  </a:lnTo>
                  <a:lnTo>
                    <a:pt x="14" y="0"/>
                  </a:lnTo>
                  <a:close/>
                  <a:moveTo>
                    <a:pt x="14" y="12"/>
                  </a:moveTo>
                  <a:lnTo>
                    <a:pt x="14" y="400"/>
                  </a:lnTo>
                  <a:cubicBezTo>
                    <a:pt x="14" y="400"/>
                    <a:pt x="50" y="364"/>
                    <a:pt x="87" y="364"/>
                  </a:cubicBezTo>
                  <a:lnTo>
                    <a:pt x="378" y="364"/>
                  </a:lnTo>
                  <a:cubicBezTo>
                    <a:pt x="487" y="364"/>
                    <a:pt x="596" y="400"/>
                    <a:pt x="741" y="437"/>
                  </a:cubicBezTo>
                  <a:cubicBezTo>
                    <a:pt x="814" y="437"/>
                    <a:pt x="850" y="473"/>
                    <a:pt x="923" y="509"/>
                  </a:cubicBezTo>
                  <a:cubicBezTo>
                    <a:pt x="996" y="546"/>
                    <a:pt x="1068" y="582"/>
                    <a:pt x="1105" y="618"/>
                  </a:cubicBezTo>
                  <a:cubicBezTo>
                    <a:pt x="1323" y="800"/>
                    <a:pt x="1505" y="1055"/>
                    <a:pt x="1614" y="1273"/>
                  </a:cubicBezTo>
                  <a:cubicBezTo>
                    <a:pt x="1723" y="1455"/>
                    <a:pt x="1796" y="1600"/>
                    <a:pt x="1796" y="1600"/>
                  </a:cubicBezTo>
                  <a:lnTo>
                    <a:pt x="1868" y="1564"/>
                  </a:lnTo>
                  <a:cubicBezTo>
                    <a:pt x="1868" y="1564"/>
                    <a:pt x="1796" y="1418"/>
                    <a:pt x="1687" y="1237"/>
                  </a:cubicBezTo>
                  <a:cubicBezTo>
                    <a:pt x="1650" y="1127"/>
                    <a:pt x="1577" y="1018"/>
                    <a:pt x="1505" y="873"/>
                  </a:cubicBezTo>
                  <a:cubicBezTo>
                    <a:pt x="1396" y="764"/>
                    <a:pt x="1323" y="618"/>
                    <a:pt x="1214" y="509"/>
                  </a:cubicBezTo>
                  <a:cubicBezTo>
                    <a:pt x="959" y="291"/>
                    <a:pt x="632" y="182"/>
                    <a:pt x="414" y="109"/>
                  </a:cubicBezTo>
                  <a:cubicBezTo>
                    <a:pt x="305" y="73"/>
                    <a:pt x="196" y="37"/>
                    <a:pt x="123" y="37"/>
                  </a:cubicBezTo>
                  <a:cubicBezTo>
                    <a:pt x="78" y="37"/>
                    <a:pt x="33" y="23"/>
                    <a:pt x="14" y="12"/>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25;p40"/>
            <p:cNvSpPr/>
            <p:nvPr/>
          </p:nvSpPr>
          <p:spPr>
            <a:xfrm>
              <a:off x="1700575" y="2282525"/>
              <a:ext cx="55475" cy="40025"/>
            </a:xfrm>
            <a:custGeom>
              <a:avLst/>
              <a:gdLst/>
              <a:ahLst/>
              <a:cxnLst/>
              <a:rect l="l" t="t" r="r" b="b"/>
              <a:pathLst>
                <a:path w="2219" h="1601" extrusionOk="0">
                  <a:moveTo>
                    <a:pt x="37" y="1"/>
                  </a:moveTo>
                  <a:lnTo>
                    <a:pt x="0" y="291"/>
                  </a:lnTo>
                  <a:cubicBezTo>
                    <a:pt x="0" y="291"/>
                    <a:pt x="146" y="291"/>
                    <a:pt x="364" y="364"/>
                  </a:cubicBezTo>
                  <a:cubicBezTo>
                    <a:pt x="618" y="400"/>
                    <a:pt x="946" y="473"/>
                    <a:pt x="1164" y="691"/>
                  </a:cubicBezTo>
                  <a:cubicBezTo>
                    <a:pt x="1673" y="1128"/>
                    <a:pt x="2146" y="1600"/>
                    <a:pt x="2146" y="1600"/>
                  </a:cubicBezTo>
                  <a:lnTo>
                    <a:pt x="2218" y="1528"/>
                  </a:lnTo>
                  <a:cubicBezTo>
                    <a:pt x="2218" y="1528"/>
                    <a:pt x="1746" y="1019"/>
                    <a:pt x="1309" y="546"/>
                  </a:cubicBezTo>
                  <a:cubicBezTo>
                    <a:pt x="1055" y="255"/>
                    <a:pt x="691" y="182"/>
                    <a:pt x="437" y="73"/>
                  </a:cubicBezTo>
                  <a:cubicBezTo>
                    <a:pt x="182" y="37"/>
                    <a:pt x="37" y="1"/>
                    <a:pt x="37"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26;p40"/>
            <p:cNvSpPr/>
            <p:nvPr/>
          </p:nvSpPr>
          <p:spPr>
            <a:xfrm>
              <a:off x="1714200" y="2223450"/>
              <a:ext cx="61850" cy="20000"/>
            </a:xfrm>
            <a:custGeom>
              <a:avLst/>
              <a:gdLst/>
              <a:ahLst/>
              <a:cxnLst/>
              <a:rect l="l" t="t" r="r" b="b"/>
              <a:pathLst>
                <a:path w="2474" h="800" extrusionOk="0">
                  <a:moveTo>
                    <a:pt x="255" y="0"/>
                  </a:moveTo>
                  <a:lnTo>
                    <a:pt x="1" y="255"/>
                  </a:lnTo>
                  <a:cubicBezTo>
                    <a:pt x="1" y="255"/>
                    <a:pt x="146" y="364"/>
                    <a:pt x="364" y="509"/>
                  </a:cubicBezTo>
                  <a:cubicBezTo>
                    <a:pt x="582" y="618"/>
                    <a:pt x="873" y="727"/>
                    <a:pt x="1201" y="764"/>
                  </a:cubicBezTo>
                  <a:cubicBezTo>
                    <a:pt x="1528" y="800"/>
                    <a:pt x="1819" y="800"/>
                    <a:pt x="2073" y="800"/>
                  </a:cubicBezTo>
                  <a:lnTo>
                    <a:pt x="2473" y="800"/>
                  </a:lnTo>
                  <a:lnTo>
                    <a:pt x="2473" y="691"/>
                  </a:lnTo>
                  <a:cubicBezTo>
                    <a:pt x="2473" y="691"/>
                    <a:pt x="2291" y="691"/>
                    <a:pt x="2073" y="655"/>
                  </a:cubicBezTo>
                  <a:cubicBezTo>
                    <a:pt x="1855" y="655"/>
                    <a:pt x="1528" y="618"/>
                    <a:pt x="1237" y="545"/>
                  </a:cubicBezTo>
                  <a:cubicBezTo>
                    <a:pt x="946" y="509"/>
                    <a:pt x="692" y="364"/>
                    <a:pt x="510" y="255"/>
                  </a:cubicBezTo>
                  <a:cubicBezTo>
                    <a:pt x="437" y="182"/>
                    <a:pt x="364" y="109"/>
                    <a:pt x="292" y="73"/>
                  </a:cubicBezTo>
                  <a:cubicBezTo>
                    <a:pt x="255" y="36"/>
                    <a:pt x="255" y="0"/>
                    <a:pt x="255"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27;p40"/>
            <p:cNvSpPr/>
            <p:nvPr/>
          </p:nvSpPr>
          <p:spPr>
            <a:xfrm>
              <a:off x="1592400" y="2264350"/>
              <a:ext cx="58200" cy="12750"/>
            </a:xfrm>
            <a:custGeom>
              <a:avLst/>
              <a:gdLst/>
              <a:ahLst/>
              <a:cxnLst/>
              <a:rect l="l" t="t" r="r" b="b"/>
              <a:pathLst>
                <a:path w="2328" h="510" extrusionOk="0">
                  <a:moveTo>
                    <a:pt x="0" y="0"/>
                  </a:moveTo>
                  <a:cubicBezTo>
                    <a:pt x="0" y="0"/>
                    <a:pt x="109" y="73"/>
                    <a:pt x="328" y="146"/>
                  </a:cubicBezTo>
                  <a:cubicBezTo>
                    <a:pt x="546" y="255"/>
                    <a:pt x="837" y="364"/>
                    <a:pt x="1128" y="400"/>
                  </a:cubicBezTo>
                  <a:cubicBezTo>
                    <a:pt x="1418" y="473"/>
                    <a:pt x="1709" y="509"/>
                    <a:pt x="1927" y="509"/>
                  </a:cubicBezTo>
                  <a:cubicBezTo>
                    <a:pt x="2182" y="509"/>
                    <a:pt x="2327" y="473"/>
                    <a:pt x="2327" y="473"/>
                  </a:cubicBezTo>
                  <a:lnTo>
                    <a:pt x="2291" y="328"/>
                  </a:lnTo>
                  <a:cubicBezTo>
                    <a:pt x="2291" y="328"/>
                    <a:pt x="2146" y="364"/>
                    <a:pt x="1927" y="364"/>
                  </a:cubicBezTo>
                  <a:cubicBezTo>
                    <a:pt x="1709" y="364"/>
                    <a:pt x="1418" y="364"/>
                    <a:pt x="1128" y="328"/>
                  </a:cubicBezTo>
                  <a:cubicBezTo>
                    <a:pt x="837" y="291"/>
                    <a:pt x="546" y="218"/>
                    <a:pt x="364" y="109"/>
                  </a:cubicBezTo>
                  <a:cubicBezTo>
                    <a:pt x="146" y="37"/>
                    <a:pt x="0" y="0"/>
                    <a:pt x="0"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28;p40"/>
            <p:cNvSpPr/>
            <p:nvPr/>
          </p:nvSpPr>
          <p:spPr>
            <a:xfrm>
              <a:off x="1636025" y="2187975"/>
              <a:ext cx="26400" cy="37300"/>
            </a:xfrm>
            <a:custGeom>
              <a:avLst/>
              <a:gdLst/>
              <a:ahLst/>
              <a:cxnLst/>
              <a:rect l="l" t="t" r="r" b="b"/>
              <a:pathLst>
                <a:path w="1056" h="1492" extrusionOk="0">
                  <a:moveTo>
                    <a:pt x="946" y="1"/>
                  </a:moveTo>
                  <a:cubicBezTo>
                    <a:pt x="946" y="1"/>
                    <a:pt x="619" y="328"/>
                    <a:pt x="364" y="692"/>
                  </a:cubicBezTo>
                  <a:cubicBezTo>
                    <a:pt x="255" y="874"/>
                    <a:pt x="146" y="1092"/>
                    <a:pt x="110" y="1237"/>
                  </a:cubicBezTo>
                  <a:cubicBezTo>
                    <a:pt x="37" y="1383"/>
                    <a:pt x="1" y="1492"/>
                    <a:pt x="1" y="1492"/>
                  </a:cubicBezTo>
                  <a:lnTo>
                    <a:pt x="37" y="1492"/>
                  </a:lnTo>
                  <a:cubicBezTo>
                    <a:pt x="37" y="1492"/>
                    <a:pt x="73" y="1419"/>
                    <a:pt x="146" y="1274"/>
                  </a:cubicBezTo>
                  <a:cubicBezTo>
                    <a:pt x="219" y="1092"/>
                    <a:pt x="328" y="910"/>
                    <a:pt x="437" y="765"/>
                  </a:cubicBezTo>
                  <a:cubicBezTo>
                    <a:pt x="728" y="401"/>
                    <a:pt x="1055" y="110"/>
                    <a:pt x="1055" y="110"/>
                  </a:cubicBezTo>
                  <a:lnTo>
                    <a:pt x="946" y="1"/>
                  </a:ln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29;p40"/>
            <p:cNvSpPr/>
            <p:nvPr/>
          </p:nvSpPr>
          <p:spPr>
            <a:xfrm>
              <a:off x="1615125" y="2148900"/>
              <a:ext cx="21850" cy="48200"/>
            </a:xfrm>
            <a:custGeom>
              <a:avLst/>
              <a:gdLst/>
              <a:ahLst/>
              <a:cxnLst/>
              <a:rect l="l" t="t" r="r" b="b"/>
              <a:pathLst>
                <a:path w="874" h="1928" extrusionOk="0">
                  <a:moveTo>
                    <a:pt x="0" y="0"/>
                  </a:moveTo>
                  <a:cubicBezTo>
                    <a:pt x="0" y="1"/>
                    <a:pt x="37" y="546"/>
                    <a:pt x="255" y="1019"/>
                  </a:cubicBezTo>
                  <a:cubicBezTo>
                    <a:pt x="328" y="1273"/>
                    <a:pt x="473" y="1491"/>
                    <a:pt x="582" y="1673"/>
                  </a:cubicBezTo>
                  <a:cubicBezTo>
                    <a:pt x="655" y="1818"/>
                    <a:pt x="764" y="1928"/>
                    <a:pt x="764" y="1928"/>
                  </a:cubicBezTo>
                  <a:lnTo>
                    <a:pt x="873" y="1818"/>
                  </a:lnTo>
                  <a:cubicBezTo>
                    <a:pt x="873" y="1818"/>
                    <a:pt x="800" y="1746"/>
                    <a:pt x="691" y="1600"/>
                  </a:cubicBezTo>
                  <a:cubicBezTo>
                    <a:pt x="546" y="1455"/>
                    <a:pt x="437" y="1237"/>
                    <a:pt x="328" y="982"/>
                  </a:cubicBezTo>
                  <a:cubicBezTo>
                    <a:pt x="73" y="546"/>
                    <a:pt x="0" y="1"/>
                    <a:pt x="0"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30;p40"/>
            <p:cNvSpPr/>
            <p:nvPr/>
          </p:nvSpPr>
          <p:spPr>
            <a:xfrm>
              <a:off x="1595125" y="2293425"/>
              <a:ext cx="40925" cy="69125"/>
            </a:xfrm>
            <a:custGeom>
              <a:avLst/>
              <a:gdLst/>
              <a:ahLst/>
              <a:cxnLst/>
              <a:rect l="l" t="t" r="r" b="b"/>
              <a:pathLst>
                <a:path w="1637" h="2765" extrusionOk="0">
                  <a:moveTo>
                    <a:pt x="1637" y="1"/>
                  </a:moveTo>
                  <a:lnTo>
                    <a:pt x="1491" y="37"/>
                  </a:lnTo>
                  <a:cubicBezTo>
                    <a:pt x="1491" y="37"/>
                    <a:pt x="1528" y="219"/>
                    <a:pt x="1491" y="546"/>
                  </a:cubicBezTo>
                  <a:cubicBezTo>
                    <a:pt x="1418" y="837"/>
                    <a:pt x="1346" y="1237"/>
                    <a:pt x="1128" y="1601"/>
                  </a:cubicBezTo>
                  <a:cubicBezTo>
                    <a:pt x="1055" y="1783"/>
                    <a:pt x="909" y="1928"/>
                    <a:pt x="800" y="2073"/>
                  </a:cubicBezTo>
                  <a:cubicBezTo>
                    <a:pt x="728" y="2183"/>
                    <a:pt x="655" y="2219"/>
                    <a:pt x="619" y="2292"/>
                  </a:cubicBezTo>
                  <a:cubicBezTo>
                    <a:pt x="546" y="2364"/>
                    <a:pt x="473" y="2401"/>
                    <a:pt x="437" y="2437"/>
                  </a:cubicBezTo>
                  <a:cubicBezTo>
                    <a:pt x="291" y="2546"/>
                    <a:pt x="182" y="2619"/>
                    <a:pt x="109" y="2655"/>
                  </a:cubicBezTo>
                  <a:cubicBezTo>
                    <a:pt x="37" y="2692"/>
                    <a:pt x="0" y="2728"/>
                    <a:pt x="0" y="2728"/>
                  </a:cubicBezTo>
                  <a:lnTo>
                    <a:pt x="0" y="2764"/>
                  </a:lnTo>
                  <a:cubicBezTo>
                    <a:pt x="0" y="2764"/>
                    <a:pt x="37" y="2728"/>
                    <a:pt x="109" y="2692"/>
                  </a:cubicBezTo>
                  <a:cubicBezTo>
                    <a:pt x="219" y="2655"/>
                    <a:pt x="328" y="2582"/>
                    <a:pt x="437" y="2473"/>
                  </a:cubicBezTo>
                  <a:cubicBezTo>
                    <a:pt x="509" y="2437"/>
                    <a:pt x="582" y="2401"/>
                    <a:pt x="655" y="2328"/>
                  </a:cubicBezTo>
                  <a:cubicBezTo>
                    <a:pt x="728" y="2255"/>
                    <a:pt x="800" y="2219"/>
                    <a:pt x="837" y="2110"/>
                  </a:cubicBezTo>
                  <a:cubicBezTo>
                    <a:pt x="982" y="2001"/>
                    <a:pt x="1091" y="1819"/>
                    <a:pt x="1200" y="1637"/>
                  </a:cubicBezTo>
                  <a:cubicBezTo>
                    <a:pt x="1418" y="1273"/>
                    <a:pt x="1528" y="874"/>
                    <a:pt x="1564" y="546"/>
                  </a:cubicBezTo>
                  <a:cubicBezTo>
                    <a:pt x="1637" y="219"/>
                    <a:pt x="1637" y="1"/>
                    <a:pt x="1637"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31;p40"/>
            <p:cNvSpPr/>
            <p:nvPr/>
          </p:nvSpPr>
          <p:spPr>
            <a:xfrm>
              <a:off x="1592400" y="2377075"/>
              <a:ext cx="54550" cy="33650"/>
            </a:xfrm>
            <a:custGeom>
              <a:avLst/>
              <a:gdLst/>
              <a:ahLst/>
              <a:cxnLst/>
              <a:rect l="l" t="t" r="r" b="b"/>
              <a:pathLst>
                <a:path w="2182" h="1346" extrusionOk="0">
                  <a:moveTo>
                    <a:pt x="2146" y="0"/>
                  </a:moveTo>
                  <a:cubicBezTo>
                    <a:pt x="2146" y="0"/>
                    <a:pt x="1527" y="182"/>
                    <a:pt x="946" y="509"/>
                  </a:cubicBezTo>
                  <a:cubicBezTo>
                    <a:pt x="691" y="655"/>
                    <a:pt x="437" y="836"/>
                    <a:pt x="255" y="1018"/>
                  </a:cubicBezTo>
                  <a:cubicBezTo>
                    <a:pt x="182" y="1091"/>
                    <a:pt x="109" y="1200"/>
                    <a:pt x="73" y="1236"/>
                  </a:cubicBezTo>
                  <a:cubicBezTo>
                    <a:pt x="0" y="1309"/>
                    <a:pt x="0" y="1309"/>
                    <a:pt x="0" y="1309"/>
                  </a:cubicBezTo>
                  <a:lnTo>
                    <a:pt x="0" y="1345"/>
                  </a:lnTo>
                  <a:cubicBezTo>
                    <a:pt x="0" y="1345"/>
                    <a:pt x="37" y="1309"/>
                    <a:pt x="73" y="1273"/>
                  </a:cubicBezTo>
                  <a:cubicBezTo>
                    <a:pt x="109" y="1200"/>
                    <a:pt x="182" y="1127"/>
                    <a:pt x="291" y="1055"/>
                  </a:cubicBezTo>
                  <a:cubicBezTo>
                    <a:pt x="473" y="909"/>
                    <a:pt x="728" y="691"/>
                    <a:pt x="982" y="545"/>
                  </a:cubicBezTo>
                  <a:cubicBezTo>
                    <a:pt x="1273" y="400"/>
                    <a:pt x="1564" y="291"/>
                    <a:pt x="1782" y="218"/>
                  </a:cubicBezTo>
                  <a:cubicBezTo>
                    <a:pt x="2000" y="146"/>
                    <a:pt x="2182" y="109"/>
                    <a:pt x="2182" y="109"/>
                  </a:cubicBezTo>
                  <a:lnTo>
                    <a:pt x="2146" y="0"/>
                  </a:ln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32;p40"/>
            <p:cNvSpPr/>
            <p:nvPr/>
          </p:nvSpPr>
          <p:spPr>
            <a:xfrm>
              <a:off x="1656025" y="2365250"/>
              <a:ext cx="12750" cy="78200"/>
            </a:xfrm>
            <a:custGeom>
              <a:avLst/>
              <a:gdLst/>
              <a:ahLst/>
              <a:cxnLst/>
              <a:rect l="l" t="t" r="r" b="b"/>
              <a:pathLst>
                <a:path w="510" h="3128" extrusionOk="0">
                  <a:moveTo>
                    <a:pt x="146" y="0"/>
                  </a:moveTo>
                  <a:lnTo>
                    <a:pt x="1" y="37"/>
                  </a:lnTo>
                  <a:cubicBezTo>
                    <a:pt x="1" y="37"/>
                    <a:pt x="73" y="219"/>
                    <a:pt x="146" y="509"/>
                  </a:cubicBezTo>
                  <a:cubicBezTo>
                    <a:pt x="219" y="800"/>
                    <a:pt x="328" y="1164"/>
                    <a:pt x="364" y="1564"/>
                  </a:cubicBezTo>
                  <a:cubicBezTo>
                    <a:pt x="437" y="1928"/>
                    <a:pt x="473" y="2327"/>
                    <a:pt x="437" y="2618"/>
                  </a:cubicBezTo>
                  <a:cubicBezTo>
                    <a:pt x="437" y="2764"/>
                    <a:pt x="437" y="2909"/>
                    <a:pt x="437" y="2982"/>
                  </a:cubicBezTo>
                  <a:cubicBezTo>
                    <a:pt x="437" y="3055"/>
                    <a:pt x="437" y="3127"/>
                    <a:pt x="437" y="3127"/>
                  </a:cubicBezTo>
                  <a:cubicBezTo>
                    <a:pt x="437" y="3127"/>
                    <a:pt x="437" y="3055"/>
                    <a:pt x="473" y="2982"/>
                  </a:cubicBezTo>
                  <a:cubicBezTo>
                    <a:pt x="473" y="2909"/>
                    <a:pt x="473" y="2764"/>
                    <a:pt x="473" y="2618"/>
                  </a:cubicBezTo>
                  <a:cubicBezTo>
                    <a:pt x="510" y="2327"/>
                    <a:pt x="510" y="1928"/>
                    <a:pt x="473" y="1528"/>
                  </a:cubicBezTo>
                  <a:cubicBezTo>
                    <a:pt x="437" y="1164"/>
                    <a:pt x="328" y="764"/>
                    <a:pt x="291" y="473"/>
                  </a:cubicBezTo>
                  <a:cubicBezTo>
                    <a:pt x="219" y="182"/>
                    <a:pt x="146" y="0"/>
                    <a:pt x="146"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33;p40"/>
            <p:cNvSpPr/>
            <p:nvPr/>
          </p:nvSpPr>
          <p:spPr>
            <a:xfrm>
              <a:off x="1719650" y="2364350"/>
              <a:ext cx="11850" cy="60000"/>
            </a:xfrm>
            <a:custGeom>
              <a:avLst/>
              <a:gdLst/>
              <a:ahLst/>
              <a:cxnLst/>
              <a:rect l="l" t="t" r="r" b="b"/>
              <a:pathLst>
                <a:path w="474" h="2400" extrusionOk="0">
                  <a:moveTo>
                    <a:pt x="328" y="0"/>
                  </a:moveTo>
                  <a:cubicBezTo>
                    <a:pt x="328" y="0"/>
                    <a:pt x="146" y="582"/>
                    <a:pt x="37" y="1200"/>
                  </a:cubicBezTo>
                  <a:cubicBezTo>
                    <a:pt x="1" y="1491"/>
                    <a:pt x="1" y="1782"/>
                    <a:pt x="1" y="2036"/>
                  </a:cubicBezTo>
                  <a:cubicBezTo>
                    <a:pt x="37" y="2254"/>
                    <a:pt x="74" y="2400"/>
                    <a:pt x="74" y="2400"/>
                  </a:cubicBezTo>
                  <a:lnTo>
                    <a:pt x="110" y="2400"/>
                  </a:lnTo>
                  <a:cubicBezTo>
                    <a:pt x="110" y="2400"/>
                    <a:pt x="74" y="2254"/>
                    <a:pt x="74" y="2036"/>
                  </a:cubicBezTo>
                  <a:cubicBezTo>
                    <a:pt x="74" y="1782"/>
                    <a:pt x="74" y="1491"/>
                    <a:pt x="146" y="1200"/>
                  </a:cubicBezTo>
                  <a:cubicBezTo>
                    <a:pt x="255" y="618"/>
                    <a:pt x="474" y="73"/>
                    <a:pt x="474" y="73"/>
                  </a:cubicBezTo>
                  <a:lnTo>
                    <a:pt x="328" y="0"/>
                  </a:ln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34;p40"/>
            <p:cNvSpPr/>
            <p:nvPr/>
          </p:nvSpPr>
          <p:spPr>
            <a:xfrm>
              <a:off x="1737850" y="2223450"/>
              <a:ext cx="36375" cy="17275"/>
            </a:xfrm>
            <a:custGeom>
              <a:avLst/>
              <a:gdLst/>
              <a:ahLst/>
              <a:cxnLst/>
              <a:rect l="l" t="t" r="r" b="b"/>
              <a:pathLst>
                <a:path w="1455" h="691" extrusionOk="0">
                  <a:moveTo>
                    <a:pt x="1418" y="0"/>
                  </a:moveTo>
                  <a:cubicBezTo>
                    <a:pt x="1418" y="0"/>
                    <a:pt x="1091" y="145"/>
                    <a:pt x="727" y="291"/>
                  </a:cubicBezTo>
                  <a:cubicBezTo>
                    <a:pt x="364" y="400"/>
                    <a:pt x="0" y="509"/>
                    <a:pt x="0" y="509"/>
                  </a:cubicBezTo>
                  <a:lnTo>
                    <a:pt x="73" y="691"/>
                  </a:lnTo>
                  <a:cubicBezTo>
                    <a:pt x="73" y="691"/>
                    <a:pt x="436" y="545"/>
                    <a:pt x="764" y="400"/>
                  </a:cubicBezTo>
                  <a:cubicBezTo>
                    <a:pt x="1127" y="255"/>
                    <a:pt x="1455" y="73"/>
                    <a:pt x="1455" y="73"/>
                  </a:cubicBezTo>
                  <a:lnTo>
                    <a:pt x="1418" y="0"/>
                  </a:ln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35;p40"/>
            <p:cNvSpPr/>
            <p:nvPr/>
          </p:nvSpPr>
          <p:spPr>
            <a:xfrm>
              <a:off x="1661475" y="2107075"/>
              <a:ext cx="26400" cy="76400"/>
            </a:xfrm>
            <a:custGeom>
              <a:avLst/>
              <a:gdLst/>
              <a:ahLst/>
              <a:cxnLst/>
              <a:rect l="l" t="t" r="r" b="b"/>
              <a:pathLst>
                <a:path w="1056" h="3056" extrusionOk="0">
                  <a:moveTo>
                    <a:pt x="1" y="1"/>
                  </a:moveTo>
                  <a:cubicBezTo>
                    <a:pt x="1" y="110"/>
                    <a:pt x="1" y="255"/>
                    <a:pt x="1" y="401"/>
                  </a:cubicBezTo>
                  <a:cubicBezTo>
                    <a:pt x="37" y="692"/>
                    <a:pt x="110" y="1128"/>
                    <a:pt x="219" y="1528"/>
                  </a:cubicBezTo>
                  <a:cubicBezTo>
                    <a:pt x="328" y="1928"/>
                    <a:pt x="510" y="2328"/>
                    <a:pt x="619" y="2619"/>
                  </a:cubicBezTo>
                  <a:cubicBezTo>
                    <a:pt x="764" y="2873"/>
                    <a:pt x="873" y="3055"/>
                    <a:pt x="873" y="3055"/>
                  </a:cubicBezTo>
                  <a:lnTo>
                    <a:pt x="1055" y="2946"/>
                  </a:lnTo>
                  <a:cubicBezTo>
                    <a:pt x="1055" y="2946"/>
                    <a:pt x="946" y="2801"/>
                    <a:pt x="801" y="2510"/>
                  </a:cubicBezTo>
                  <a:cubicBezTo>
                    <a:pt x="655" y="2255"/>
                    <a:pt x="473" y="1892"/>
                    <a:pt x="328" y="1492"/>
                  </a:cubicBezTo>
                  <a:cubicBezTo>
                    <a:pt x="183" y="1092"/>
                    <a:pt x="73" y="692"/>
                    <a:pt x="37" y="401"/>
                  </a:cubicBezTo>
                  <a:cubicBezTo>
                    <a:pt x="37" y="255"/>
                    <a:pt x="37" y="110"/>
                    <a:pt x="1"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36;p40"/>
            <p:cNvSpPr/>
            <p:nvPr/>
          </p:nvSpPr>
          <p:spPr>
            <a:xfrm>
              <a:off x="1705125" y="2108900"/>
              <a:ext cx="38200" cy="28200"/>
            </a:xfrm>
            <a:custGeom>
              <a:avLst/>
              <a:gdLst/>
              <a:ahLst/>
              <a:cxnLst/>
              <a:rect l="l" t="t" r="r" b="b"/>
              <a:pathLst>
                <a:path w="1528" h="1128" extrusionOk="0">
                  <a:moveTo>
                    <a:pt x="0" y="0"/>
                  </a:moveTo>
                  <a:lnTo>
                    <a:pt x="0" y="0"/>
                  </a:lnTo>
                  <a:cubicBezTo>
                    <a:pt x="73" y="1"/>
                    <a:pt x="146" y="37"/>
                    <a:pt x="218" y="73"/>
                  </a:cubicBezTo>
                  <a:cubicBezTo>
                    <a:pt x="400" y="146"/>
                    <a:pt x="618" y="255"/>
                    <a:pt x="800" y="400"/>
                  </a:cubicBezTo>
                  <a:cubicBezTo>
                    <a:pt x="982" y="546"/>
                    <a:pt x="1164" y="728"/>
                    <a:pt x="1273" y="873"/>
                  </a:cubicBezTo>
                  <a:cubicBezTo>
                    <a:pt x="1382" y="1019"/>
                    <a:pt x="1455" y="1128"/>
                    <a:pt x="1455" y="1128"/>
                  </a:cubicBezTo>
                  <a:lnTo>
                    <a:pt x="1527" y="1055"/>
                  </a:lnTo>
                  <a:cubicBezTo>
                    <a:pt x="1527" y="1055"/>
                    <a:pt x="1455" y="946"/>
                    <a:pt x="1345" y="800"/>
                  </a:cubicBezTo>
                  <a:cubicBezTo>
                    <a:pt x="1236" y="655"/>
                    <a:pt x="1055" y="510"/>
                    <a:pt x="836" y="364"/>
                  </a:cubicBezTo>
                  <a:cubicBezTo>
                    <a:pt x="618" y="219"/>
                    <a:pt x="400" y="110"/>
                    <a:pt x="218" y="37"/>
                  </a:cubicBezTo>
                  <a:cubicBezTo>
                    <a:pt x="146" y="37"/>
                    <a:pt x="73" y="1"/>
                    <a:pt x="0"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37;p40"/>
            <p:cNvSpPr/>
            <p:nvPr/>
          </p:nvSpPr>
          <p:spPr>
            <a:xfrm>
              <a:off x="1741475" y="2062550"/>
              <a:ext cx="26400" cy="52750"/>
            </a:xfrm>
            <a:custGeom>
              <a:avLst/>
              <a:gdLst/>
              <a:ahLst/>
              <a:cxnLst/>
              <a:rect l="l" t="t" r="r" b="b"/>
              <a:pathLst>
                <a:path w="1056" h="2110" extrusionOk="0">
                  <a:moveTo>
                    <a:pt x="1055" y="0"/>
                  </a:moveTo>
                  <a:cubicBezTo>
                    <a:pt x="1055" y="73"/>
                    <a:pt x="1055" y="146"/>
                    <a:pt x="1019" y="255"/>
                  </a:cubicBezTo>
                  <a:cubicBezTo>
                    <a:pt x="1019" y="400"/>
                    <a:pt x="982" y="509"/>
                    <a:pt x="946" y="655"/>
                  </a:cubicBezTo>
                  <a:cubicBezTo>
                    <a:pt x="910" y="800"/>
                    <a:pt x="837" y="909"/>
                    <a:pt x="764" y="1055"/>
                  </a:cubicBezTo>
                  <a:cubicBezTo>
                    <a:pt x="655" y="1309"/>
                    <a:pt x="437" y="1564"/>
                    <a:pt x="291" y="1709"/>
                  </a:cubicBezTo>
                  <a:cubicBezTo>
                    <a:pt x="146" y="1891"/>
                    <a:pt x="1" y="1964"/>
                    <a:pt x="1" y="1964"/>
                  </a:cubicBezTo>
                  <a:lnTo>
                    <a:pt x="110" y="2109"/>
                  </a:lnTo>
                  <a:cubicBezTo>
                    <a:pt x="110" y="2109"/>
                    <a:pt x="255" y="2000"/>
                    <a:pt x="401" y="1818"/>
                  </a:cubicBezTo>
                  <a:cubicBezTo>
                    <a:pt x="546" y="1636"/>
                    <a:pt x="728" y="1382"/>
                    <a:pt x="837" y="1091"/>
                  </a:cubicBezTo>
                  <a:cubicBezTo>
                    <a:pt x="910" y="945"/>
                    <a:pt x="946" y="800"/>
                    <a:pt x="982" y="655"/>
                  </a:cubicBezTo>
                  <a:cubicBezTo>
                    <a:pt x="1019" y="509"/>
                    <a:pt x="1055" y="400"/>
                    <a:pt x="1055" y="291"/>
                  </a:cubicBezTo>
                  <a:cubicBezTo>
                    <a:pt x="1055" y="146"/>
                    <a:pt x="1055" y="73"/>
                    <a:pt x="1055"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38;p40"/>
            <p:cNvSpPr/>
            <p:nvPr/>
          </p:nvSpPr>
          <p:spPr>
            <a:xfrm>
              <a:off x="1735125" y="2303425"/>
              <a:ext cx="17275" cy="51850"/>
            </a:xfrm>
            <a:custGeom>
              <a:avLst/>
              <a:gdLst/>
              <a:ahLst/>
              <a:cxnLst/>
              <a:rect l="l" t="t" r="r" b="b"/>
              <a:pathLst>
                <a:path w="691" h="2074" extrusionOk="0">
                  <a:moveTo>
                    <a:pt x="36" y="1"/>
                  </a:moveTo>
                  <a:cubicBezTo>
                    <a:pt x="36" y="1"/>
                    <a:pt x="0" y="146"/>
                    <a:pt x="36" y="364"/>
                  </a:cubicBezTo>
                  <a:cubicBezTo>
                    <a:pt x="36" y="583"/>
                    <a:pt x="109" y="837"/>
                    <a:pt x="182" y="1092"/>
                  </a:cubicBezTo>
                  <a:cubicBezTo>
                    <a:pt x="364" y="1601"/>
                    <a:pt x="618" y="2073"/>
                    <a:pt x="618" y="2073"/>
                  </a:cubicBezTo>
                  <a:lnTo>
                    <a:pt x="691" y="2037"/>
                  </a:lnTo>
                  <a:cubicBezTo>
                    <a:pt x="691" y="2037"/>
                    <a:pt x="436" y="1564"/>
                    <a:pt x="291" y="1055"/>
                  </a:cubicBezTo>
                  <a:cubicBezTo>
                    <a:pt x="218" y="801"/>
                    <a:pt x="182" y="546"/>
                    <a:pt x="182" y="364"/>
                  </a:cubicBezTo>
                  <a:cubicBezTo>
                    <a:pt x="182" y="146"/>
                    <a:pt x="182" y="37"/>
                    <a:pt x="182" y="37"/>
                  </a:cubicBezTo>
                  <a:lnTo>
                    <a:pt x="36" y="1"/>
                  </a:ln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39;p40"/>
            <p:cNvSpPr/>
            <p:nvPr/>
          </p:nvSpPr>
          <p:spPr>
            <a:xfrm>
              <a:off x="1636950" y="2127075"/>
              <a:ext cx="30925" cy="16400"/>
            </a:xfrm>
            <a:custGeom>
              <a:avLst/>
              <a:gdLst/>
              <a:ahLst/>
              <a:cxnLst/>
              <a:rect l="l" t="t" r="r" b="b"/>
              <a:pathLst>
                <a:path w="1237" h="656" extrusionOk="0">
                  <a:moveTo>
                    <a:pt x="0" y="1"/>
                  </a:moveTo>
                  <a:lnTo>
                    <a:pt x="0" y="37"/>
                  </a:lnTo>
                  <a:cubicBezTo>
                    <a:pt x="0" y="37"/>
                    <a:pt x="73" y="37"/>
                    <a:pt x="218" y="73"/>
                  </a:cubicBezTo>
                  <a:cubicBezTo>
                    <a:pt x="327" y="110"/>
                    <a:pt x="473" y="183"/>
                    <a:pt x="618" y="292"/>
                  </a:cubicBezTo>
                  <a:cubicBezTo>
                    <a:pt x="909" y="437"/>
                    <a:pt x="1164" y="655"/>
                    <a:pt x="1164" y="655"/>
                  </a:cubicBezTo>
                  <a:lnTo>
                    <a:pt x="1236" y="583"/>
                  </a:lnTo>
                  <a:cubicBezTo>
                    <a:pt x="1236" y="583"/>
                    <a:pt x="945" y="401"/>
                    <a:pt x="655" y="255"/>
                  </a:cubicBezTo>
                  <a:cubicBezTo>
                    <a:pt x="473" y="146"/>
                    <a:pt x="327" y="110"/>
                    <a:pt x="218" y="37"/>
                  </a:cubicBezTo>
                  <a:cubicBezTo>
                    <a:pt x="73" y="1"/>
                    <a:pt x="0" y="1"/>
                    <a:pt x="0"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40;p40"/>
            <p:cNvSpPr/>
            <p:nvPr/>
          </p:nvSpPr>
          <p:spPr>
            <a:xfrm>
              <a:off x="1640575" y="2088000"/>
              <a:ext cx="21850" cy="29100"/>
            </a:xfrm>
            <a:custGeom>
              <a:avLst/>
              <a:gdLst/>
              <a:ahLst/>
              <a:cxnLst/>
              <a:rect l="l" t="t" r="r" b="b"/>
              <a:pathLst>
                <a:path w="874" h="1164" extrusionOk="0">
                  <a:moveTo>
                    <a:pt x="0" y="0"/>
                  </a:moveTo>
                  <a:cubicBezTo>
                    <a:pt x="1" y="0"/>
                    <a:pt x="110" y="364"/>
                    <a:pt x="328" y="655"/>
                  </a:cubicBezTo>
                  <a:cubicBezTo>
                    <a:pt x="437" y="800"/>
                    <a:pt x="582" y="946"/>
                    <a:pt x="655" y="1055"/>
                  </a:cubicBezTo>
                  <a:cubicBezTo>
                    <a:pt x="764" y="1127"/>
                    <a:pt x="873" y="1164"/>
                    <a:pt x="873" y="1164"/>
                  </a:cubicBezTo>
                  <a:cubicBezTo>
                    <a:pt x="873" y="1164"/>
                    <a:pt x="800" y="1091"/>
                    <a:pt x="691" y="1018"/>
                  </a:cubicBezTo>
                  <a:cubicBezTo>
                    <a:pt x="582" y="909"/>
                    <a:pt x="473" y="800"/>
                    <a:pt x="364" y="655"/>
                  </a:cubicBezTo>
                  <a:cubicBezTo>
                    <a:pt x="110" y="328"/>
                    <a:pt x="1" y="0"/>
                    <a:pt x="0"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1;p40"/>
            <p:cNvSpPr/>
            <p:nvPr/>
          </p:nvSpPr>
          <p:spPr>
            <a:xfrm>
              <a:off x="1664200" y="2084350"/>
              <a:ext cx="23675" cy="46400"/>
            </a:xfrm>
            <a:custGeom>
              <a:avLst/>
              <a:gdLst/>
              <a:ahLst/>
              <a:cxnLst/>
              <a:rect l="l" t="t" r="r" b="b"/>
              <a:pathLst>
                <a:path w="947" h="1856" extrusionOk="0">
                  <a:moveTo>
                    <a:pt x="910" y="1"/>
                  </a:moveTo>
                  <a:cubicBezTo>
                    <a:pt x="910" y="1"/>
                    <a:pt x="910" y="37"/>
                    <a:pt x="910" y="110"/>
                  </a:cubicBezTo>
                  <a:cubicBezTo>
                    <a:pt x="910" y="146"/>
                    <a:pt x="910" y="219"/>
                    <a:pt x="874" y="328"/>
                  </a:cubicBezTo>
                  <a:cubicBezTo>
                    <a:pt x="837" y="510"/>
                    <a:pt x="764" y="764"/>
                    <a:pt x="619" y="982"/>
                  </a:cubicBezTo>
                  <a:cubicBezTo>
                    <a:pt x="510" y="1201"/>
                    <a:pt x="328" y="1419"/>
                    <a:pt x="219" y="1564"/>
                  </a:cubicBezTo>
                  <a:cubicBezTo>
                    <a:pt x="74" y="1710"/>
                    <a:pt x="1" y="1782"/>
                    <a:pt x="1" y="1782"/>
                  </a:cubicBezTo>
                  <a:lnTo>
                    <a:pt x="37" y="1855"/>
                  </a:lnTo>
                  <a:cubicBezTo>
                    <a:pt x="37" y="1855"/>
                    <a:pt x="437" y="1492"/>
                    <a:pt x="655" y="1019"/>
                  </a:cubicBezTo>
                  <a:cubicBezTo>
                    <a:pt x="801" y="764"/>
                    <a:pt x="874" y="510"/>
                    <a:pt x="910" y="328"/>
                  </a:cubicBezTo>
                  <a:cubicBezTo>
                    <a:pt x="910" y="219"/>
                    <a:pt x="946" y="146"/>
                    <a:pt x="946" y="110"/>
                  </a:cubicBezTo>
                  <a:cubicBezTo>
                    <a:pt x="946" y="37"/>
                    <a:pt x="946" y="1"/>
                    <a:pt x="946"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42;p40"/>
            <p:cNvSpPr/>
            <p:nvPr/>
          </p:nvSpPr>
          <p:spPr>
            <a:xfrm>
              <a:off x="1713300" y="2074350"/>
              <a:ext cx="8200" cy="40950"/>
            </a:xfrm>
            <a:custGeom>
              <a:avLst/>
              <a:gdLst/>
              <a:ahLst/>
              <a:cxnLst/>
              <a:rect l="l" t="t" r="r" b="b"/>
              <a:pathLst>
                <a:path w="328" h="1638" extrusionOk="0">
                  <a:moveTo>
                    <a:pt x="0" y="1"/>
                  </a:moveTo>
                  <a:cubicBezTo>
                    <a:pt x="0" y="1"/>
                    <a:pt x="182" y="364"/>
                    <a:pt x="219" y="764"/>
                  </a:cubicBezTo>
                  <a:cubicBezTo>
                    <a:pt x="255" y="983"/>
                    <a:pt x="255" y="1201"/>
                    <a:pt x="255" y="1346"/>
                  </a:cubicBezTo>
                  <a:cubicBezTo>
                    <a:pt x="255" y="1492"/>
                    <a:pt x="219" y="1601"/>
                    <a:pt x="219" y="1601"/>
                  </a:cubicBezTo>
                  <a:lnTo>
                    <a:pt x="291" y="1637"/>
                  </a:lnTo>
                  <a:cubicBezTo>
                    <a:pt x="291" y="1637"/>
                    <a:pt x="328" y="1528"/>
                    <a:pt x="328" y="1346"/>
                  </a:cubicBezTo>
                  <a:cubicBezTo>
                    <a:pt x="328" y="1201"/>
                    <a:pt x="328" y="983"/>
                    <a:pt x="291" y="764"/>
                  </a:cubicBezTo>
                  <a:cubicBezTo>
                    <a:pt x="219" y="364"/>
                    <a:pt x="0" y="1"/>
                    <a:pt x="0"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3;p40"/>
            <p:cNvSpPr/>
            <p:nvPr/>
          </p:nvSpPr>
          <p:spPr>
            <a:xfrm>
              <a:off x="1745100" y="2050725"/>
              <a:ext cx="19125" cy="34575"/>
            </a:xfrm>
            <a:custGeom>
              <a:avLst/>
              <a:gdLst/>
              <a:ahLst/>
              <a:cxnLst/>
              <a:rect l="l" t="t" r="r" b="b"/>
              <a:pathLst>
                <a:path w="765" h="1383" extrusionOk="0">
                  <a:moveTo>
                    <a:pt x="1" y="0"/>
                  </a:moveTo>
                  <a:cubicBezTo>
                    <a:pt x="1" y="5"/>
                    <a:pt x="38" y="402"/>
                    <a:pt x="219" y="764"/>
                  </a:cubicBezTo>
                  <a:cubicBezTo>
                    <a:pt x="328" y="946"/>
                    <a:pt x="437" y="1091"/>
                    <a:pt x="546" y="1200"/>
                  </a:cubicBezTo>
                  <a:cubicBezTo>
                    <a:pt x="655" y="1346"/>
                    <a:pt x="728" y="1382"/>
                    <a:pt x="728" y="1382"/>
                  </a:cubicBezTo>
                  <a:lnTo>
                    <a:pt x="765" y="1346"/>
                  </a:lnTo>
                  <a:cubicBezTo>
                    <a:pt x="765" y="1346"/>
                    <a:pt x="692" y="1273"/>
                    <a:pt x="583" y="1164"/>
                  </a:cubicBezTo>
                  <a:cubicBezTo>
                    <a:pt x="474" y="1055"/>
                    <a:pt x="365" y="909"/>
                    <a:pt x="256" y="728"/>
                  </a:cubicBezTo>
                  <a:cubicBezTo>
                    <a:pt x="39" y="402"/>
                    <a:pt x="1" y="5"/>
                    <a:pt x="1"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44;p40"/>
            <p:cNvSpPr/>
            <p:nvPr/>
          </p:nvSpPr>
          <p:spPr>
            <a:xfrm>
              <a:off x="1753300" y="2099800"/>
              <a:ext cx="21825" cy="8125"/>
            </a:xfrm>
            <a:custGeom>
              <a:avLst/>
              <a:gdLst/>
              <a:ahLst/>
              <a:cxnLst/>
              <a:rect l="l" t="t" r="r" b="b"/>
              <a:pathLst>
                <a:path w="873" h="325" extrusionOk="0">
                  <a:moveTo>
                    <a:pt x="73" y="1"/>
                  </a:moveTo>
                  <a:lnTo>
                    <a:pt x="0" y="74"/>
                  </a:lnTo>
                  <a:cubicBezTo>
                    <a:pt x="0" y="74"/>
                    <a:pt x="37" y="110"/>
                    <a:pt x="109" y="146"/>
                  </a:cubicBezTo>
                  <a:cubicBezTo>
                    <a:pt x="182" y="219"/>
                    <a:pt x="291" y="255"/>
                    <a:pt x="400" y="292"/>
                  </a:cubicBezTo>
                  <a:cubicBezTo>
                    <a:pt x="485" y="316"/>
                    <a:pt x="566" y="324"/>
                    <a:pt x="636" y="324"/>
                  </a:cubicBezTo>
                  <a:cubicBezTo>
                    <a:pt x="776" y="324"/>
                    <a:pt x="873" y="292"/>
                    <a:pt x="873" y="292"/>
                  </a:cubicBezTo>
                  <a:lnTo>
                    <a:pt x="873" y="292"/>
                  </a:lnTo>
                  <a:cubicBezTo>
                    <a:pt x="873" y="292"/>
                    <a:pt x="809" y="301"/>
                    <a:pt x="723" y="301"/>
                  </a:cubicBezTo>
                  <a:cubicBezTo>
                    <a:pt x="637" y="301"/>
                    <a:pt x="527" y="292"/>
                    <a:pt x="437" y="255"/>
                  </a:cubicBezTo>
                  <a:cubicBezTo>
                    <a:pt x="327" y="219"/>
                    <a:pt x="218" y="146"/>
                    <a:pt x="146" y="110"/>
                  </a:cubicBezTo>
                  <a:cubicBezTo>
                    <a:pt x="109" y="74"/>
                    <a:pt x="73" y="1"/>
                    <a:pt x="73"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45;p40"/>
            <p:cNvSpPr/>
            <p:nvPr/>
          </p:nvSpPr>
          <p:spPr>
            <a:xfrm>
              <a:off x="1710575" y="2142300"/>
              <a:ext cx="33650" cy="8450"/>
            </a:xfrm>
            <a:custGeom>
              <a:avLst/>
              <a:gdLst/>
              <a:ahLst/>
              <a:cxnLst/>
              <a:rect l="l" t="t" r="r" b="b"/>
              <a:pathLst>
                <a:path w="1346" h="338" extrusionOk="0">
                  <a:moveTo>
                    <a:pt x="1118" y="1"/>
                  </a:moveTo>
                  <a:cubicBezTo>
                    <a:pt x="982" y="1"/>
                    <a:pt x="800" y="10"/>
                    <a:pt x="618" y="46"/>
                  </a:cubicBezTo>
                  <a:cubicBezTo>
                    <a:pt x="437" y="83"/>
                    <a:pt x="255" y="192"/>
                    <a:pt x="146" y="264"/>
                  </a:cubicBezTo>
                  <a:cubicBezTo>
                    <a:pt x="255" y="192"/>
                    <a:pt x="437" y="119"/>
                    <a:pt x="618" y="83"/>
                  </a:cubicBezTo>
                  <a:cubicBezTo>
                    <a:pt x="740" y="70"/>
                    <a:pt x="861" y="66"/>
                    <a:pt x="969" y="66"/>
                  </a:cubicBezTo>
                  <a:cubicBezTo>
                    <a:pt x="1184" y="66"/>
                    <a:pt x="1346" y="83"/>
                    <a:pt x="1346" y="83"/>
                  </a:cubicBezTo>
                  <a:lnTo>
                    <a:pt x="1346" y="10"/>
                  </a:lnTo>
                  <a:cubicBezTo>
                    <a:pt x="1346" y="10"/>
                    <a:pt x="1255" y="1"/>
                    <a:pt x="1118" y="1"/>
                  </a:cubicBezTo>
                  <a:close/>
                  <a:moveTo>
                    <a:pt x="146" y="264"/>
                  </a:moveTo>
                  <a:cubicBezTo>
                    <a:pt x="73" y="301"/>
                    <a:pt x="37" y="337"/>
                    <a:pt x="0" y="337"/>
                  </a:cubicBezTo>
                  <a:cubicBezTo>
                    <a:pt x="37" y="337"/>
                    <a:pt x="109" y="301"/>
                    <a:pt x="146" y="264"/>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46;p40"/>
            <p:cNvSpPr/>
            <p:nvPr/>
          </p:nvSpPr>
          <p:spPr>
            <a:xfrm>
              <a:off x="1588750" y="2170525"/>
              <a:ext cx="32750" cy="4750"/>
            </a:xfrm>
            <a:custGeom>
              <a:avLst/>
              <a:gdLst/>
              <a:ahLst/>
              <a:cxnLst/>
              <a:rect l="l" t="t" r="r" b="b"/>
              <a:pathLst>
                <a:path w="1310" h="190" extrusionOk="0">
                  <a:moveTo>
                    <a:pt x="795" y="1"/>
                  </a:moveTo>
                  <a:cubicBezTo>
                    <a:pt x="749" y="1"/>
                    <a:pt x="702" y="3"/>
                    <a:pt x="655" y="8"/>
                  </a:cubicBezTo>
                  <a:cubicBezTo>
                    <a:pt x="474" y="8"/>
                    <a:pt x="292" y="44"/>
                    <a:pt x="183" y="81"/>
                  </a:cubicBezTo>
                  <a:cubicBezTo>
                    <a:pt x="292" y="44"/>
                    <a:pt x="474" y="44"/>
                    <a:pt x="655" y="44"/>
                  </a:cubicBezTo>
                  <a:cubicBezTo>
                    <a:pt x="983" y="44"/>
                    <a:pt x="1310" y="154"/>
                    <a:pt x="1310" y="154"/>
                  </a:cubicBezTo>
                  <a:lnTo>
                    <a:pt x="1310" y="81"/>
                  </a:lnTo>
                  <a:cubicBezTo>
                    <a:pt x="1310" y="81"/>
                    <a:pt x="1069" y="1"/>
                    <a:pt x="795" y="1"/>
                  </a:cubicBezTo>
                  <a:close/>
                  <a:moveTo>
                    <a:pt x="183" y="81"/>
                  </a:moveTo>
                  <a:cubicBezTo>
                    <a:pt x="74" y="117"/>
                    <a:pt x="1" y="190"/>
                    <a:pt x="1" y="190"/>
                  </a:cubicBezTo>
                  <a:cubicBezTo>
                    <a:pt x="1" y="190"/>
                    <a:pt x="74" y="154"/>
                    <a:pt x="183" y="8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47;p40"/>
            <p:cNvSpPr/>
            <p:nvPr/>
          </p:nvSpPr>
          <p:spPr>
            <a:xfrm>
              <a:off x="1610575" y="2211625"/>
              <a:ext cx="31850" cy="20925"/>
            </a:xfrm>
            <a:custGeom>
              <a:avLst/>
              <a:gdLst/>
              <a:ahLst/>
              <a:cxnLst/>
              <a:rect l="l" t="t" r="r" b="b"/>
              <a:pathLst>
                <a:path w="1274" h="837" extrusionOk="0">
                  <a:moveTo>
                    <a:pt x="1237" y="0"/>
                  </a:moveTo>
                  <a:cubicBezTo>
                    <a:pt x="1237" y="0"/>
                    <a:pt x="837" y="109"/>
                    <a:pt x="510" y="328"/>
                  </a:cubicBezTo>
                  <a:cubicBezTo>
                    <a:pt x="328" y="437"/>
                    <a:pt x="182" y="582"/>
                    <a:pt x="110" y="691"/>
                  </a:cubicBezTo>
                  <a:cubicBezTo>
                    <a:pt x="182" y="582"/>
                    <a:pt x="364" y="437"/>
                    <a:pt x="510" y="364"/>
                  </a:cubicBezTo>
                  <a:cubicBezTo>
                    <a:pt x="873" y="146"/>
                    <a:pt x="1273" y="73"/>
                    <a:pt x="1273" y="73"/>
                  </a:cubicBezTo>
                  <a:lnTo>
                    <a:pt x="1237" y="0"/>
                  </a:lnTo>
                  <a:close/>
                  <a:moveTo>
                    <a:pt x="110" y="691"/>
                  </a:moveTo>
                  <a:cubicBezTo>
                    <a:pt x="37" y="728"/>
                    <a:pt x="1" y="800"/>
                    <a:pt x="1" y="837"/>
                  </a:cubicBezTo>
                  <a:cubicBezTo>
                    <a:pt x="37" y="800"/>
                    <a:pt x="73" y="764"/>
                    <a:pt x="110" y="69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48;p40"/>
            <p:cNvSpPr/>
            <p:nvPr/>
          </p:nvSpPr>
          <p:spPr>
            <a:xfrm>
              <a:off x="1572400" y="2270700"/>
              <a:ext cx="38200" cy="15475"/>
            </a:xfrm>
            <a:custGeom>
              <a:avLst/>
              <a:gdLst/>
              <a:ahLst/>
              <a:cxnLst/>
              <a:rect l="l" t="t" r="r" b="b"/>
              <a:pathLst>
                <a:path w="1528" h="619" extrusionOk="0">
                  <a:moveTo>
                    <a:pt x="1455" y="1"/>
                  </a:moveTo>
                  <a:cubicBezTo>
                    <a:pt x="1455" y="1"/>
                    <a:pt x="1418" y="110"/>
                    <a:pt x="1309" y="183"/>
                  </a:cubicBezTo>
                  <a:cubicBezTo>
                    <a:pt x="1200" y="292"/>
                    <a:pt x="1018" y="364"/>
                    <a:pt x="800" y="437"/>
                  </a:cubicBezTo>
                  <a:cubicBezTo>
                    <a:pt x="619" y="510"/>
                    <a:pt x="400" y="546"/>
                    <a:pt x="255" y="546"/>
                  </a:cubicBezTo>
                  <a:cubicBezTo>
                    <a:pt x="109" y="583"/>
                    <a:pt x="0" y="583"/>
                    <a:pt x="0" y="583"/>
                  </a:cubicBezTo>
                  <a:lnTo>
                    <a:pt x="0" y="619"/>
                  </a:lnTo>
                  <a:cubicBezTo>
                    <a:pt x="0" y="619"/>
                    <a:pt x="109" y="619"/>
                    <a:pt x="255" y="583"/>
                  </a:cubicBezTo>
                  <a:cubicBezTo>
                    <a:pt x="437" y="583"/>
                    <a:pt x="619" y="546"/>
                    <a:pt x="837" y="474"/>
                  </a:cubicBezTo>
                  <a:cubicBezTo>
                    <a:pt x="1018" y="437"/>
                    <a:pt x="1200" y="328"/>
                    <a:pt x="1346" y="255"/>
                  </a:cubicBezTo>
                  <a:cubicBezTo>
                    <a:pt x="1455" y="146"/>
                    <a:pt x="1528" y="37"/>
                    <a:pt x="1528" y="37"/>
                  </a:cubicBezTo>
                  <a:lnTo>
                    <a:pt x="1455" y="1"/>
                  </a:ln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49;p40"/>
            <p:cNvSpPr/>
            <p:nvPr/>
          </p:nvSpPr>
          <p:spPr>
            <a:xfrm>
              <a:off x="1578750" y="2237975"/>
              <a:ext cx="20950" cy="28200"/>
            </a:xfrm>
            <a:custGeom>
              <a:avLst/>
              <a:gdLst/>
              <a:ahLst/>
              <a:cxnLst/>
              <a:rect l="l" t="t" r="r" b="b"/>
              <a:pathLst>
                <a:path w="838" h="1128" extrusionOk="0">
                  <a:moveTo>
                    <a:pt x="1" y="1"/>
                  </a:moveTo>
                  <a:lnTo>
                    <a:pt x="1" y="37"/>
                  </a:lnTo>
                  <a:cubicBezTo>
                    <a:pt x="1" y="37"/>
                    <a:pt x="74" y="74"/>
                    <a:pt x="183" y="146"/>
                  </a:cubicBezTo>
                  <a:cubicBezTo>
                    <a:pt x="292" y="219"/>
                    <a:pt x="437" y="328"/>
                    <a:pt x="546" y="473"/>
                  </a:cubicBezTo>
                  <a:cubicBezTo>
                    <a:pt x="655" y="619"/>
                    <a:pt x="728" y="801"/>
                    <a:pt x="728" y="910"/>
                  </a:cubicBezTo>
                  <a:cubicBezTo>
                    <a:pt x="764" y="1055"/>
                    <a:pt x="728" y="1128"/>
                    <a:pt x="728" y="1128"/>
                  </a:cubicBezTo>
                  <a:lnTo>
                    <a:pt x="801" y="1128"/>
                  </a:lnTo>
                  <a:cubicBezTo>
                    <a:pt x="801" y="1128"/>
                    <a:pt x="837" y="1055"/>
                    <a:pt x="801" y="910"/>
                  </a:cubicBezTo>
                  <a:cubicBezTo>
                    <a:pt x="764" y="764"/>
                    <a:pt x="692" y="583"/>
                    <a:pt x="583" y="437"/>
                  </a:cubicBezTo>
                  <a:cubicBezTo>
                    <a:pt x="474" y="292"/>
                    <a:pt x="328" y="183"/>
                    <a:pt x="183" y="110"/>
                  </a:cubicBezTo>
                  <a:cubicBezTo>
                    <a:pt x="74" y="37"/>
                    <a:pt x="1" y="1"/>
                    <a:pt x="1"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50;p40"/>
            <p:cNvSpPr/>
            <p:nvPr/>
          </p:nvSpPr>
          <p:spPr>
            <a:xfrm>
              <a:off x="1562400" y="2344950"/>
              <a:ext cx="52750" cy="9425"/>
            </a:xfrm>
            <a:custGeom>
              <a:avLst/>
              <a:gdLst/>
              <a:ahLst/>
              <a:cxnLst/>
              <a:rect l="l" t="t" r="r" b="b"/>
              <a:pathLst>
                <a:path w="2110" h="377" extrusionOk="0">
                  <a:moveTo>
                    <a:pt x="1431" y="0"/>
                  </a:moveTo>
                  <a:cubicBezTo>
                    <a:pt x="1237" y="0"/>
                    <a:pt x="1019" y="12"/>
                    <a:pt x="800" y="49"/>
                  </a:cubicBezTo>
                  <a:cubicBezTo>
                    <a:pt x="509" y="85"/>
                    <a:pt x="182" y="231"/>
                    <a:pt x="0" y="376"/>
                  </a:cubicBezTo>
                  <a:cubicBezTo>
                    <a:pt x="219" y="267"/>
                    <a:pt x="509" y="122"/>
                    <a:pt x="837" y="85"/>
                  </a:cubicBezTo>
                  <a:cubicBezTo>
                    <a:pt x="982" y="67"/>
                    <a:pt x="1137" y="58"/>
                    <a:pt x="1287" y="58"/>
                  </a:cubicBezTo>
                  <a:cubicBezTo>
                    <a:pt x="1437" y="58"/>
                    <a:pt x="1582" y="67"/>
                    <a:pt x="1709" y="85"/>
                  </a:cubicBezTo>
                  <a:cubicBezTo>
                    <a:pt x="1928" y="122"/>
                    <a:pt x="2073" y="158"/>
                    <a:pt x="2073" y="158"/>
                  </a:cubicBezTo>
                  <a:lnTo>
                    <a:pt x="2109" y="49"/>
                  </a:lnTo>
                  <a:cubicBezTo>
                    <a:pt x="2109" y="49"/>
                    <a:pt x="1818" y="0"/>
                    <a:pt x="1431"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51;p40"/>
            <p:cNvSpPr/>
            <p:nvPr/>
          </p:nvSpPr>
          <p:spPr>
            <a:xfrm>
              <a:off x="1598750" y="2351600"/>
              <a:ext cx="12750" cy="29125"/>
            </a:xfrm>
            <a:custGeom>
              <a:avLst/>
              <a:gdLst/>
              <a:ahLst/>
              <a:cxnLst/>
              <a:rect l="l" t="t" r="r" b="b"/>
              <a:pathLst>
                <a:path w="510" h="1165" extrusionOk="0">
                  <a:moveTo>
                    <a:pt x="401" y="1"/>
                  </a:moveTo>
                  <a:cubicBezTo>
                    <a:pt x="401" y="1"/>
                    <a:pt x="401" y="74"/>
                    <a:pt x="401" y="183"/>
                  </a:cubicBezTo>
                  <a:cubicBezTo>
                    <a:pt x="401" y="292"/>
                    <a:pt x="364" y="474"/>
                    <a:pt x="328" y="619"/>
                  </a:cubicBezTo>
                  <a:cubicBezTo>
                    <a:pt x="219" y="910"/>
                    <a:pt x="1" y="1165"/>
                    <a:pt x="1" y="1165"/>
                  </a:cubicBezTo>
                  <a:cubicBezTo>
                    <a:pt x="1" y="1165"/>
                    <a:pt x="255" y="910"/>
                    <a:pt x="364" y="619"/>
                  </a:cubicBezTo>
                  <a:cubicBezTo>
                    <a:pt x="437" y="474"/>
                    <a:pt x="474" y="328"/>
                    <a:pt x="474" y="183"/>
                  </a:cubicBezTo>
                  <a:cubicBezTo>
                    <a:pt x="510" y="74"/>
                    <a:pt x="510" y="1"/>
                    <a:pt x="510"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52;p40"/>
            <p:cNvSpPr/>
            <p:nvPr/>
          </p:nvSpPr>
          <p:spPr>
            <a:xfrm>
              <a:off x="1631475" y="2308875"/>
              <a:ext cx="19125" cy="29125"/>
            </a:xfrm>
            <a:custGeom>
              <a:avLst/>
              <a:gdLst/>
              <a:ahLst/>
              <a:cxnLst/>
              <a:rect l="l" t="t" r="r" b="b"/>
              <a:pathLst>
                <a:path w="765" h="1165" extrusionOk="0">
                  <a:moveTo>
                    <a:pt x="1" y="1"/>
                  </a:moveTo>
                  <a:cubicBezTo>
                    <a:pt x="1" y="1"/>
                    <a:pt x="1" y="74"/>
                    <a:pt x="1" y="219"/>
                  </a:cubicBezTo>
                  <a:cubicBezTo>
                    <a:pt x="37" y="365"/>
                    <a:pt x="74" y="546"/>
                    <a:pt x="183" y="692"/>
                  </a:cubicBezTo>
                  <a:cubicBezTo>
                    <a:pt x="292" y="874"/>
                    <a:pt x="437" y="983"/>
                    <a:pt x="546" y="1055"/>
                  </a:cubicBezTo>
                  <a:cubicBezTo>
                    <a:pt x="655" y="1128"/>
                    <a:pt x="764" y="1165"/>
                    <a:pt x="764" y="1165"/>
                  </a:cubicBezTo>
                  <a:lnTo>
                    <a:pt x="764" y="1128"/>
                  </a:lnTo>
                  <a:cubicBezTo>
                    <a:pt x="764" y="1128"/>
                    <a:pt x="692" y="1092"/>
                    <a:pt x="583" y="1019"/>
                  </a:cubicBezTo>
                  <a:cubicBezTo>
                    <a:pt x="474" y="946"/>
                    <a:pt x="328" y="837"/>
                    <a:pt x="255" y="655"/>
                  </a:cubicBezTo>
                  <a:cubicBezTo>
                    <a:pt x="146" y="510"/>
                    <a:pt x="110" y="328"/>
                    <a:pt x="110" y="219"/>
                  </a:cubicBezTo>
                  <a:cubicBezTo>
                    <a:pt x="110" y="74"/>
                    <a:pt x="110" y="1"/>
                    <a:pt x="110"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53;p40"/>
            <p:cNvSpPr/>
            <p:nvPr/>
          </p:nvSpPr>
          <p:spPr>
            <a:xfrm>
              <a:off x="1551500" y="2395250"/>
              <a:ext cx="54550" cy="17300"/>
            </a:xfrm>
            <a:custGeom>
              <a:avLst/>
              <a:gdLst/>
              <a:ahLst/>
              <a:cxnLst/>
              <a:rect l="l" t="t" r="r" b="b"/>
              <a:pathLst>
                <a:path w="2182" h="692" extrusionOk="0">
                  <a:moveTo>
                    <a:pt x="1782" y="0"/>
                  </a:moveTo>
                  <a:cubicBezTo>
                    <a:pt x="1564" y="0"/>
                    <a:pt x="1273" y="0"/>
                    <a:pt x="982" y="73"/>
                  </a:cubicBezTo>
                  <a:cubicBezTo>
                    <a:pt x="691" y="146"/>
                    <a:pt x="436" y="291"/>
                    <a:pt x="255" y="437"/>
                  </a:cubicBezTo>
                  <a:cubicBezTo>
                    <a:pt x="73" y="582"/>
                    <a:pt x="0" y="691"/>
                    <a:pt x="0" y="691"/>
                  </a:cubicBezTo>
                  <a:cubicBezTo>
                    <a:pt x="0" y="691"/>
                    <a:pt x="109" y="582"/>
                    <a:pt x="255" y="473"/>
                  </a:cubicBezTo>
                  <a:cubicBezTo>
                    <a:pt x="436" y="328"/>
                    <a:pt x="727" y="182"/>
                    <a:pt x="982" y="146"/>
                  </a:cubicBezTo>
                  <a:cubicBezTo>
                    <a:pt x="1273" y="73"/>
                    <a:pt x="1564" y="73"/>
                    <a:pt x="1782" y="73"/>
                  </a:cubicBezTo>
                  <a:cubicBezTo>
                    <a:pt x="2000" y="73"/>
                    <a:pt x="2145" y="109"/>
                    <a:pt x="2145" y="109"/>
                  </a:cubicBezTo>
                  <a:lnTo>
                    <a:pt x="2182" y="73"/>
                  </a:lnTo>
                  <a:cubicBezTo>
                    <a:pt x="2182" y="73"/>
                    <a:pt x="2036" y="37"/>
                    <a:pt x="1782"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54;p40"/>
            <p:cNvSpPr/>
            <p:nvPr/>
          </p:nvSpPr>
          <p:spPr>
            <a:xfrm>
              <a:off x="1598750" y="2398875"/>
              <a:ext cx="6400" cy="36400"/>
            </a:xfrm>
            <a:custGeom>
              <a:avLst/>
              <a:gdLst/>
              <a:ahLst/>
              <a:cxnLst/>
              <a:rect l="l" t="t" r="r" b="b"/>
              <a:pathLst>
                <a:path w="256" h="1456" extrusionOk="0">
                  <a:moveTo>
                    <a:pt x="146" y="1"/>
                  </a:moveTo>
                  <a:cubicBezTo>
                    <a:pt x="146" y="1"/>
                    <a:pt x="183" y="364"/>
                    <a:pt x="146" y="728"/>
                  </a:cubicBezTo>
                  <a:cubicBezTo>
                    <a:pt x="110" y="1092"/>
                    <a:pt x="1" y="1455"/>
                    <a:pt x="1" y="1455"/>
                  </a:cubicBezTo>
                  <a:lnTo>
                    <a:pt x="37" y="1455"/>
                  </a:lnTo>
                  <a:cubicBezTo>
                    <a:pt x="37" y="1455"/>
                    <a:pt x="146" y="1092"/>
                    <a:pt x="183" y="728"/>
                  </a:cubicBezTo>
                  <a:cubicBezTo>
                    <a:pt x="255" y="364"/>
                    <a:pt x="219" y="1"/>
                    <a:pt x="219"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55;p40"/>
            <p:cNvSpPr/>
            <p:nvPr/>
          </p:nvSpPr>
          <p:spPr>
            <a:xfrm>
              <a:off x="1639675" y="2406150"/>
              <a:ext cx="27275" cy="62750"/>
            </a:xfrm>
            <a:custGeom>
              <a:avLst/>
              <a:gdLst/>
              <a:ahLst/>
              <a:cxnLst/>
              <a:rect l="l" t="t" r="r" b="b"/>
              <a:pathLst>
                <a:path w="1091" h="2510" extrusionOk="0">
                  <a:moveTo>
                    <a:pt x="1055" y="1"/>
                  </a:moveTo>
                  <a:cubicBezTo>
                    <a:pt x="1055" y="1"/>
                    <a:pt x="655" y="546"/>
                    <a:pt x="364" y="1201"/>
                  </a:cubicBezTo>
                  <a:cubicBezTo>
                    <a:pt x="218" y="1491"/>
                    <a:pt x="73" y="1819"/>
                    <a:pt x="36" y="2073"/>
                  </a:cubicBezTo>
                  <a:cubicBezTo>
                    <a:pt x="0" y="2219"/>
                    <a:pt x="0" y="2328"/>
                    <a:pt x="0" y="2400"/>
                  </a:cubicBezTo>
                  <a:cubicBezTo>
                    <a:pt x="0" y="2473"/>
                    <a:pt x="0" y="2510"/>
                    <a:pt x="0" y="2510"/>
                  </a:cubicBezTo>
                  <a:lnTo>
                    <a:pt x="36" y="2510"/>
                  </a:lnTo>
                  <a:cubicBezTo>
                    <a:pt x="36" y="2510"/>
                    <a:pt x="36" y="2473"/>
                    <a:pt x="36" y="2400"/>
                  </a:cubicBezTo>
                  <a:cubicBezTo>
                    <a:pt x="36" y="2328"/>
                    <a:pt x="73" y="2219"/>
                    <a:pt x="73" y="2110"/>
                  </a:cubicBezTo>
                  <a:cubicBezTo>
                    <a:pt x="146" y="1855"/>
                    <a:pt x="255" y="1528"/>
                    <a:pt x="400" y="1201"/>
                  </a:cubicBezTo>
                  <a:cubicBezTo>
                    <a:pt x="691" y="582"/>
                    <a:pt x="1091" y="37"/>
                    <a:pt x="1091" y="37"/>
                  </a:cubicBezTo>
                  <a:lnTo>
                    <a:pt x="1055" y="1"/>
                  </a:ln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56;p40"/>
            <p:cNvSpPr/>
            <p:nvPr/>
          </p:nvSpPr>
          <p:spPr>
            <a:xfrm>
              <a:off x="1720575" y="2401600"/>
              <a:ext cx="21825" cy="22750"/>
            </a:xfrm>
            <a:custGeom>
              <a:avLst/>
              <a:gdLst/>
              <a:ahLst/>
              <a:cxnLst/>
              <a:rect l="l" t="t" r="r" b="b"/>
              <a:pathLst>
                <a:path w="873" h="910" extrusionOk="0">
                  <a:moveTo>
                    <a:pt x="37" y="1"/>
                  </a:moveTo>
                  <a:lnTo>
                    <a:pt x="0" y="110"/>
                  </a:lnTo>
                  <a:cubicBezTo>
                    <a:pt x="0" y="110"/>
                    <a:pt x="73" y="146"/>
                    <a:pt x="182" y="183"/>
                  </a:cubicBezTo>
                  <a:cubicBezTo>
                    <a:pt x="291" y="219"/>
                    <a:pt x="400" y="328"/>
                    <a:pt x="509" y="401"/>
                  </a:cubicBezTo>
                  <a:cubicBezTo>
                    <a:pt x="727" y="619"/>
                    <a:pt x="837" y="910"/>
                    <a:pt x="837" y="910"/>
                  </a:cubicBezTo>
                  <a:lnTo>
                    <a:pt x="873" y="910"/>
                  </a:lnTo>
                  <a:cubicBezTo>
                    <a:pt x="873" y="910"/>
                    <a:pt x="800" y="619"/>
                    <a:pt x="546" y="364"/>
                  </a:cubicBezTo>
                  <a:cubicBezTo>
                    <a:pt x="437" y="255"/>
                    <a:pt x="327" y="146"/>
                    <a:pt x="218" y="110"/>
                  </a:cubicBezTo>
                  <a:cubicBezTo>
                    <a:pt x="109" y="37"/>
                    <a:pt x="37" y="1"/>
                    <a:pt x="37"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57;p40"/>
            <p:cNvSpPr/>
            <p:nvPr/>
          </p:nvSpPr>
          <p:spPr>
            <a:xfrm>
              <a:off x="1746025" y="2308875"/>
              <a:ext cx="34575" cy="4575"/>
            </a:xfrm>
            <a:custGeom>
              <a:avLst/>
              <a:gdLst/>
              <a:ahLst/>
              <a:cxnLst/>
              <a:rect l="l" t="t" r="r" b="b"/>
              <a:pathLst>
                <a:path w="1383" h="183" extrusionOk="0">
                  <a:moveTo>
                    <a:pt x="691" y="1"/>
                  </a:moveTo>
                  <a:cubicBezTo>
                    <a:pt x="364" y="37"/>
                    <a:pt x="0" y="110"/>
                    <a:pt x="0" y="110"/>
                  </a:cubicBezTo>
                  <a:lnTo>
                    <a:pt x="37" y="183"/>
                  </a:lnTo>
                  <a:cubicBezTo>
                    <a:pt x="37" y="183"/>
                    <a:pt x="364" y="110"/>
                    <a:pt x="691" y="74"/>
                  </a:cubicBezTo>
                  <a:lnTo>
                    <a:pt x="1128" y="74"/>
                  </a:lnTo>
                  <a:cubicBezTo>
                    <a:pt x="1273" y="110"/>
                    <a:pt x="1346" y="110"/>
                    <a:pt x="1346" y="110"/>
                  </a:cubicBezTo>
                  <a:lnTo>
                    <a:pt x="1382" y="37"/>
                  </a:lnTo>
                  <a:cubicBezTo>
                    <a:pt x="1382" y="37"/>
                    <a:pt x="1273" y="37"/>
                    <a:pt x="1164"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58;p40"/>
            <p:cNvSpPr/>
            <p:nvPr/>
          </p:nvSpPr>
          <p:spPr>
            <a:xfrm>
              <a:off x="1751475" y="2238900"/>
              <a:ext cx="10925" cy="25475"/>
            </a:xfrm>
            <a:custGeom>
              <a:avLst/>
              <a:gdLst/>
              <a:ahLst/>
              <a:cxnLst/>
              <a:rect l="l" t="t" r="r" b="b"/>
              <a:pathLst>
                <a:path w="437" h="1019" extrusionOk="0">
                  <a:moveTo>
                    <a:pt x="73" y="0"/>
                  </a:moveTo>
                  <a:cubicBezTo>
                    <a:pt x="73" y="0"/>
                    <a:pt x="37" y="73"/>
                    <a:pt x="37" y="182"/>
                  </a:cubicBezTo>
                  <a:cubicBezTo>
                    <a:pt x="1" y="291"/>
                    <a:pt x="1" y="436"/>
                    <a:pt x="73" y="582"/>
                  </a:cubicBezTo>
                  <a:cubicBezTo>
                    <a:pt x="146" y="691"/>
                    <a:pt x="219" y="800"/>
                    <a:pt x="291" y="873"/>
                  </a:cubicBezTo>
                  <a:cubicBezTo>
                    <a:pt x="364" y="946"/>
                    <a:pt x="400" y="1018"/>
                    <a:pt x="400" y="1018"/>
                  </a:cubicBezTo>
                  <a:lnTo>
                    <a:pt x="437" y="982"/>
                  </a:lnTo>
                  <a:cubicBezTo>
                    <a:pt x="437" y="982"/>
                    <a:pt x="400" y="946"/>
                    <a:pt x="328" y="836"/>
                  </a:cubicBezTo>
                  <a:cubicBezTo>
                    <a:pt x="255" y="764"/>
                    <a:pt x="182" y="655"/>
                    <a:pt x="146" y="546"/>
                  </a:cubicBezTo>
                  <a:cubicBezTo>
                    <a:pt x="110" y="436"/>
                    <a:pt x="146" y="291"/>
                    <a:pt x="146" y="218"/>
                  </a:cubicBezTo>
                  <a:cubicBezTo>
                    <a:pt x="182" y="109"/>
                    <a:pt x="219" y="73"/>
                    <a:pt x="219" y="73"/>
                  </a:cubicBezTo>
                  <a:lnTo>
                    <a:pt x="73" y="0"/>
                  </a:ln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59;p40"/>
            <p:cNvSpPr/>
            <p:nvPr/>
          </p:nvSpPr>
          <p:spPr>
            <a:xfrm>
              <a:off x="1832375" y="1979700"/>
              <a:ext cx="339100" cy="542350"/>
            </a:xfrm>
            <a:custGeom>
              <a:avLst/>
              <a:gdLst/>
              <a:ahLst/>
              <a:cxnLst/>
              <a:rect l="l" t="t" r="r" b="b"/>
              <a:pathLst>
                <a:path w="13564" h="21694" extrusionOk="0">
                  <a:moveTo>
                    <a:pt x="2929" y="0"/>
                  </a:moveTo>
                  <a:cubicBezTo>
                    <a:pt x="2874" y="0"/>
                    <a:pt x="2819" y="2"/>
                    <a:pt x="2764" y="5"/>
                  </a:cubicBezTo>
                  <a:cubicBezTo>
                    <a:pt x="1" y="151"/>
                    <a:pt x="801" y="7823"/>
                    <a:pt x="728" y="9568"/>
                  </a:cubicBezTo>
                  <a:cubicBezTo>
                    <a:pt x="655" y="11350"/>
                    <a:pt x="1455" y="17059"/>
                    <a:pt x="2619" y="18186"/>
                  </a:cubicBezTo>
                  <a:cubicBezTo>
                    <a:pt x="3504" y="19099"/>
                    <a:pt x="7302" y="21693"/>
                    <a:pt x="9703" y="21693"/>
                  </a:cubicBezTo>
                  <a:cubicBezTo>
                    <a:pt x="10360" y="21693"/>
                    <a:pt x="10913" y="21499"/>
                    <a:pt x="11273" y="21022"/>
                  </a:cubicBezTo>
                  <a:cubicBezTo>
                    <a:pt x="12727" y="19131"/>
                    <a:pt x="13563" y="14768"/>
                    <a:pt x="10582" y="9096"/>
                  </a:cubicBezTo>
                  <a:cubicBezTo>
                    <a:pt x="9782" y="7532"/>
                    <a:pt x="8836" y="5641"/>
                    <a:pt x="8218" y="4550"/>
                  </a:cubicBezTo>
                  <a:cubicBezTo>
                    <a:pt x="7260" y="2882"/>
                    <a:pt x="5192" y="0"/>
                    <a:pt x="2929" y="0"/>
                  </a:cubicBezTo>
                  <a:close/>
                </a:path>
              </a:pathLst>
            </a:custGeom>
            <a:solidFill>
              <a:srgbClr val="DA66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60;p40"/>
            <p:cNvSpPr/>
            <p:nvPr/>
          </p:nvSpPr>
          <p:spPr>
            <a:xfrm>
              <a:off x="2002375" y="2214175"/>
              <a:ext cx="139100" cy="226200"/>
            </a:xfrm>
            <a:custGeom>
              <a:avLst/>
              <a:gdLst/>
              <a:ahLst/>
              <a:cxnLst/>
              <a:rect l="l" t="t" r="r" b="b"/>
              <a:pathLst>
                <a:path w="5564" h="9048" extrusionOk="0">
                  <a:moveTo>
                    <a:pt x="1758" y="0"/>
                  </a:moveTo>
                  <a:cubicBezTo>
                    <a:pt x="1706" y="0"/>
                    <a:pt x="1653" y="3"/>
                    <a:pt x="1600" y="7"/>
                  </a:cubicBezTo>
                  <a:cubicBezTo>
                    <a:pt x="0" y="153"/>
                    <a:pt x="546" y="4989"/>
                    <a:pt x="909" y="6152"/>
                  </a:cubicBezTo>
                  <a:cubicBezTo>
                    <a:pt x="1251" y="7246"/>
                    <a:pt x="3393" y="9048"/>
                    <a:pt x="4283" y="9048"/>
                  </a:cubicBezTo>
                  <a:cubicBezTo>
                    <a:pt x="4339" y="9048"/>
                    <a:pt x="4391" y="9040"/>
                    <a:pt x="4436" y="9025"/>
                  </a:cubicBezTo>
                  <a:cubicBezTo>
                    <a:pt x="5563" y="8661"/>
                    <a:pt x="5527" y="5462"/>
                    <a:pt x="4982" y="3753"/>
                  </a:cubicBezTo>
                  <a:cubicBezTo>
                    <a:pt x="4454" y="2064"/>
                    <a:pt x="3313" y="0"/>
                    <a:pt x="1758" y="0"/>
                  </a:cubicBezTo>
                  <a:close/>
                </a:path>
              </a:pathLst>
            </a:custGeom>
            <a:solidFill>
              <a:srgbClr val="FF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61;p40"/>
            <p:cNvSpPr/>
            <p:nvPr/>
          </p:nvSpPr>
          <p:spPr>
            <a:xfrm>
              <a:off x="1896300" y="2001000"/>
              <a:ext cx="123150" cy="99950"/>
            </a:xfrm>
            <a:custGeom>
              <a:avLst/>
              <a:gdLst/>
              <a:ahLst/>
              <a:cxnLst/>
              <a:rect l="l" t="t" r="r" b="b"/>
              <a:pathLst>
                <a:path w="4926" h="3998" extrusionOk="0">
                  <a:moveTo>
                    <a:pt x="1005" y="0"/>
                  </a:moveTo>
                  <a:cubicBezTo>
                    <a:pt x="909" y="0"/>
                    <a:pt x="823" y="20"/>
                    <a:pt x="753" y="62"/>
                  </a:cubicBezTo>
                  <a:cubicBezTo>
                    <a:pt x="1" y="513"/>
                    <a:pt x="1835" y="3998"/>
                    <a:pt x="3438" y="3998"/>
                  </a:cubicBezTo>
                  <a:cubicBezTo>
                    <a:pt x="3774" y="3998"/>
                    <a:pt x="4099" y="3845"/>
                    <a:pt x="4389" y="3480"/>
                  </a:cubicBezTo>
                  <a:cubicBezTo>
                    <a:pt x="4925" y="2776"/>
                    <a:pt x="2153" y="0"/>
                    <a:pt x="1005" y="0"/>
                  </a:cubicBezTo>
                  <a:close/>
                </a:path>
              </a:pathLst>
            </a:custGeom>
            <a:solidFill>
              <a:srgbClr val="FF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62;p40"/>
            <p:cNvSpPr/>
            <p:nvPr/>
          </p:nvSpPr>
          <p:spPr>
            <a:xfrm>
              <a:off x="1838750" y="2002550"/>
              <a:ext cx="275450" cy="519475"/>
            </a:xfrm>
            <a:custGeom>
              <a:avLst/>
              <a:gdLst/>
              <a:ahLst/>
              <a:cxnLst/>
              <a:rect l="l" t="t" r="r" b="b"/>
              <a:pathLst>
                <a:path w="11018" h="20779" extrusionOk="0">
                  <a:moveTo>
                    <a:pt x="1236" y="0"/>
                  </a:moveTo>
                  <a:cubicBezTo>
                    <a:pt x="0" y="2000"/>
                    <a:pt x="509" y="7309"/>
                    <a:pt x="473" y="8654"/>
                  </a:cubicBezTo>
                  <a:cubicBezTo>
                    <a:pt x="400" y="10436"/>
                    <a:pt x="1200" y="16145"/>
                    <a:pt x="2364" y="17272"/>
                  </a:cubicBezTo>
                  <a:cubicBezTo>
                    <a:pt x="3254" y="18163"/>
                    <a:pt x="7074" y="20779"/>
                    <a:pt x="9481" y="20779"/>
                  </a:cubicBezTo>
                  <a:cubicBezTo>
                    <a:pt x="10120" y="20779"/>
                    <a:pt x="10659" y="20594"/>
                    <a:pt x="11018" y="20144"/>
                  </a:cubicBezTo>
                  <a:cubicBezTo>
                    <a:pt x="10618" y="17708"/>
                    <a:pt x="6618" y="15890"/>
                    <a:pt x="4909" y="14254"/>
                  </a:cubicBezTo>
                  <a:cubicBezTo>
                    <a:pt x="2364" y="11781"/>
                    <a:pt x="4836" y="6909"/>
                    <a:pt x="3164" y="2909"/>
                  </a:cubicBezTo>
                  <a:cubicBezTo>
                    <a:pt x="2655" y="1746"/>
                    <a:pt x="1673" y="400"/>
                    <a:pt x="1236" y="0"/>
                  </a:cubicBezTo>
                  <a:close/>
                </a:path>
              </a:pathLst>
            </a:custGeom>
            <a:solidFill>
              <a:srgbClr val="AD3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3;p40"/>
            <p:cNvSpPr/>
            <p:nvPr/>
          </p:nvSpPr>
          <p:spPr>
            <a:xfrm>
              <a:off x="1661475" y="1979825"/>
              <a:ext cx="323650" cy="417275"/>
            </a:xfrm>
            <a:custGeom>
              <a:avLst/>
              <a:gdLst/>
              <a:ahLst/>
              <a:cxnLst/>
              <a:rect l="l" t="t" r="r" b="b"/>
              <a:pathLst>
                <a:path w="12946" h="16691" extrusionOk="0">
                  <a:moveTo>
                    <a:pt x="6473" y="0"/>
                  </a:moveTo>
                  <a:cubicBezTo>
                    <a:pt x="5891" y="0"/>
                    <a:pt x="5673" y="182"/>
                    <a:pt x="5673" y="182"/>
                  </a:cubicBezTo>
                  <a:cubicBezTo>
                    <a:pt x="5673" y="182"/>
                    <a:pt x="5928" y="3636"/>
                    <a:pt x="5928" y="5054"/>
                  </a:cubicBezTo>
                  <a:cubicBezTo>
                    <a:pt x="5928" y="6436"/>
                    <a:pt x="3455" y="7563"/>
                    <a:pt x="2292" y="8836"/>
                  </a:cubicBezTo>
                  <a:cubicBezTo>
                    <a:pt x="1" y="11309"/>
                    <a:pt x="1673" y="16654"/>
                    <a:pt x="1928" y="16690"/>
                  </a:cubicBezTo>
                  <a:cubicBezTo>
                    <a:pt x="1929" y="16690"/>
                    <a:pt x="1930" y="16690"/>
                    <a:pt x="1930" y="16690"/>
                  </a:cubicBezTo>
                  <a:cubicBezTo>
                    <a:pt x="2173" y="16690"/>
                    <a:pt x="735" y="11302"/>
                    <a:pt x="2801" y="9490"/>
                  </a:cubicBezTo>
                  <a:cubicBezTo>
                    <a:pt x="3491" y="8909"/>
                    <a:pt x="5528" y="8036"/>
                    <a:pt x="6473" y="6945"/>
                  </a:cubicBezTo>
                  <a:cubicBezTo>
                    <a:pt x="7418" y="8036"/>
                    <a:pt x="9455" y="8909"/>
                    <a:pt x="10109" y="9490"/>
                  </a:cubicBezTo>
                  <a:cubicBezTo>
                    <a:pt x="12175" y="11302"/>
                    <a:pt x="10773" y="16690"/>
                    <a:pt x="11016" y="16690"/>
                  </a:cubicBezTo>
                  <a:cubicBezTo>
                    <a:pt x="11017" y="16690"/>
                    <a:pt x="11017" y="16690"/>
                    <a:pt x="11018" y="16690"/>
                  </a:cubicBezTo>
                  <a:cubicBezTo>
                    <a:pt x="11273" y="16654"/>
                    <a:pt x="12945" y="11309"/>
                    <a:pt x="10655" y="8836"/>
                  </a:cubicBezTo>
                  <a:cubicBezTo>
                    <a:pt x="9491" y="7563"/>
                    <a:pt x="7018" y="6436"/>
                    <a:pt x="7018" y="5054"/>
                  </a:cubicBezTo>
                  <a:cubicBezTo>
                    <a:pt x="7018" y="3636"/>
                    <a:pt x="7273" y="182"/>
                    <a:pt x="7273" y="182"/>
                  </a:cubicBezTo>
                  <a:cubicBezTo>
                    <a:pt x="7273" y="182"/>
                    <a:pt x="7091" y="0"/>
                    <a:pt x="6473"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64;p40"/>
            <p:cNvSpPr/>
            <p:nvPr/>
          </p:nvSpPr>
          <p:spPr>
            <a:xfrm>
              <a:off x="1866925" y="2098000"/>
              <a:ext cx="40925" cy="79100"/>
            </a:xfrm>
            <a:custGeom>
              <a:avLst/>
              <a:gdLst/>
              <a:ahLst/>
              <a:cxnLst/>
              <a:rect l="l" t="t" r="r" b="b"/>
              <a:pathLst>
                <a:path w="1637" h="3164" extrusionOk="0">
                  <a:moveTo>
                    <a:pt x="1564" y="0"/>
                  </a:moveTo>
                  <a:cubicBezTo>
                    <a:pt x="1564" y="0"/>
                    <a:pt x="1528" y="73"/>
                    <a:pt x="1491" y="146"/>
                  </a:cubicBezTo>
                  <a:cubicBezTo>
                    <a:pt x="1455" y="255"/>
                    <a:pt x="1418" y="364"/>
                    <a:pt x="1418" y="546"/>
                  </a:cubicBezTo>
                  <a:cubicBezTo>
                    <a:pt x="1418" y="691"/>
                    <a:pt x="1418" y="909"/>
                    <a:pt x="1418" y="1091"/>
                  </a:cubicBezTo>
                  <a:cubicBezTo>
                    <a:pt x="1418" y="1273"/>
                    <a:pt x="1455" y="1527"/>
                    <a:pt x="1346" y="1673"/>
                  </a:cubicBezTo>
                  <a:cubicBezTo>
                    <a:pt x="1309" y="1746"/>
                    <a:pt x="1237" y="1818"/>
                    <a:pt x="1164" y="1891"/>
                  </a:cubicBezTo>
                  <a:cubicBezTo>
                    <a:pt x="1091" y="1927"/>
                    <a:pt x="982" y="2000"/>
                    <a:pt x="909" y="2073"/>
                  </a:cubicBezTo>
                  <a:cubicBezTo>
                    <a:pt x="764" y="2182"/>
                    <a:pt x="582" y="2255"/>
                    <a:pt x="473" y="2364"/>
                  </a:cubicBezTo>
                  <a:cubicBezTo>
                    <a:pt x="182" y="2509"/>
                    <a:pt x="0" y="2582"/>
                    <a:pt x="0" y="2582"/>
                  </a:cubicBezTo>
                  <a:lnTo>
                    <a:pt x="437" y="3164"/>
                  </a:lnTo>
                  <a:cubicBezTo>
                    <a:pt x="437" y="3164"/>
                    <a:pt x="582" y="2982"/>
                    <a:pt x="800" y="2727"/>
                  </a:cubicBezTo>
                  <a:cubicBezTo>
                    <a:pt x="909" y="2618"/>
                    <a:pt x="1019" y="2473"/>
                    <a:pt x="1164" y="2327"/>
                  </a:cubicBezTo>
                  <a:cubicBezTo>
                    <a:pt x="1237" y="2218"/>
                    <a:pt x="1273" y="2145"/>
                    <a:pt x="1346" y="2073"/>
                  </a:cubicBezTo>
                  <a:cubicBezTo>
                    <a:pt x="1418" y="1964"/>
                    <a:pt x="1491" y="1855"/>
                    <a:pt x="1528" y="1746"/>
                  </a:cubicBezTo>
                  <a:cubicBezTo>
                    <a:pt x="1564" y="1491"/>
                    <a:pt x="1528" y="1273"/>
                    <a:pt x="1528" y="1091"/>
                  </a:cubicBezTo>
                  <a:cubicBezTo>
                    <a:pt x="1491" y="873"/>
                    <a:pt x="1491" y="691"/>
                    <a:pt x="1491" y="546"/>
                  </a:cubicBezTo>
                  <a:cubicBezTo>
                    <a:pt x="1528" y="400"/>
                    <a:pt x="1564" y="255"/>
                    <a:pt x="1600" y="182"/>
                  </a:cubicBezTo>
                  <a:cubicBezTo>
                    <a:pt x="1637" y="109"/>
                    <a:pt x="1637" y="73"/>
                    <a:pt x="1637" y="73"/>
                  </a:cubicBezTo>
                  <a:lnTo>
                    <a:pt x="1564" y="0"/>
                  </a:ln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65;p40"/>
            <p:cNvSpPr/>
            <p:nvPr/>
          </p:nvSpPr>
          <p:spPr>
            <a:xfrm>
              <a:off x="1918725" y="2178900"/>
              <a:ext cx="102750" cy="21825"/>
            </a:xfrm>
            <a:custGeom>
              <a:avLst/>
              <a:gdLst/>
              <a:ahLst/>
              <a:cxnLst/>
              <a:rect l="l" t="t" r="r" b="b"/>
              <a:pathLst>
                <a:path w="4110" h="873" extrusionOk="0">
                  <a:moveTo>
                    <a:pt x="1674" y="0"/>
                  </a:moveTo>
                  <a:cubicBezTo>
                    <a:pt x="1492" y="37"/>
                    <a:pt x="1383" y="73"/>
                    <a:pt x="1274" y="109"/>
                  </a:cubicBezTo>
                  <a:cubicBezTo>
                    <a:pt x="1019" y="146"/>
                    <a:pt x="801" y="255"/>
                    <a:pt x="619" y="291"/>
                  </a:cubicBezTo>
                  <a:cubicBezTo>
                    <a:pt x="219" y="437"/>
                    <a:pt x="1" y="546"/>
                    <a:pt x="1" y="546"/>
                  </a:cubicBezTo>
                  <a:lnTo>
                    <a:pt x="146" y="873"/>
                  </a:lnTo>
                  <a:cubicBezTo>
                    <a:pt x="146" y="873"/>
                    <a:pt x="365" y="764"/>
                    <a:pt x="728" y="618"/>
                  </a:cubicBezTo>
                  <a:cubicBezTo>
                    <a:pt x="910" y="546"/>
                    <a:pt x="1128" y="437"/>
                    <a:pt x="1346" y="364"/>
                  </a:cubicBezTo>
                  <a:cubicBezTo>
                    <a:pt x="1455" y="328"/>
                    <a:pt x="1601" y="291"/>
                    <a:pt x="1674" y="255"/>
                  </a:cubicBezTo>
                  <a:lnTo>
                    <a:pt x="1855" y="255"/>
                  </a:lnTo>
                  <a:cubicBezTo>
                    <a:pt x="1892" y="291"/>
                    <a:pt x="1964" y="291"/>
                    <a:pt x="2037" y="328"/>
                  </a:cubicBezTo>
                  <a:cubicBezTo>
                    <a:pt x="2255" y="364"/>
                    <a:pt x="2510" y="473"/>
                    <a:pt x="2764" y="546"/>
                  </a:cubicBezTo>
                  <a:cubicBezTo>
                    <a:pt x="2983" y="618"/>
                    <a:pt x="3237" y="691"/>
                    <a:pt x="3419" y="728"/>
                  </a:cubicBezTo>
                  <a:cubicBezTo>
                    <a:pt x="3492" y="740"/>
                    <a:pt x="3556" y="744"/>
                    <a:pt x="3616" y="744"/>
                  </a:cubicBezTo>
                  <a:cubicBezTo>
                    <a:pt x="3734" y="744"/>
                    <a:pt x="3831" y="728"/>
                    <a:pt x="3928" y="728"/>
                  </a:cubicBezTo>
                  <a:lnTo>
                    <a:pt x="4110" y="728"/>
                  </a:lnTo>
                  <a:lnTo>
                    <a:pt x="4073" y="618"/>
                  </a:lnTo>
                  <a:cubicBezTo>
                    <a:pt x="4073" y="618"/>
                    <a:pt x="4037" y="655"/>
                    <a:pt x="3928" y="655"/>
                  </a:cubicBezTo>
                  <a:cubicBezTo>
                    <a:pt x="3819" y="655"/>
                    <a:pt x="3637" y="618"/>
                    <a:pt x="3455" y="582"/>
                  </a:cubicBezTo>
                  <a:cubicBezTo>
                    <a:pt x="3273" y="546"/>
                    <a:pt x="3055" y="473"/>
                    <a:pt x="2837" y="400"/>
                  </a:cubicBezTo>
                  <a:cubicBezTo>
                    <a:pt x="2583" y="291"/>
                    <a:pt x="2364" y="182"/>
                    <a:pt x="2110" y="73"/>
                  </a:cubicBezTo>
                  <a:cubicBezTo>
                    <a:pt x="2037" y="73"/>
                    <a:pt x="1964" y="37"/>
                    <a:pt x="1892" y="37"/>
                  </a:cubicBezTo>
                  <a:cubicBezTo>
                    <a:pt x="1819" y="0"/>
                    <a:pt x="1746" y="0"/>
                    <a:pt x="1674"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66;p40"/>
            <p:cNvSpPr/>
            <p:nvPr/>
          </p:nvSpPr>
          <p:spPr>
            <a:xfrm>
              <a:off x="1950550" y="2257075"/>
              <a:ext cx="76375" cy="51825"/>
            </a:xfrm>
            <a:custGeom>
              <a:avLst/>
              <a:gdLst/>
              <a:ahLst/>
              <a:cxnLst/>
              <a:rect l="l" t="t" r="r" b="b"/>
              <a:pathLst>
                <a:path w="3055" h="2073" extrusionOk="0">
                  <a:moveTo>
                    <a:pt x="1" y="0"/>
                  </a:moveTo>
                  <a:lnTo>
                    <a:pt x="1" y="291"/>
                  </a:lnTo>
                  <a:cubicBezTo>
                    <a:pt x="1" y="291"/>
                    <a:pt x="219" y="291"/>
                    <a:pt x="582" y="328"/>
                  </a:cubicBezTo>
                  <a:cubicBezTo>
                    <a:pt x="728" y="364"/>
                    <a:pt x="946" y="400"/>
                    <a:pt x="1128" y="437"/>
                  </a:cubicBezTo>
                  <a:cubicBezTo>
                    <a:pt x="1237" y="473"/>
                    <a:pt x="1346" y="509"/>
                    <a:pt x="1455" y="546"/>
                  </a:cubicBezTo>
                  <a:cubicBezTo>
                    <a:pt x="1564" y="582"/>
                    <a:pt x="1637" y="655"/>
                    <a:pt x="1746" y="691"/>
                  </a:cubicBezTo>
                  <a:cubicBezTo>
                    <a:pt x="2073" y="1019"/>
                    <a:pt x="2328" y="1418"/>
                    <a:pt x="2582" y="1673"/>
                  </a:cubicBezTo>
                  <a:cubicBezTo>
                    <a:pt x="2691" y="1818"/>
                    <a:pt x="2800" y="1928"/>
                    <a:pt x="2873" y="1964"/>
                  </a:cubicBezTo>
                  <a:cubicBezTo>
                    <a:pt x="2946" y="2037"/>
                    <a:pt x="3019" y="2073"/>
                    <a:pt x="3019" y="2073"/>
                  </a:cubicBezTo>
                  <a:lnTo>
                    <a:pt x="3055" y="2037"/>
                  </a:lnTo>
                  <a:cubicBezTo>
                    <a:pt x="3055" y="2037"/>
                    <a:pt x="2982" y="2000"/>
                    <a:pt x="2910" y="1928"/>
                  </a:cubicBezTo>
                  <a:cubicBezTo>
                    <a:pt x="2837" y="1855"/>
                    <a:pt x="2764" y="1746"/>
                    <a:pt x="2655" y="1600"/>
                  </a:cubicBezTo>
                  <a:cubicBezTo>
                    <a:pt x="2437" y="1346"/>
                    <a:pt x="2182" y="909"/>
                    <a:pt x="1855" y="582"/>
                  </a:cubicBezTo>
                  <a:cubicBezTo>
                    <a:pt x="1746" y="473"/>
                    <a:pt x="1637" y="400"/>
                    <a:pt x="1528" y="364"/>
                  </a:cubicBezTo>
                  <a:cubicBezTo>
                    <a:pt x="1419" y="291"/>
                    <a:pt x="1310" y="255"/>
                    <a:pt x="1201" y="219"/>
                  </a:cubicBezTo>
                  <a:cubicBezTo>
                    <a:pt x="982" y="146"/>
                    <a:pt x="801" y="109"/>
                    <a:pt x="619" y="73"/>
                  </a:cubicBezTo>
                  <a:cubicBezTo>
                    <a:pt x="255" y="0"/>
                    <a:pt x="1" y="0"/>
                    <a:pt x="1"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67;p40"/>
            <p:cNvSpPr/>
            <p:nvPr/>
          </p:nvSpPr>
          <p:spPr>
            <a:xfrm>
              <a:off x="1947825" y="2332525"/>
              <a:ext cx="58200" cy="66375"/>
            </a:xfrm>
            <a:custGeom>
              <a:avLst/>
              <a:gdLst/>
              <a:ahLst/>
              <a:cxnLst/>
              <a:rect l="l" t="t" r="r" b="b"/>
              <a:pathLst>
                <a:path w="2328" h="2655" extrusionOk="0">
                  <a:moveTo>
                    <a:pt x="255" y="0"/>
                  </a:moveTo>
                  <a:lnTo>
                    <a:pt x="1" y="146"/>
                  </a:lnTo>
                  <a:cubicBezTo>
                    <a:pt x="1" y="146"/>
                    <a:pt x="37" y="219"/>
                    <a:pt x="110" y="291"/>
                  </a:cubicBezTo>
                  <a:cubicBezTo>
                    <a:pt x="182" y="364"/>
                    <a:pt x="255" y="473"/>
                    <a:pt x="401" y="582"/>
                  </a:cubicBezTo>
                  <a:cubicBezTo>
                    <a:pt x="510" y="691"/>
                    <a:pt x="691" y="837"/>
                    <a:pt x="837" y="946"/>
                  </a:cubicBezTo>
                  <a:cubicBezTo>
                    <a:pt x="946" y="1018"/>
                    <a:pt x="1019" y="1055"/>
                    <a:pt x="1128" y="1091"/>
                  </a:cubicBezTo>
                  <a:cubicBezTo>
                    <a:pt x="1237" y="1164"/>
                    <a:pt x="1310" y="1200"/>
                    <a:pt x="1419" y="1273"/>
                  </a:cubicBezTo>
                  <a:cubicBezTo>
                    <a:pt x="1528" y="1309"/>
                    <a:pt x="1600" y="1382"/>
                    <a:pt x="1673" y="1418"/>
                  </a:cubicBezTo>
                  <a:cubicBezTo>
                    <a:pt x="1746" y="1491"/>
                    <a:pt x="1819" y="1564"/>
                    <a:pt x="1891" y="1637"/>
                  </a:cubicBezTo>
                  <a:cubicBezTo>
                    <a:pt x="2000" y="1782"/>
                    <a:pt x="2073" y="1964"/>
                    <a:pt x="2146" y="2109"/>
                  </a:cubicBezTo>
                  <a:cubicBezTo>
                    <a:pt x="2182" y="2255"/>
                    <a:pt x="2219" y="2400"/>
                    <a:pt x="2219" y="2473"/>
                  </a:cubicBezTo>
                  <a:cubicBezTo>
                    <a:pt x="2219" y="2582"/>
                    <a:pt x="2219" y="2618"/>
                    <a:pt x="2219" y="2618"/>
                  </a:cubicBezTo>
                  <a:lnTo>
                    <a:pt x="2291" y="2655"/>
                  </a:lnTo>
                  <a:cubicBezTo>
                    <a:pt x="2291" y="2655"/>
                    <a:pt x="2328" y="2400"/>
                    <a:pt x="2255" y="2073"/>
                  </a:cubicBezTo>
                  <a:cubicBezTo>
                    <a:pt x="2182" y="1928"/>
                    <a:pt x="2109" y="1746"/>
                    <a:pt x="2000" y="1564"/>
                  </a:cubicBezTo>
                  <a:cubicBezTo>
                    <a:pt x="1928" y="1491"/>
                    <a:pt x="1855" y="1382"/>
                    <a:pt x="1782" y="1309"/>
                  </a:cubicBezTo>
                  <a:cubicBezTo>
                    <a:pt x="1710" y="1237"/>
                    <a:pt x="1600" y="1164"/>
                    <a:pt x="1491" y="1091"/>
                  </a:cubicBezTo>
                  <a:cubicBezTo>
                    <a:pt x="1419" y="1055"/>
                    <a:pt x="1310" y="982"/>
                    <a:pt x="1237" y="946"/>
                  </a:cubicBezTo>
                  <a:cubicBezTo>
                    <a:pt x="1128" y="873"/>
                    <a:pt x="1055" y="837"/>
                    <a:pt x="982" y="764"/>
                  </a:cubicBezTo>
                  <a:cubicBezTo>
                    <a:pt x="800" y="655"/>
                    <a:pt x="691" y="509"/>
                    <a:pt x="582" y="400"/>
                  </a:cubicBezTo>
                  <a:cubicBezTo>
                    <a:pt x="473" y="291"/>
                    <a:pt x="401" y="182"/>
                    <a:pt x="328" y="109"/>
                  </a:cubicBezTo>
                  <a:cubicBezTo>
                    <a:pt x="291" y="37"/>
                    <a:pt x="255" y="0"/>
                    <a:pt x="255"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68;p40"/>
            <p:cNvSpPr/>
            <p:nvPr/>
          </p:nvSpPr>
          <p:spPr>
            <a:xfrm>
              <a:off x="1900550" y="2349800"/>
              <a:ext cx="46400" cy="40025"/>
            </a:xfrm>
            <a:custGeom>
              <a:avLst/>
              <a:gdLst/>
              <a:ahLst/>
              <a:cxnLst/>
              <a:rect l="l" t="t" r="r" b="b"/>
              <a:pathLst>
                <a:path w="1856" h="1601" extrusionOk="0">
                  <a:moveTo>
                    <a:pt x="1855" y="0"/>
                  </a:moveTo>
                  <a:cubicBezTo>
                    <a:pt x="1855" y="0"/>
                    <a:pt x="1819" y="37"/>
                    <a:pt x="1746" y="37"/>
                  </a:cubicBezTo>
                  <a:cubicBezTo>
                    <a:pt x="1673" y="37"/>
                    <a:pt x="1564" y="73"/>
                    <a:pt x="1455" y="109"/>
                  </a:cubicBezTo>
                  <a:cubicBezTo>
                    <a:pt x="1201" y="182"/>
                    <a:pt x="910" y="291"/>
                    <a:pt x="655" y="509"/>
                  </a:cubicBezTo>
                  <a:cubicBezTo>
                    <a:pt x="546" y="618"/>
                    <a:pt x="437" y="764"/>
                    <a:pt x="364" y="873"/>
                  </a:cubicBezTo>
                  <a:cubicBezTo>
                    <a:pt x="292" y="1018"/>
                    <a:pt x="219" y="1127"/>
                    <a:pt x="183" y="1237"/>
                  </a:cubicBezTo>
                  <a:cubicBezTo>
                    <a:pt x="37" y="1418"/>
                    <a:pt x="1" y="1564"/>
                    <a:pt x="1" y="1564"/>
                  </a:cubicBezTo>
                  <a:lnTo>
                    <a:pt x="73" y="1600"/>
                  </a:lnTo>
                  <a:cubicBezTo>
                    <a:pt x="73" y="1600"/>
                    <a:pt x="146" y="1455"/>
                    <a:pt x="255" y="1273"/>
                  </a:cubicBezTo>
                  <a:cubicBezTo>
                    <a:pt x="364" y="1055"/>
                    <a:pt x="510" y="800"/>
                    <a:pt x="764" y="618"/>
                  </a:cubicBezTo>
                  <a:cubicBezTo>
                    <a:pt x="801" y="582"/>
                    <a:pt x="873" y="546"/>
                    <a:pt x="946" y="509"/>
                  </a:cubicBezTo>
                  <a:cubicBezTo>
                    <a:pt x="983" y="473"/>
                    <a:pt x="1055" y="437"/>
                    <a:pt x="1128" y="437"/>
                  </a:cubicBezTo>
                  <a:cubicBezTo>
                    <a:pt x="1273" y="400"/>
                    <a:pt x="1382" y="364"/>
                    <a:pt x="1492" y="364"/>
                  </a:cubicBezTo>
                  <a:lnTo>
                    <a:pt x="1746" y="364"/>
                  </a:lnTo>
                  <a:cubicBezTo>
                    <a:pt x="1819" y="364"/>
                    <a:pt x="1855" y="400"/>
                    <a:pt x="1855" y="400"/>
                  </a:cubicBezTo>
                  <a:lnTo>
                    <a:pt x="1855" y="0"/>
                  </a:ln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69;p40"/>
            <p:cNvSpPr/>
            <p:nvPr/>
          </p:nvSpPr>
          <p:spPr>
            <a:xfrm>
              <a:off x="1890550" y="2282525"/>
              <a:ext cx="55475" cy="40025"/>
            </a:xfrm>
            <a:custGeom>
              <a:avLst/>
              <a:gdLst/>
              <a:ahLst/>
              <a:cxnLst/>
              <a:rect l="l" t="t" r="r" b="b"/>
              <a:pathLst>
                <a:path w="2219" h="1601" extrusionOk="0">
                  <a:moveTo>
                    <a:pt x="2182" y="1"/>
                  </a:moveTo>
                  <a:cubicBezTo>
                    <a:pt x="2182" y="1"/>
                    <a:pt x="2001" y="37"/>
                    <a:pt x="1746" y="73"/>
                  </a:cubicBezTo>
                  <a:cubicBezTo>
                    <a:pt x="1528" y="182"/>
                    <a:pt x="1164" y="255"/>
                    <a:pt x="910" y="546"/>
                  </a:cubicBezTo>
                  <a:cubicBezTo>
                    <a:pt x="437" y="1019"/>
                    <a:pt x="1" y="1528"/>
                    <a:pt x="1" y="1528"/>
                  </a:cubicBezTo>
                  <a:lnTo>
                    <a:pt x="74" y="1600"/>
                  </a:lnTo>
                  <a:cubicBezTo>
                    <a:pt x="74" y="1600"/>
                    <a:pt x="546" y="1128"/>
                    <a:pt x="1055" y="691"/>
                  </a:cubicBezTo>
                  <a:cubicBezTo>
                    <a:pt x="1273" y="473"/>
                    <a:pt x="1601" y="400"/>
                    <a:pt x="1819" y="364"/>
                  </a:cubicBezTo>
                  <a:cubicBezTo>
                    <a:pt x="2073" y="291"/>
                    <a:pt x="2219" y="291"/>
                    <a:pt x="2219" y="291"/>
                  </a:cubicBezTo>
                  <a:lnTo>
                    <a:pt x="2182" y="1"/>
                  </a:ln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70;p40"/>
            <p:cNvSpPr/>
            <p:nvPr/>
          </p:nvSpPr>
          <p:spPr>
            <a:xfrm>
              <a:off x="1870550" y="2223450"/>
              <a:ext cx="61850" cy="20000"/>
            </a:xfrm>
            <a:custGeom>
              <a:avLst/>
              <a:gdLst/>
              <a:ahLst/>
              <a:cxnLst/>
              <a:rect l="l" t="t" r="r" b="b"/>
              <a:pathLst>
                <a:path w="2474" h="800" extrusionOk="0">
                  <a:moveTo>
                    <a:pt x="2219" y="0"/>
                  </a:moveTo>
                  <a:cubicBezTo>
                    <a:pt x="2219" y="0"/>
                    <a:pt x="2219" y="36"/>
                    <a:pt x="2146" y="73"/>
                  </a:cubicBezTo>
                  <a:cubicBezTo>
                    <a:pt x="2110" y="109"/>
                    <a:pt x="2037" y="182"/>
                    <a:pt x="1964" y="255"/>
                  </a:cubicBezTo>
                  <a:cubicBezTo>
                    <a:pt x="1783" y="364"/>
                    <a:pt x="1528" y="509"/>
                    <a:pt x="1237" y="545"/>
                  </a:cubicBezTo>
                  <a:cubicBezTo>
                    <a:pt x="910" y="618"/>
                    <a:pt x="619" y="655"/>
                    <a:pt x="401" y="655"/>
                  </a:cubicBezTo>
                  <a:cubicBezTo>
                    <a:pt x="146" y="691"/>
                    <a:pt x="1" y="691"/>
                    <a:pt x="1" y="691"/>
                  </a:cubicBezTo>
                  <a:lnTo>
                    <a:pt x="1" y="800"/>
                  </a:lnTo>
                  <a:lnTo>
                    <a:pt x="401" y="800"/>
                  </a:lnTo>
                  <a:cubicBezTo>
                    <a:pt x="619" y="800"/>
                    <a:pt x="946" y="800"/>
                    <a:pt x="1237" y="764"/>
                  </a:cubicBezTo>
                  <a:cubicBezTo>
                    <a:pt x="1601" y="727"/>
                    <a:pt x="1892" y="618"/>
                    <a:pt x="2110" y="509"/>
                  </a:cubicBezTo>
                  <a:cubicBezTo>
                    <a:pt x="2328" y="364"/>
                    <a:pt x="2473" y="255"/>
                    <a:pt x="2473" y="255"/>
                  </a:cubicBezTo>
                  <a:lnTo>
                    <a:pt x="2219" y="0"/>
                  </a:ln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71;p40"/>
            <p:cNvSpPr/>
            <p:nvPr/>
          </p:nvSpPr>
          <p:spPr>
            <a:xfrm>
              <a:off x="1996000" y="2263425"/>
              <a:ext cx="58200" cy="13675"/>
            </a:xfrm>
            <a:custGeom>
              <a:avLst/>
              <a:gdLst/>
              <a:ahLst/>
              <a:cxnLst/>
              <a:rect l="l" t="t" r="r" b="b"/>
              <a:pathLst>
                <a:path w="2328" h="547" extrusionOk="0">
                  <a:moveTo>
                    <a:pt x="2328" y="1"/>
                  </a:moveTo>
                  <a:cubicBezTo>
                    <a:pt x="2328" y="1"/>
                    <a:pt x="2182" y="74"/>
                    <a:pt x="1964" y="146"/>
                  </a:cubicBezTo>
                  <a:cubicBezTo>
                    <a:pt x="1782" y="255"/>
                    <a:pt x="1492" y="328"/>
                    <a:pt x="1201" y="365"/>
                  </a:cubicBezTo>
                  <a:cubicBezTo>
                    <a:pt x="910" y="401"/>
                    <a:pt x="619" y="401"/>
                    <a:pt x="401" y="401"/>
                  </a:cubicBezTo>
                  <a:cubicBezTo>
                    <a:pt x="146" y="401"/>
                    <a:pt x="37" y="365"/>
                    <a:pt x="37" y="365"/>
                  </a:cubicBezTo>
                  <a:lnTo>
                    <a:pt x="1" y="510"/>
                  </a:lnTo>
                  <a:cubicBezTo>
                    <a:pt x="1" y="510"/>
                    <a:pt x="146" y="546"/>
                    <a:pt x="364" y="546"/>
                  </a:cubicBezTo>
                  <a:cubicBezTo>
                    <a:pt x="619" y="546"/>
                    <a:pt x="910" y="510"/>
                    <a:pt x="1201" y="437"/>
                  </a:cubicBezTo>
                  <a:cubicBezTo>
                    <a:pt x="1492" y="401"/>
                    <a:pt x="1782" y="292"/>
                    <a:pt x="2001" y="183"/>
                  </a:cubicBezTo>
                  <a:cubicBezTo>
                    <a:pt x="2182" y="110"/>
                    <a:pt x="2328" y="37"/>
                    <a:pt x="2328" y="37"/>
                  </a:cubicBezTo>
                  <a:lnTo>
                    <a:pt x="2328" y="1"/>
                  </a:ln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72;p40"/>
            <p:cNvSpPr/>
            <p:nvPr/>
          </p:nvSpPr>
          <p:spPr>
            <a:xfrm>
              <a:off x="1984175" y="2187975"/>
              <a:ext cx="25500" cy="37300"/>
            </a:xfrm>
            <a:custGeom>
              <a:avLst/>
              <a:gdLst/>
              <a:ahLst/>
              <a:cxnLst/>
              <a:rect l="l" t="t" r="r" b="b"/>
              <a:pathLst>
                <a:path w="1020" h="1492" extrusionOk="0">
                  <a:moveTo>
                    <a:pt x="110" y="1"/>
                  </a:moveTo>
                  <a:lnTo>
                    <a:pt x="1" y="110"/>
                  </a:lnTo>
                  <a:cubicBezTo>
                    <a:pt x="1" y="110"/>
                    <a:pt x="328" y="401"/>
                    <a:pt x="583" y="765"/>
                  </a:cubicBezTo>
                  <a:cubicBezTo>
                    <a:pt x="728" y="910"/>
                    <a:pt x="837" y="1092"/>
                    <a:pt x="910" y="1274"/>
                  </a:cubicBezTo>
                  <a:cubicBezTo>
                    <a:pt x="983" y="1419"/>
                    <a:pt x="1019" y="1492"/>
                    <a:pt x="1019" y="1492"/>
                  </a:cubicBezTo>
                  <a:cubicBezTo>
                    <a:pt x="1019" y="1492"/>
                    <a:pt x="1019" y="1383"/>
                    <a:pt x="946" y="1237"/>
                  </a:cubicBezTo>
                  <a:cubicBezTo>
                    <a:pt x="910" y="1092"/>
                    <a:pt x="801" y="874"/>
                    <a:pt x="655" y="692"/>
                  </a:cubicBezTo>
                  <a:cubicBezTo>
                    <a:pt x="437" y="328"/>
                    <a:pt x="110" y="1"/>
                    <a:pt x="110"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73;p40"/>
            <p:cNvSpPr/>
            <p:nvPr/>
          </p:nvSpPr>
          <p:spPr>
            <a:xfrm>
              <a:off x="2009650" y="2148900"/>
              <a:ext cx="21825" cy="48200"/>
            </a:xfrm>
            <a:custGeom>
              <a:avLst/>
              <a:gdLst/>
              <a:ahLst/>
              <a:cxnLst/>
              <a:rect l="l" t="t" r="r" b="b"/>
              <a:pathLst>
                <a:path w="873" h="1928" extrusionOk="0">
                  <a:moveTo>
                    <a:pt x="873" y="0"/>
                  </a:moveTo>
                  <a:cubicBezTo>
                    <a:pt x="873" y="1"/>
                    <a:pt x="764" y="546"/>
                    <a:pt x="546" y="982"/>
                  </a:cubicBezTo>
                  <a:cubicBezTo>
                    <a:pt x="436" y="1237"/>
                    <a:pt x="291" y="1455"/>
                    <a:pt x="182" y="1600"/>
                  </a:cubicBezTo>
                  <a:cubicBezTo>
                    <a:pt x="73" y="1746"/>
                    <a:pt x="0" y="1818"/>
                    <a:pt x="0" y="1818"/>
                  </a:cubicBezTo>
                  <a:lnTo>
                    <a:pt x="109" y="1928"/>
                  </a:lnTo>
                  <a:cubicBezTo>
                    <a:pt x="109" y="1928"/>
                    <a:pt x="182" y="1818"/>
                    <a:pt x="291" y="1673"/>
                  </a:cubicBezTo>
                  <a:cubicBezTo>
                    <a:pt x="400" y="1491"/>
                    <a:pt x="546" y="1273"/>
                    <a:pt x="618" y="1019"/>
                  </a:cubicBezTo>
                  <a:cubicBezTo>
                    <a:pt x="836" y="546"/>
                    <a:pt x="873" y="1"/>
                    <a:pt x="873"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74;p40"/>
            <p:cNvSpPr/>
            <p:nvPr/>
          </p:nvSpPr>
          <p:spPr>
            <a:xfrm>
              <a:off x="2010550" y="2293425"/>
              <a:ext cx="40925" cy="69125"/>
            </a:xfrm>
            <a:custGeom>
              <a:avLst/>
              <a:gdLst/>
              <a:ahLst/>
              <a:cxnLst/>
              <a:rect l="l" t="t" r="r" b="b"/>
              <a:pathLst>
                <a:path w="1637" h="2765" extrusionOk="0">
                  <a:moveTo>
                    <a:pt x="0" y="1"/>
                  </a:moveTo>
                  <a:cubicBezTo>
                    <a:pt x="0" y="1"/>
                    <a:pt x="0" y="219"/>
                    <a:pt x="37" y="546"/>
                  </a:cubicBezTo>
                  <a:cubicBezTo>
                    <a:pt x="110" y="874"/>
                    <a:pt x="219" y="1273"/>
                    <a:pt x="437" y="1637"/>
                  </a:cubicBezTo>
                  <a:cubicBezTo>
                    <a:pt x="510" y="1819"/>
                    <a:pt x="655" y="2001"/>
                    <a:pt x="764" y="2146"/>
                  </a:cubicBezTo>
                  <a:cubicBezTo>
                    <a:pt x="837" y="2219"/>
                    <a:pt x="910" y="2255"/>
                    <a:pt x="982" y="2328"/>
                  </a:cubicBezTo>
                  <a:cubicBezTo>
                    <a:pt x="1055" y="2401"/>
                    <a:pt x="1128" y="2437"/>
                    <a:pt x="1164" y="2473"/>
                  </a:cubicBezTo>
                  <a:cubicBezTo>
                    <a:pt x="1309" y="2582"/>
                    <a:pt x="1419" y="2655"/>
                    <a:pt x="1491" y="2692"/>
                  </a:cubicBezTo>
                  <a:cubicBezTo>
                    <a:pt x="1564" y="2728"/>
                    <a:pt x="1637" y="2764"/>
                    <a:pt x="1637" y="2764"/>
                  </a:cubicBezTo>
                  <a:lnTo>
                    <a:pt x="1637" y="2728"/>
                  </a:lnTo>
                  <a:cubicBezTo>
                    <a:pt x="1637" y="2728"/>
                    <a:pt x="1600" y="2692"/>
                    <a:pt x="1528" y="2655"/>
                  </a:cubicBezTo>
                  <a:cubicBezTo>
                    <a:pt x="1455" y="2619"/>
                    <a:pt x="1346" y="2546"/>
                    <a:pt x="1200" y="2437"/>
                  </a:cubicBezTo>
                  <a:cubicBezTo>
                    <a:pt x="1164" y="2401"/>
                    <a:pt x="1091" y="2364"/>
                    <a:pt x="1019" y="2292"/>
                  </a:cubicBezTo>
                  <a:cubicBezTo>
                    <a:pt x="946" y="2219"/>
                    <a:pt x="873" y="2183"/>
                    <a:pt x="837" y="2073"/>
                  </a:cubicBezTo>
                  <a:cubicBezTo>
                    <a:pt x="691" y="1928"/>
                    <a:pt x="582" y="1783"/>
                    <a:pt x="473" y="1601"/>
                  </a:cubicBezTo>
                  <a:cubicBezTo>
                    <a:pt x="291" y="1237"/>
                    <a:pt x="182" y="837"/>
                    <a:pt x="146" y="546"/>
                  </a:cubicBezTo>
                  <a:cubicBezTo>
                    <a:pt x="110" y="219"/>
                    <a:pt x="146" y="37"/>
                    <a:pt x="146" y="37"/>
                  </a:cubicBezTo>
                  <a:lnTo>
                    <a:pt x="0" y="1"/>
                  </a:ln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75;p40"/>
            <p:cNvSpPr/>
            <p:nvPr/>
          </p:nvSpPr>
          <p:spPr>
            <a:xfrm>
              <a:off x="1999650" y="2377075"/>
              <a:ext cx="54550" cy="33650"/>
            </a:xfrm>
            <a:custGeom>
              <a:avLst/>
              <a:gdLst/>
              <a:ahLst/>
              <a:cxnLst/>
              <a:rect l="l" t="t" r="r" b="b"/>
              <a:pathLst>
                <a:path w="2182" h="1346" extrusionOk="0">
                  <a:moveTo>
                    <a:pt x="36" y="0"/>
                  </a:moveTo>
                  <a:lnTo>
                    <a:pt x="0" y="109"/>
                  </a:lnTo>
                  <a:cubicBezTo>
                    <a:pt x="0" y="109"/>
                    <a:pt x="146" y="146"/>
                    <a:pt x="400" y="218"/>
                  </a:cubicBezTo>
                  <a:cubicBezTo>
                    <a:pt x="618" y="291"/>
                    <a:pt x="909" y="400"/>
                    <a:pt x="1164" y="545"/>
                  </a:cubicBezTo>
                  <a:cubicBezTo>
                    <a:pt x="1455" y="691"/>
                    <a:pt x="1709" y="873"/>
                    <a:pt x="1891" y="1055"/>
                  </a:cubicBezTo>
                  <a:cubicBezTo>
                    <a:pt x="1964" y="1127"/>
                    <a:pt x="2036" y="1200"/>
                    <a:pt x="2109" y="1273"/>
                  </a:cubicBezTo>
                  <a:cubicBezTo>
                    <a:pt x="2145" y="1309"/>
                    <a:pt x="2145" y="1345"/>
                    <a:pt x="2145" y="1345"/>
                  </a:cubicBezTo>
                  <a:lnTo>
                    <a:pt x="2182" y="1309"/>
                  </a:lnTo>
                  <a:cubicBezTo>
                    <a:pt x="2182" y="1309"/>
                    <a:pt x="2145" y="1309"/>
                    <a:pt x="2109" y="1236"/>
                  </a:cubicBezTo>
                  <a:cubicBezTo>
                    <a:pt x="2073" y="1164"/>
                    <a:pt x="2000" y="1091"/>
                    <a:pt x="1927" y="1018"/>
                  </a:cubicBezTo>
                  <a:cubicBezTo>
                    <a:pt x="1745" y="836"/>
                    <a:pt x="1491" y="655"/>
                    <a:pt x="1200" y="509"/>
                  </a:cubicBezTo>
                  <a:cubicBezTo>
                    <a:pt x="655" y="182"/>
                    <a:pt x="36" y="0"/>
                    <a:pt x="36"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76;p40"/>
            <p:cNvSpPr/>
            <p:nvPr/>
          </p:nvSpPr>
          <p:spPr>
            <a:xfrm>
              <a:off x="1977825" y="2365250"/>
              <a:ext cx="12750" cy="78200"/>
            </a:xfrm>
            <a:custGeom>
              <a:avLst/>
              <a:gdLst/>
              <a:ahLst/>
              <a:cxnLst/>
              <a:rect l="l" t="t" r="r" b="b"/>
              <a:pathLst>
                <a:path w="510" h="3128" extrusionOk="0">
                  <a:moveTo>
                    <a:pt x="364" y="0"/>
                  </a:moveTo>
                  <a:cubicBezTo>
                    <a:pt x="364" y="0"/>
                    <a:pt x="291" y="182"/>
                    <a:pt x="219" y="473"/>
                  </a:cubicBezTo>
                  <a:cubicBezTo>
                    <a:pt x="146" y="764"/>
                    <a:pt x="73" y="1164"/>
                    <a:pt x="37" y="1528"/>
                  </a:cubicBezTo>
                  <a:cubicBezTo>
                    <a:pt x="0" y="1928"/>
                    <a:pt x="0" y="2327"/>
                    <a:pt x="0" y="2618"/>
                  </a:cubicBezTo>
                  <a:cubicBezTo>
                    <a:pt x="37" y="2764"/>
                    <a:pt x="37" y="2909"/>
                    <a:pt x="37" y="2982"/>
                  </a:cubicBezTo>
                  <a:cubicBezTo>
                    <a:pt x="73" y="3055"/>
                    <a:pt x="73" y="3127"/>
                    <a:pt x="73" y="3127"/>
                  </a:cubicBezTo>
                  <a:cubicBezTo>
                    <a:pt x="73" y="3127"/>
                    <a:pt x="73" y="3055"/>
                    <a:pt x="73" y="2982"/>
                  </a:cubicBezTo>
                  <a:cubicBezTo>
                    <a:pt x="73" y="2909"/>
                    <a:pt x="37" y="2764"/>
                    <a:pt x="37" y="2618"/>
                  </a:cubicBezTo>
                  <a:cubicBezTo>
                    <a:pt x="37" y="2327"/>
                    <a:pt x="73" y="1928"/>
                    <a:pt x="146" y="1564"/>
                  </a:cubicBezTo>
                  <a:cubicBezTo>
                    <a:pt x="182" y="1164"/>
                    <a:pt x="291" y="800"/>
                    <a:pt x="364" y="509"/>
                  </a:cubicBezTo>
                  <a:cubicBezTo>
                    <a:pt x="437" y="219"/>
                    <a:pt x="510" y="37"/>
                    <a:pt x="510" y="37"/>
                  </a:cubicBezTo>
                  <a:lnTo>
                    <a:pt x="364" y="0"/>
                  </a:ln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77;p40"/>
            <p:cNvSpPr/>
            <p:nvPr/>
          </p:nvSpPr>
          <p:spPr>
            <a:xfrm>
              <a:off x="1914200" y="2364350"/>
              <a:ext cx="12750" cy="60000"/>
            </a:xfrm>
            <a:custGeom>
              <a:avLst/>
              <a:gdLst/>
              <a:ahLst/>
              <a:cxnLst/>
              <a:rect l="l" t="t" r="r" b="b"/>
              <a:pathLst>
                <a:path w="510" h="2400" extrusionOk="0">
                  <a:moveTo>
                    <a:pt x="146" y="0"/>
                  </a:moveTo>
                  <a:lnTo>
                    <a:pt x="0" y="73"/>
                  </a:lnTo>
                  <a:cubicBezTo>
                    <a:pt x="0" y="73"/>
                    <a:pt x="255" y="618"/>
                    <a:pt x="364" y="1200"/>
                  </a:cubicBezTo>
                  <a:cubicBezTo>
                    <a:pt x="437" y="1491"/>
                    <a:pt x="437" y="1782"/>
                    <a:pt x="437" y="2036"/>
                  </a:cubicBezTo>
                  <a:cubicBezTo>
                    <a:pt x="437" y="2254"/>
                    <a:pt x="400" y="2400"/>
                    <a:pt x="400" y="2400"/>
                  </a:cubicBezTo>
                  <a:lnTo>
                    <a:pt x="437" y="2400"/>
                  </a:lnTo>
                  <a:cubicBezTo>
                    <a:pt x="437" y="2400"/>
                    <a:pt x="473" y="2254"/>
                    <a:pt x="509" y="2036"/>
                  </a:cubicBezTo>
                  <a:cubicBezTo>
                    <a:pt x="509" y="1782"/>
                    <a:pt x="509" y="1491"/>
                    <a:pt x="473" y="1200"/>
                  </a:cubicBezTo>
                  <a:cubicBezTo>
                    <a:pt x="364" y="582"/>
                    <a:pt x="146" y="0"/>
                    <a:pt x="146"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78;p40"/>
            <p:cNvSpPr/>
            <p:nvPr/>
          </p:nvSpPr>
          <p:spPr>
            <a:xfrm>
              <a:off x="1871475" y="2223450"/>
              <a:ext cx="36375" cy="17275"/>
            </a:xfrm>
            <a:custGeom>
              <a:avLst/>
              <a:gdLst/>
              <a:ahLst/>
              <a:cxnLst/>
              <a:rect l="l" t="t" r="r" b="b"/>
              <a:pathLst>
                <a:path w="1455" h="691" extrusionOk="0">
                  <a:moveTo>
                    <a:pt x="73" y="0"/>
                  </a:moveTo>
                  <a:lnTo>
                    <a:pt x="0" y="73"/>
                  </a:lnTo>
                  <a:cubicBezTo>
                    <a:pt x="0" y="73"/>
                    <a:pt x="364" y="255"/>
                    <a:pt x="691" y="400"/>
                  </a:cubicBezTo>
                  <a:cubicBezTo>
                    <a:pt x="1055" y="545"/>
                    <a:pt x="1418" y="691"/>
                    <a:pt x="1418" y="691"/>
                  </a:cubicBezTo>
                  <a:lnTo>
                    <a:pt x="1455" y="509"/>
                  </a:lnTo>
                  <a:cubicBezTo>
                    <a:pt x="1455" y="509"/>
                    <a:pt x="1091" y="400"/>
                    <a:pt x="764" y="291"/>
                  </a:cubicBezTo>
                  <a:cubicBezTo>
                    <a:pt x="400" y="145"/>
                    <a:pt x="73" y="0"/>
                    <a:pt x="73"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79;p40"/>
            <p:cNvSpPr/>
            <p:nvPr/>
          </p:nvSpPr>
          <p:spPr>
            <a:xfrm>
              <a:off x="1958725" y="2104350"/>
              <a:ext cx="26400" cy="79125"/>
            </a:xfrm>
            <a:custGeom>
              <a:avLst/>
              <a:gdLst/>
              <a:ahLst/>
              <a:cxnLst/>
              <a:rect l="l" t="t" r="r" b="b"/>
              <a:pathLst>
                <a:path w="1056" h="3165" extrusionOk="0">
                  <a:moveTo>
                    <a:pt x="1019" y="1"/>
                  </a:moveTo>
                  <a:cubicBezTo>
                    <a:pt x="1019" y="1"/>
                    <a:pt x="1019" y="37"/>
                    <a:pt x="1019" y="110"/>
                  </a:cubicBezTo>
                  <a:cubicBezTo>
                    <a:pt x="1019" y="219"/>
                    <a:pt x="1019" y="364"/>
                    <a:pt x="983" y="510"/>
                  </a:cubicBezTo>
                  <a:cubicBezTo>
                    <a:pt x="946" y="801"/>
                    <a:pt x="874" y="1201"/>
                    <a:pt x="728" y="1601"/>
                  </a:cubicBezTo>
                  <a:cubicBezTo>
                    <a:pt x="583" y="2001"/>
                    <a:pt x="401" y="2364"/>
                    <a:pt x="255" y="2619"/>
                  </a:cubicBezTo>
                  <a:cubicBezTo>
                    <a:pt x="110" y="2910"/>
                    <a:pt x="1" y="3055"/>
                    <a:pt x="1" y="3055"/>
                  </a:cubicBezTo>
                  <a:lnTo>
                    <a:pt x="146" y="3164"/>
                  </a:lnTo>
                  <a:cubicBezTo>
                    <a:pt x="146" y="3164"/>
                    <a:pt x="292" y="2982"/>
                    <a:pt x="401" y="2728"/>
                  </a:cubicBezTo>
                  <a:cubicBezTo>
                    <a:pt x="546" y="2437"/>
                    <a:pt x="728" y="2037"/>
                    <a:pt x="837" y="1637"/>
                  </a:cubicBezTo>
                  <a:cubicBezTo>
                    <a:pt x="946" y="1237"/>
                    <a:pt x="1019" y="801"/>
                    <a:pt x="1019" y="510"/>
                  </a:cubicBezTo>
                  <a:cubicBezTo>
                    <a:pt x="1055" y="364"/>
                    <a:pt x="1055" y="219"/>
                    <a:pt x="1055" y="110"/>
                  </a:cubicBezTo>
                  <a:cubicBezTo>
                    <a:pt x="1019" y="37"/>
                    <a:pt x="1019" y="1"/>
                    <a:pt x="1019"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80;p40"/>
            <p:cNvSpPr/>
            <p:nvPr/>
          </p:nvSpPr>
          <p:spPr>
            <a:xfrm>
              <a:off x="1902375" y="2108900"/>
              <a:ext cx="38175" cy="28200"/>
            </a:xfrm>
            <a:custGeom>
              <a:avLst/>
              <a:gdLst/>
              <a:ahLst/>
              <a:cxnLst/>
              <a:rect l="l" t="t" r="r" b="b"/>
              <a:pathLst>
                <a:path w="1527" h="1128" extrusionOk="0">
                  <a:moveTo>
                    <a:pt x="1527" y="1"/>
                  </a:moveTo>
                  <a:lnTo>
                    <a:pt x="1527" y="1"/>
                  </a:lnTo>
                  <a:cubicBezTo>
                    <a:pt x="1490" y="1"/>
                    <a:pt x="1418" y="37"/>
                    <a:pt x="1309" y="73"/>
                  </a:cubicBezTo>
                  <a:cubicBezTo>
                    <a:pt x="1164" y="110"/>
                    <a:pt x="910" y="219"/>
                    <a:pt x="728" y="364"/>
                  </a:cubicBezTo>
                  <a:cubicBezTo>
                    <a:pt x="510" y="510"/>
                    <a:pt x="328" y="691"/>
                    <a:pt x="219" y="800"/>
                  </a:cubicBezTo>
                  <a:cubicBezTo>
                    <a:pt x="73" y="946"/>
                    <a:pt x="0" y="1055"/>
                    <a:pt x="0" y="1055"/>
                  </a:cubicBezTo>
                  <a:lnTo>
                    <a:pt x="110" y="1128"/>
                  </a:lnTo>
                  <a:cubicBezTo>
                    <a:pt x="110" y="1128"/>
                    <a:pt x="146" y="1019"/>
                    <a:pt x="291" y="873"/>
                  </a:cubicBezTo>
                  <a:cubicBezTo>
                    <a:pt x="400" y="728"/>
                    <a:pt x="546" y="546"/>
                    <a:pt x="764" y="400"/>
                  </a:cubicBezTo>
                  <a:cubicBezTo>
                    <a:pt x="946" y="255"/>
                    <a:pt x="1164" y="146"/>
                    <a:pt x="1346" y="73"/>
                  </a:cubicBezTo>
                  <a:cubicBezTo>
                    <a:pt x="1418" y="37"/>
                    <a:pt x="1490" y="1"/>
                    <a:pt x="1527"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581;p40"/>
            <p:cNvSpPr/>
            <p:nvPr/>
          </p:nvSpPr>
          <p:spPr>
            <a:xfrm>
              <a:off x="1877825" y="2062550"/>
              <a:ext cx="26400" cy="52750"/>
            </a:xfrm>
            <a:custGeom>
              <a:avLst/>
              <a:gdLst/>
              <a:ahLst/>
              <a:cxnLst/>
              <a:rect l="l" t="t" r="r" b="b"/>
              <a:pathLst>
                <a:path w="1056" h="2110" extrusionOk="0">
                  <a:moveTo>
                    <a:pt x="37" y="0"/>
                  </a:moveTo>
                  <a:cubicBezTo>
                    <a:pt x="37" y="73"/>
                    <a:pt x="1" y="146"/>
                    <a:pt x="37" y="291"/>
                  </a:cubicBezTo>
                  <a:cubicBezTo>
                    <a:pt x="37" y="400"/>
                    <a:pt x="37" y="509"/>
                    <a:pt x="73" y="655"/>
                  </a:cubicBezTo>
                  <a:cubicBezTo>
                    <a:pt x="110" y="800"/>
                    <a:pt x="183" y="945"/>
                    <a:pt x="219" y="1091"/>
                  </a:cubicBezTo>
                  <a:cubicBezTo>
                    <a:pt x="364" y="1382"/>
                    <a:pt x="546" y="1636"/>
                    <a:pt x="692" y="1818"/>
                  </a:cubicBezTo>
                  <a:cubicBezTo>
                    <a:pt x="837" y="2000"/>
                    <a:pt x="982" y="2109"/>
                    <a:pt x="982" y="2109"/>
                  </a:cubicBezTo>
                  <a:lnTo>
                    <a:pt x="1055" y="1964"/>
                  </a:lnTo>
                  <a:cubicBezTo>
                    <a:pt x="1055" y="1964"/>
                    <a:pt x="946" y="1891"/>
                    <a:pt x="801" y="1709"/>
                  </a:cubicBezTo>
                  <a:cubicBezTo>
                    <a:pt x="619" y="1564"/>
                    <a:pt x="437" y="1309"/>
                    <a:pt x="292" y="1055"/>
                  </a:cubicBezTo>
                  <a:cubicBezTo>
                    <a:pt x="219" y="909"/>
                    <a:pt x="183" y="800"/>
                    <a:pt x="146" y="655"/>
                  </a:cubicBezTo>
                  <a:cubicBezTo>
                    <a:pt x="110" y="509"/>
                    <a:pt x="73" y="400"/>
                    <a:pt x="37" y="255"/>
                  </a:cubicBezTo>
                  <a:cubicBezTo>
                    <a:pt x="37" y="146"/>
                    <a:pt x="37" y="73"/>
                    <a:pt x="37"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582;p40"/>
            <p:cNvSpPr/>
            <p:nvPr/>
          </p:nvSpPr>
          <p:spPr>
            <a:xfrm>
              <a:off x="1894200" y="2303425"/>
              <a:ext cx="16375" cy="51850"/>
            </a:xfrm>
            <a:custGeom>
              <a:avLst/>
              <a:gdLst/>
              <a:ahLst/>
              <a:cxnLst/>
              <a:rect l="l" t="t" r="r" b="b"/>
              <a:pathLst>
                <a:path w="655" h="2074" extrusionOk="0">
                  <a:moveTo>
                    <a:pt x="655" y="1"/>
                  </a:moveTo>
                  <a:lnTo>
                    <a:pt x="509" y="37"/>
                  </a:lnTo>
                  <a:cubicBezTo>
                    <a:pt x="509" y="37"/>
                    <a:pt x="509" y="146"/>
                    <a:pt x="509" y="364"/>
                  </a:cubicBezTo>
                  <a:cubicBezTo>
                    <a:pt x="509" y="546"/>
                    <a:pt x="437" y="801"/>
                    <a:pt x="400" y="1055"/>
                  </a:cubicBezTo>
                  <a:cubicBezTo>
                    <a:pt x="255" y="1564"/>
                    <a:pt x="0" y="2037"/>
                    <a:pt x="0" y="2037"/>
                  </a:cubicBezTo>
                  <a:lnTo>
                    <a:pt x="73" y="2073"/>
                  </a:lnTo>
                  <a:cubicBezTo>
                    <a:pt x="73" y="2073"/>
                    <a:pt x="327" y="1601"/>
                    <a:pt x="473" y="1092"/>
                  </a:cubicBezTo>
                  <a:cubicBezTo>
                    <a:pt x="582" y="837"/>
                    <a:pt x="618" y="583"/>
                    <a:pt x="655" y="364"/>
                  </a:cubicBezTo>
                  <a:cubicBezTo>
                    <a:pt x="655" y="146"/>
                    <a:pt x="655" y="1"/>
                    <a:pt x="655"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83;p40"/>
            <p:cNvSpPr/>
            <p:nvPr/>
          </p:nvSpPr>
          <p:spPr>
            <a:xfrm>
              <a:off x="1978725" y="2127075"/>
              <a:ext cx="30950" cy="16400"/>
            </a:xfrm>
            <a:custGeom>
              <a:avLst/>
              <a:gdLst/>
              <a:ahLst/>
              <a:cxnLst/>
              <a:rect l="l" t="t" r="r" b="b"/>
              <a:pathLst>
                <a:path w="1238" h="656" extrusionOk="0">
                  <a:moveTo>
                    <a:pt x="1237" y="1"/>
                  </a:moveTo>
                  <a:cubicBezTo>
                    <a:pt x="1237" y="1"/>
                    <a:pt x="1128" y="1"/>
                    <a:pt x="1019" y="37"/>
                  </a:cubicBezTo>
                  <a:cubicBezTo>
                    <a:pt x="910" y="110"/>
                    <a:pt x="728" y="146"/>
                    <a:pt x="583" y="255"/>
                  </a:cubicBezTo>
                  <a:cubicBezTo>
                    <a:pt x="292" y="401"/>
                    <a:pt x="1" y="583"/>
                    <a:pt x="1" y="583"/>
                  </a:cubicBezTo>
                  <a:lnTo>
                    <a:pt x="37" y="655"/>
                  </a:lnTo>
                  <a:cubicBezTo>
                    <a:pt x="37" y="655"/>
                    <a:pt x="328" y="437"/>
                    <a:pt x="619" y="292"/>
                  </a:cubicBezTo>
                  <a:cubicBezTo>
                    <a:pt x="764" y="183"/>
                    <a:pt x="910" y="110"/>
                    <a:pt x="1019" y="73"/>
                  </a:cubicBezTo>
                  <a:cubicBezTo>
                    <a:pt x="1164" y="37"/>
                    <a:pt x="1237" y="37"/>
                    <a:pt x="1237" y="37"/>
                  </a:cubicBezTo>
                  <a:lnTo>
                    <a:pt x="1237" y="1"/>
                  </a:ln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84;p40"/>
            <p:cNvSpPr/>
            <p:nvPr/>
          </p:nvSpPr>
          <p:spPr>
            <a:xfrm>
              <a:off x="1984175" y="2088000"/>
              <a:ext cx="21850" cy="29100"/>
            </a:xfrm>
            <a:custGeom>
              <a:avLst/>
              <a:gdLst/>
              <a:ahLst/>
              <a:cxnLst/>
              <a:rect l="l" t="t" r="r" b="b"/>
              <a:pathLst>
                <a:path w="874" h="1164" extrusionOk="0">
                  <a:moveTo>
                    <a:pt x="874" y="0"/>
                  </a:moveTo>
                  <a:cubicBezTo>
                    <a:pt x="874" y="0"/>
                    <a:pt x="728" y="328"/>
                    <a:pt x="510" y="655"/>
                  </a:cubicBezTo>
                  <a:cubicBezTo>
                    <a:pt x="401" y="800"/>
                    <a:pt x="292" y="909"/>
                    <a:pt x="183" y="1018"/>
                  </a:cubicBezTo>
                  <a:cubicBezTo>
                    <a:pt x="74" y="1091"/>
                    <a:pt x="1" y="1164"/>
                    <a:pt x="1" y="1164"/>
                  </a:cubicBezTo>
                  <a:cubicBezTo>
                    <a:pt x="1" y="1164"/>
                    <a:pt x="74" y="1127"/>
                    <a:pt x="183" y="1055"/>
                  </a:cubicBezTo>
                  <a:cubicBezTo>
                    <a:pt x="292" y="946"/>
                    <a:pt x="437" y="800"/>
                    <a:pt x="546" y="655"/>
                  </a:cubicBezTo>
                  <a:cubicBezTo>
                    <a:pt x="765" y="364"/>
                    <a:pt x="874" y="0"/>
                    <a:pt x="874"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85;p40"/>
            <p:cNvSpPr/>
            <p:nvPr/>
          </p:nvSpPr>
          <p:spPr>
            <a:xfrm>
              <a:off x="1958725" y="2084350"/>
              <a:ext cx="23675" cy="46400"/>
            </a:xfrm>
            <a:custGeom>
              <a:avLst/>
              <a:gdLst/>
              <a:ahLst/>
              <a:cxnLst/>
              <a:rect l="l" t="t" r="r" b="b"/>
              <a:pathLst>
                <a:path w="947" h="1856" extrusionOk="0">
                  <a:moveTo>
                    <a:pt x="1" y="1"/>
                  </a:moveTo>
                  <a:cubicBezTo>
                    <a:pt x="1" y="1"/>
                    <a:pt x="1" y="37"/>
                    <a:pt x="1" y="110"/>
                  </a:cubicBezTo>
                  <a:cubicBezTo>
                    <a:pt x="1" y="146"/>
                    <a:pt x="1" y="219"/>
                    <a:pt x="37" y="328"/>
                  </a:cubicBezTo>
                  <a:cubicBezTo>
                    <a:pt x="37" y="219"/>
                    <a:pt x="37" y="146"/>
                    <a:pt x="37" y="73"/>
                  </a:cubicBezTo>
                  <a:cubicBezTo>
                    <a:pt x="1" y="37"/>
                    <a:pt x="1" y="1"/>
                    <a:pt x="1" y="1"/>
                  </a:cubicBezTo>
                  <a:close/>
                  <a:moveTo>
                    <a:pt x="37" y="328"/>
                  </a:moveTo>
                  <a:lnTo>
                    <a:pt x="37" y="328"/>
                  </a:lnTo>
                  <a:cubicBezTo>
                    <a:pt x="74" y="510"/>
                    <a:pt x="146" y="764"/>
                    <a:pt x="255" y="1019"/>
                  </a:cubicBezTo>
                  <a:cubicBezTo>
                    <a:pt x="510" y="1492"/>
                    <a:pt x="910" y="1855"/>
                    <a:pt x="910" y="1855"/>
                  </a:cubicBezTo>
                  <a:lnTo>
                    <a:pt x="946" y="1782"/>
                  </a:lnTo>
                  <a:cubicBezTo>
                    <a:pt x="946" y="1782"/>
                    <a:pt x="837" y="1710"/>
                    <a:pt x="728" y="1564"/>
                  </a:cubicBezTo>
                  <a:cubicBezTo>
                    <a:pt x="583" y="1419"/>
                    <a:pt x="437" y="1201"/>
                    <a:pt x="292" y="982"/>
                  </a:cubicBezTo>
                  <a:cubicBezTo>
                    <a:pt x="183" y="764"/>
                    <a:pt x="110" y="510"/>
                    <a:pt x="37" y="328"/>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86;p40"/>
            <p:cNvSpPr/>
            <p:nvPr/>
          </p:nvSpPr>
          <p:spPr>
            <a:xfrm>
              <a:off x="1925100" y="2073450"/>
              <a:ext cx="8200" cy="41850"/>
            </a:xfrm>
            <a:custGeom>
              <a:avLst/>
              <a:gdLst/>
              <a:ahLst/>
              <a:cxnLst/>
              <a:rect l="l" t="t" r="r" b="b"/>
              <a:pathLst>
                <a:path w="328" h="1674" extrusionOk="0">
                  <a:moveTo>
                    <a:pt x="328" y="0"/>
                  </a:moveTo>
                  <a:cubicBezTo>
                    <a:pt x="325" y="5"/>
                    <a:pt x="109" y="403"/>
                    <a:pt x="37" y="800"/>
                  </a:cubicBezTo>
                  <a:cubicBezTo>
                    <a:pt x="1" y="1019"/>
                    <a:pt x="1" y="1237"/>
                    <a:pt x="1" y="1382"/>
                  </a:cubicBezTo>
                  <a:cubicBezTo>
                    <a:pt x="1" y="1564"/>
                    <a:pt x="37" y="1673"/>
                    <a:pt x="37" y="1673"/>
                  </a:cubicBezTo>
                  <a:lnTo>
                    <a:pt x="110" y="1637"/>
                  </a:lnTo>
                  <a:cubicBezTo>
                    <a:pt x="110" y="1637"/>
                    <a:pt x="73" y="1528"/>
                    <a:pt x="73" y="1382"/>
                  </a:cubicBezTo>
                  <a:cubicBezTo>
                    <a:pt x="73" y="1237"/>
                    <a:pt x="73" y="1019"/>
                    <a:pt x="73" y="800"/>
                  </a:cubicBezTo>
                  <a:cubicBezTo>
                    <a:pt x="109" y="403"/>
                    <a:pt x="325" y="5"/>
                    <a:pt x="328"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87;p40"/>
            <p:cNvSpPr/>
            <p:nvPr/>
          </p:nvSpPr>
          <p:spPr>
            <a:xfrm>
              <a:off x="1882375" y="2050725"/>
              <a:ext cx="19125" cy="34575"/>
            </a:xfrm>
            <a:custGeom>
              <a:avLst/>
              <a:gdLst/>
              <a:ahLst/>
              <a:cxnLst/>
              <a:rect l="l" t="t" r="r" b="b"/>
              <a:pathLst>
                <a:path w="765" h="1383" extrusionOk="0">
                  <a:moveTo>
                    <a:pt x="764" y="0"/>
                  </a:moveTo>
                  <a:cubicBezTo>
                    <a:pt x="764" y="1"/>
                    <a:pt x="691" y="400"/>
                    <a:pt x="510" y="728"/>
                  </a:cubicBezTo>
                  <a:cubicBezTo>
                    <a:pt x="401" y="909"/>
                    <a:pt x="255" y="1055"/>
                    <a:pt x="182" y="1164"/>
                  </a:cubicBezTo>
                  <a:cubicBezTo>
                    <a:pt x="73" y="1273"/>
                    <a:pt x="1" y="1346"/>
                    <a:pt x="1" y="1346"/>
                  </a:cubicBezTo>
                  <a:lnTo>
                    <a:pt x="37" y="1382"/>
                  </a:lnTo>
                  <a:cubicBezTo>
                    <a:pt x="37" y="1382"/>
                    <a:pt x="110" y="1346"/>
                    <a:pt x="219" y="1200"/>
                  </a:cubicBezTo>
                  <a:cubicBezTo>
                    <a:pt x="328" y="1091"/>
                    <a:pt x="437" y="946"/>
                    <a:pt x="546" y="764"/>
                  </a:cubicBezTo>
                  <a:cubicBezTo>
                    <a:pt x="728" y="400"/>
                    <a:pt x="764" y="1"/>
                    <a:pt x="764"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88;p40"/>
            <p:cNvSpPr/>
            <p:nvPr/>
          </p:nvSpPr>
          <p:spPr>
            <a:xfrm>
              <a:off x="1871475" y="2099800"/>
              <a:ext cx="21825" cy="8125"/>
            </a:xfrm>
            <a:custGeom>
              <a:avLst/>
              <a:gdLst/>
              <a:ahLst/>
              <a:cxnLst/>
              <a:rect l="l" t="t" r="r" b="b"/>
              <a:pathLst>
                <a:path w="873" h="325" extrusionOk="0">
                  <a:moveTo>
                    <a:pt x="800" y="1"/>
                  </a:moveTo>
                  <a:cubicBezTo>
                    <a:pt x="800" y="1"/>
                    <a:pt x="764" y="74"/>
                    <a:pt x="691" y="110"/>
                  </a:cubicBezTo>
                  <a:cubicBezTo>
                    <a:pt x="655" y="146"/>
                    <a:pt x="546" y="219"/>
                    <a:pt x="437" y="255"/>
                  </a:cubicBezTo>
                  <a:cubicBezTo>
                    <a:pt x="327" y="292"/>
                    <a:pt x="218" y="301"/>
                    <a:pt x="137" y="301"/>
                  </a:cubicBezTo>
                  <a:cubicBezTo>
                    <a:pt x="55" y="301"/>
                    <a:pt x="0" y="292"/>
                    <a:pt x="0" y="292"/>
                  </a:cubicBezTo>
                  <a:lnTo>
                    <a:pt x="0" y="292"/>
                  </a:lnTo>
                  <a:cubicBezTo>
                    <a:pt x="0" y="292"/>
                    <a:pt x="97" y="324"/>
                    <a:pt x="226" y="324"/>
                  </a:cubicBezTo>
                  <a:cubicBezTo>
                    <a:pt x="291" y="324"/>
                    <a:pt x="364" y="316"/>
                    <a:pt x="437" y="292"/>
                  </a:cubicBezTo>
                  <a:cubicBezTo>
                    <a:pt x="582" y="255"/>
                    <a:pt x="655" y="219"/>
                    <a:pt x="727" y="146"/>
                  </a:cubicBezTo>
                  <a:cubicBezTo>
                    <a:pt x="800" y="110"/>
                    <a:pt x="873" y="74"/>
                    <a:pt x="873" y="74"/>
                  </a:cubicBezTo>
                  <a:lnTo>
                    <a:pt x="800" y="1"/>
                  </a:ln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89;p40"/>
            <p:cNvSpPr/>
            <p:nvPr/>
          </p:nvSpPr>
          <p:spPr>
            <a:xfrm>
              <a:off x="1902375" y="2142300"/>
              <a:ext cx="30025" cy="6625"/>
            </a:xfrm>
            <a:custGeom>
              <a:avLst/>
              <a:gdLst/>
              <a:ahLst/>
              <a:cxnLst/>
              <a:rect l="l" t="t" r="r" b="b"/>
              <a:pathLst>
                <a:path w="1201" h="265" extrusionOk="0">
                  <a:moveTo>
                    <a:pt x="228" y="1"/>
                  </a:moveTo>
                  <a:cubicBezTo>
                    <a:pt x="91" y="1"/>
                    <a:pt x="0" y="10"/>
                    <a:pt x="0" y="10"/>
                  </a:cubicBezTo>
                  <a:lnTo>
                    <a:pt x="0" y="83"/>
                  </a:lnTo>
                  <a:cubicBezTo>
                    <a:pt x="0" y="83"/>
                    <a:pt x="162" y="66"/>
                    <a:pt x="378" y="66"/>
                  </a:cubicBezTo>
                  <a:cubicBezTo>
                    <a:pt x="485" y="66"/>
                    <a:pt x="607" y="70"/>
                    <a:pt x="728" y="83"/>
                  </a:cubicBezTo>
                  <a:cubicBezTo>
                    <a:pt x="910" y="119"/>
                    <a:pt x="1055" y="192"/>
                    <a:pt x="1200" y="264"/>
                  </a:cubicBezTo>
                  <a:cubicBezTo>
                    <a:pt x="1091" y="192"/>
                    <a:pt x="910" y="83"/>
                    <a:pt x="728" y="46"/>
                  </a:cubicBezTo>
                  <a:cubicBezTo>
                    <a:pt x="546" y="10"/>
                    <a:pt x="364" y="1"/>
                    <a:pt x="228"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90;p40"/>
            <p:cNvSpPr/>
            <p:nvPr/>
          </p:nvSpPr>
          <p:spPr>
            <a:xfrm>
              <a:off x="2024175" y="2170525"/>
              <a:ext cx="33675" cy="4750"/>
            </a:xfrm>
            <a:custGeom>
              <a:avLst/>
              <a:gdLst/>
              <a:ahLst/>
              <a:cxnLst/>
              <a:rect l="l" t="t" r="r" b="b"/>
              <a:pathLst>
                <a:path w="1347" h="190" extrusionOk="0">
                  <a:moveTo>
                    <a:pt x="550" y="1"/>
                  </a:moveTo>
                  <a:cubicBezTo>
                    <a:pt x="268" y="1"/>
                    <a:pt x="1" y="81"/>
                    <a:pt x="1" y="81"/>
                  </a:cubicBezTo>
                  <a:lnTo>
                    <a:pt x="37" y="154"/>
                  </a:lnTo>
                  <a:cubicBezTo>
                    <a:pt x="37" y="154"/>
                    <a:pt x="365" y="44"/>
                    <a:pt x="692" y="44"/>
                  </a:cubicBezTo>
                  <a:cubicBezTo>
                    <a:pt x="874" y="44"/>
                    <a:pt x="1019" y="44"/>
                    <a:pt x="1164" y="81"/>
                  </a:cubicBezTo>
                  <a:cubicBezTo>
                    <a:pt x="1055" y="44"/>
                    <a:pt x="874" y="8"/>
                    <a:pt x="692" y="8"/>
                  </a:cubicBezTo>
                  <a:cubicBezTo>
                    <a:pt x="645" y="3"/>
                    <a:pt x="598" y="1"/>
                    <a:pt x="550" y="1"/>
                  </a:cubicBezTo>
                  <a:close/>
                  <a:moveTo>
                    <a:pt x="1164" y="81"/>
                  </a:moveTo>
                  <a:lnTo>
                    <a:pt x="1164" y="81"/>
                  </a:lnTo>
                  <a:cubicBezTo>
                    <a:pt x="1274" y="154"/>
                    <a:pt x="1346" y="190"/>
                    <a:pt x="1346" y="190"/>
                  </a:cubicBezTo>
                  <a:cubicBezTo>
                    <a:pt x="1346" y="190"/>
                    <a:pt x="1274" y="117"/>
                    <a:pt x="1164" y="8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91;p40"/>
            <p:cNvSpPr/>
            <p:nvPr/>
          </p:nvSpPr>
          <p:spPr>
            <a:xfrm>
              <a:off x="2004175" y="2211625"/>
              <a:ext cx="31850" cy="20925"/>
            </a:xfrm>
            <a:custGeom>
              <a:avLst/>
              <a:gdLst/>
              <a:ahLst/>
              <a:cxnLst/>
              <a:rect l="l" t="t" r="r" b="b"/>
              <a:pathLst>
                <a:path w="1274" h="837" extrusionOk="0">
                  <a:moveTo>
                    <a:pt x="37" y="0"/>
                  </a:moveTo>
                  <a:lnTo>
                    <a:pt x="1" y="73"/>
                  </a:lnTo>
                  <a:cubicBezTo>
                    <a:pt x="1" y="73"/>
                    <a:pt x="401" y="146"/>
                    <a:pt x="728" y="364"/>
                  </a:cubicBezTo>
                  <a:cubicBezTo>
                    <a:pt x="910" y="437"/>
                    <a:pt x="1055" y="582"/>
                    <a:pt x="1165" y="691"/>
                  </a:cubicBezTo>
                  <a:cubicBezTo>
                    <a:pt x="1092" y="582"/>
                    <a:pt x="946" y="437"/>
                    <a:pt x="765" y="328"/>
                  </a:cubicBezTo>
                  <a:cubicBezTo>
                    <a:pt x="437" y="109"/>
                    <a:pt x="37" y="0"/>
                    <a:pt x="37" y="0"/>
                  </a:cubicBezTo>
                  <a:close/>
                  <a:moveTo>
                    <a:pt x="1165" y="691"/>
                  </a:moveTo>
                  <a:cubicBezTo>
                    <a:pt x="1201" y="764"/>
                    <a:pt x="1237" y="800"/>
                    <a:pt x="1274" y="837"/>
                  </a:cubicBezTo>
                  <a:cubicBezTo>
                    <a:pt x="1237" y="800"/>
                    <a:pt x="1201" y="728"/>
                    <a:pt x="1165" y="69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92;p40"/>
            <p:cNvSpPr/>
            <p:nvPr/>
          </p:nvSpPr>
          <p:spPr>
            <a:xfrm>
              <a:off x="2036000" y="2270700"/>
              <a:ext cx="37300" cy="15475"/>
            </a:xfrm>
            <a:custGeom>
              <a:avLst/>
              <a:gdLst/>
              <a:ahLst/>
              <a:cxnLst/>
              <a:rect l="l" t="t" r="r" b="b"/>
              <a:pathLst>
                <a:path w="1492" h="619" extrusionOk="0">
                  <a:moveTo>
                    <a:pt x="73" y="1"/>
                  </a:moveTo>
                  <a:lnTo>
                    <a:pt x="1" y="37"/>
                  </a:lnTo>
                  <a:cubicBezTo>
                    <a:pt x="1" y="37"/>
                    <a:pt x="37" y="146"/>
                    <a:pt x="182" y="255"/>
                  </a:cubicBezTo>
                  <a:cubicBezTo>
                    <a:pt x="291" y="328"/>
                    <a:pt x="510" y="437"/>
                    <a:pt x="691" y="474"/>
                  </a:cubicBezTo>
                  <a:cubicBezTo>
                    <a:pt x="910" y="546"/>
                    <a:pt x="1091" y="583"/>
                    <a:pt x="1237" y="583"/>
                  </a:cubicBezTo>
                  <a:cubicBezTo>
                    <a:pt x="1419" y="619"/>
                    <a:pt x="1491" y="619"/>
                    <a:pt x="1491" y="619"/>
                  </a:cubicBezTo>
                  <a:lnTo>
                    <a:pt x="1491" y="583"/>
                  </a:lnTo>
                  <a:cubicBezTo>
                    <a:pt x="1491" y="583"/>
                    <a:pt x="1419" y="583"/>
                    <a:pt x="1237" y="546"/>
                  </a:cubicBezTo>
                  <a:cubicBezTo>
                    <a:pt x="1091" y="546"/>
                    <a:pt x="910" y="510"/>
                    <a:pt x="728" y="437"/>
                  </a:cubicBezTo>
                  <a:cubicBezTo>
                    <a:pt x="510" y="364"/>
                    <a:pt x="328" y="292"/>
                    <a:pt x="219" y="183"/>
                  </a:cubicBezTo>
                  <a:cubicBezTo>
                    <a:pt x="110" y="110"/>
                    <a:pt x="73" y="1"/>
                    <a:pt x="73"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93;p40"/>
            <p:cNvSpPr/>
            <p:nvPr/>
          </p:nvSpPr>
          <p:spPr>
            <a:xfrm>
              <a:off x="2046900" y="2237975"/>
              <a:ext cx="20950" cy="28200"/>
            </a:xfrm>
            <a:custGeom>
              <a:avLst/>
              <a:gdLst/>
              <a:ahLst/>
              <a:cxnLst/>
              <a:rect l="l" t="t" r="r" b="b"/>
              <a:pathLst>
                <a:path w="838" h="1128" extrusionOk="0">
                  <a:moveTo>
                    <a:pt x="837" y="1"/>
                  </a:moveTo>
                  <a:cubicBezTo>
                    <a:pt x="837" y="1"/>
                    <a:pt x="765" y="37"/>
                    <a:pt x="619" y="110"/>
                  </a:cubicBezTo>
                  <a:cubicBezTo>
                    <a:pt x="510" y="183"/>
                    <a:pt x="365" y="292"/>
                    <a:pt x="255" y="437"/>
                  </a:cubicBezTo>
                  <a:cubicBezTo>
                    <a:pt x="110" y="583"/>
                    <a:pt x="37" y="764"/>
                    <a:pt x="37" y="910"/>
                  </a:cubicBezTo>
                  <a:cubicBezTo>
                    <a:pt x="1" y="1055"/>
                    <a:pt x="37" y="1128"/>
                    <a:pt x="37" y="1128"/>
                  </a:cubicBezTo>
                  <a:lnTo>
                    <a:pt x="110" y="1128"/>
                  </a:lnTo>
                  <a:cubicBezTo>
                    <a:pt x="110" y="1128"/>
                    <a:pt x="74" y="1055"/>
                    <a:pt x="110" y="910"/>
                  </a:cubicBezTo>
                  <a:cubicBezTo>
                    <a:pt x="110" y="801"/>
                    <a:pt x="183" y="619"/>
                    <a:pt x="292" y="473"/>
                  </a:cubicBezTo>
                  <a:cubicBezTo>
                    <a:pt x="401" y="328"/>
                    <a:pt x="546" y="219"/>
                    <a:pt x="655" y="146"/>
                  </a:cubicBezTo>
                  <a:cubicBezTo>
                    <a:pt x="765" y="74"/>
                    <a:pt x="837" y="37"/>
                    <a:pt x="837" y="37"/>
                  </a:cubicBezTo>
                  <a:lnTo>
                    <a:pt x="837" y="1"/>
                  </a:ln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94;p40"/>
            <p:cNvSpPr/>
            <p:nvPr/>
          </p:nvSpPr>
          <p:spPr>
            <a:xfrm>
              <a:off x="2031450" y="2344950"/>
              <a:ext cx="60025" cy="15775"/>
            </a:xfrm>
            <a:custGeom>
              <a:avLst/>
              <a:gdLst/>
              <a:ahLst/>
              <a:cxnLst/>
              <a:rect l="l" t="t" r="r" b="b"/>
              <a:pathLst>
                <a:path w="2401" h="631" extrusionOk="0">
                  <a:moveTo>
                    <a:pt x="669" y="0"/>
                  </a:moveTo>
                  <a:cubicBezTo>
                    <a:pt x="292" y="0"/>
                    <a:pt x="1" y="49"/>
                    <a:pt x="1" y="49"/>
                  </a:cubicBezTo>
                  <a:lnTo>
                    <a:pt x="1" y="158"/>
                  </a:lnTo>
                  <a:cubicBezTo>
                    <a:pt x="1" y="158"/>
                    <a:pt x="183" y="122"/>
                    <a:pt x="401" y="85"/>
                  </a:cubicBezTo>
                  <a:cubicBezTo>
                    <a:pt x="528" y="67"/>
                    <a:pt x="673" y="58"/>
                    <a:pt x="823" y="58"/>
                  </a:cubicBezTo>
                  <a:cubicBezTo>
                    <a:pt x="973" y="58"/>
                    <a:pt x="1128" y="67"/>
                    <a:pt x="1273" y="85"/>
                  </a:cubicBezTo>
                  <a:cubicBezTo>
                    <a:pt x="1601" y="122"/>
                    <a:pt x="1892" y="267"/>
                    <a:pt x="2110" y="376"/>
                  </a:cubicBezTo>
                  <a:cubicBezTo>
                    <a:pt x="1892" y="231"/>
                    <a:pt x="1601" y="85"/>
                    <a:pt x="1273" y="49"/>
                  </a:cubicBezTo>
                  <a:cubicBezTo>
                    <a:pt x="1067" y="12"/>
                    <a:pt x="857" y="0"/>
                    <a:pt x="669" y="0"/>
                  </a:cubicBezTo>
                  <a:close/>
                  <a:moveTo>
                    <a:pt x="2110" y="376"/>
                  </a:moveTo>
                  <a:lnTo>
                    <a:pt x="2110" y="376"/>
                  </a:lnTo>
                  <a:cubicBezTo>
                    <a:pt x="2292" y="485"/>
                    <a:pt x="2401" y="631"/>
                    <a:pt x="2401" y="631"/>
                  </a:cubicBezTo>
                  <a:cubicBezTo>
                    <a:pt x="2401" y="631"/>
                    <a:pt x="2328" y="485"/>
                    <a:pt x="2110" y="376"/>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95;p40"/>
            <p:cNvSpPr/>
            <p:nvPr/>
          </p:nvSpPr>
          <p:spPr>
            <a:xfrm>
              <a:off x="2035100" y="2351600"/>
              <a:ext cx="11825" cy="29125"/>
            </a:xfrm>
            <a:custGeom>
              <a:avLst/>
              <a:gdLst/>
              <a:ahLst/>
              <a:cxnLst/>
              <a:rect l="l" t="t" r="r" b="b"/>
              <a:pathLst>
                <a:path w="473" h="1165" extrusionOk="0">
                  <a:moveTo>
                    <a:pt x="0" y="1"/>
                  </a:moveTo>
                  <a:cubicBezTo>
                    <a:pt x="0" y="1"/>
                    <a:pt x="0" y="74"/>
                    <a:pt x="0" y="183"/>
                  </a:cubicBezTo>
                  <a:cubicBezTo>
                    <a:pt x="37" y="328"/>
                    <a:pt x="73" y="474"/>
                    <a:pt x="146" y="619"/>
                  </a:cubicBezTo>
                  <a:cubicBezTo>
                    <a:pt x="255" y="910"/>
                    <a:pt x="473" y="1165"/>
                    <a:pt x="473" y="1165"/>
                  </a:cubicBezTo>
                  <a:cubicBezTo>
                    <a:pt x="473" y="1165"/>
                    <a:pt x="291" y="910"/>
                    <a:pt x="182" y="619"/>
                  </a:cubicBezTo>
                  <a:cubicBezTo>
                    <a:pt x="146" y="474"/>
                    <a:pt x="109" y="292"/>
                    <a:pt x="109" y="183"/>
                  </a:cubicBezTo>
                  <a:cubicBezTo>
                    <a:pt x="73" y="74"/>
                    <a:pt x="109" y="1"/>
                    <a:pt x="109"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96;p40"/>
            <p:cNvSpPr/>
            <p:nvPr/>
          </p:nvSpPr>
          <p:spPr>
            <a:xfrm>
              <a:off x="1996000" y="2308875"/>
              <a:ext cx="19125" cy="29125"/>
            </a:xfrm>
            <a:custGeom>
              <a:avLst/>
              <a:gdLst/>
              <a:ahLst/>
              <a:cxnLst/>
              <a:rect l="l" t="t" r="r" b="b"/>
              <a:pathLst>
                <a:path w="765" h="1165" extrusionOk="0">
                  <a:moveTo>
                    <a:pt x="655" y="1"/>
                  </a:moveTo>
                  <a:cubicBezTo>
                    <a:pt x="655" y="1"/>
                    <a:pt x="655" y="74"/>
                    <a:pt x="655" y="219"/>
                  </a:cubicBezTo>
                  <a:cubicBezTo>
                    <a:pt x="655" y="328"/>
                    <a:pt x="582" y="510"/>
                    <a:pt x="510" y="655"/>
                  </a:cubicBezTo>
                  <a:cubicBezTo>
                    <a:pt x="437" y="837"/>
                    <a:pt x="292" y="946"/>
                    <a:pt x="182" y="1019"/>
                  </a:cubicBezTo>
                  <a:cubicBezTo>
                    <a:pt x="73" y="1092"/>
                    <a:pt x="1" y="1128"/>
                    <a:pt x="1" y="1128"/>
                  </a:cubicBezTo>
                  <a:lnTo>
                    <a:pt x="1" y="1165"/>
                  </a:lnTo>
                  <a:cubicBezTo>
                    <a:pt x="1" y="1165"/>
                    <a:pt x="73" y="1128"/>
                    <a:pt x="219" y="1055"/>
                  </a:cubicBezTo>
                  <a:cubicBezTo>
                    <a:pt x="328" y="983"/>
                    <a:pt x="473" y="874"/>
                    <a:pt x="546" y="692"/>
                  </a:cubicBezTo>
                  <a:cubicBezTo>
                    <a:pt x="655" y="546"/>
                    <a:pt x="728" y="365"/>
                    <a:pt x="728" y="219"/>
                  </a:cubicBezTo>
                  <a:cubicBezTo>
                    <a:pt x="764" y="74"/>
                    <a:pt x="764" y="1"/>
                    <a:pt x="764"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97;p40"/>
            <p:cNvSpPr/>
            <p:nvPr/>
          </p:nvSpPr>
          <p:spPr>
            <a:xfrm>
              <a:off x="2040550" y="2395250"/>
              <a:ext cx="54575" cy="17300"/>
            </a:xfrm>
            <a:custGeom>
              <a:avLst/>
              <a:gdLst/>
              <a:ahLst/>
              <a:cxnLst/>
              <a:rect l="l" t="t" r="r" b="b"/>
              <a:pathLst>
                <a:path w="2183" h="692" extrusionOk="0">
                  <a:moveTo>
                    <a:pt x="364" y="0"/>
                  </a:moveTo>
                  <a:cubicBezTo>
                    <a:pt x="146" y="37"/>
                    <a:pt x="0" y="73"/>
                    <a:pt x="0" y="73"/>
                  </a:cubicBezTo>
                  <a:lnTo>
                    <a:pt x="0" y="109"/>
                  </a:lnTo>
                  <a:cubicBezTo>
                    <a:pt x="0" y="109"/>
                    <a:pt x="146" y="73"/>
                    <a:pt x="364" y="73"/>
                  </a:cubicBezTo>
                  <a:cubicBezTo>
                    <a:pt x="582" y="73"/>
                    <a:pt x="909" y="73"/>
                    <a:pt x="1164" y="146"/>
                  </a:cubicBezTo>
                  <a:cubicBezTo>
                    <a:pt x="1455" y="182"/>
                    <a:pt x="1746" y="328"/>
                    <a:pt x="1891" y="473"/>
                  </a:cubicBezTo>
                  <a:cubicBezTo>
                    <a:pt x="2073" y="582"/>
                    <a:pt x="2182" y="691"/>
                    <a:pt x="2182" y="691"/>
                  </a:cubicBezTo>
                  <a:cubicBezTo>
                    <a:pt x="2182" y="691"/>
                    <a:pt x="2109" y="582"/>
                    <a:pt x="1928" y="437"/>
                  </a:cubicBezTo>
                  <a:cubicBezTo>
                    <a:pt x="1746" y="291"/>
                    <a:pt x="1491" y="146"/>
                    <a:pt x="1200" y="73"/>
                  </a:cubicBezTo>
                  <a:cubicBezTo>
                    <a:pt x="909" y="0"/>
                    <a:pt x="582" y="0"/>
                    <a:pt x="364"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98;p40"/>
            <p:cNvSpPr/>
            <p:nvPr/>
          </p:nvSpPr>
          <p:spPr>
            <a:xfrm>
              <a:off x="2041450" y="2398875"/>
              <a:ext cx="5475" cy="36400"/>
            </a:xfrm>
            <a:custGeom>
              <a:avLst/>
              <a:gdLst/>
              <a:ahLst/>
              <a:cxnLst/>
              <a:rect l="l" t="t" r="r" b="b"/>
              <a:pathLst>
                <a:path w="219" h="1456" extrusionOk="0">
                  <a:moveTo>
                    <a:pt x="37" y="1"/>
                  </a:moveTo>
                  <a:cubicBezTo>
                    <a:pt x="37" y="1"/>
                    <a:pt x="1" y="364"/>
                    <a:pt x="73" y="728"/>
                  </a:cubicBezTo>
                  <a:cubicBezTo>
                    <a:pt x="110" y="1092"/>
                    <a:pt x="219" y="1455"/>
                    <a:pt x="219" y="1455"/>
                  </a:cubicBezTo>
                  <a:cubicBezTo>
                    <a:pt x="219" y="1455"/>
                    <a:pt x="146" y="1092"/>
                    <a:pt x="110" y="728"/>
                  </a:cubicBezTo>
                  <a:cubicBezTo>
                    <a:pt x="73" y="364"/>
                    <a:pt x="73" y="1"/>
                    <a:pt x="73"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99;p40"/>
            <p:cNvSpPr/>
            <p:nvPr/>
          </p:nvSpPr>
          <p:spPr>
            <a:xfrm>
              <a:off x="1978725" y="2406150"/>
              <a:ext cx="28225" cy="62750"/>
            </a:xfrm>
            <a:custGeom>
              <a:avLst/>
              <a:gdLst/>
              <a:ahLst/>
              <a:cxnLst/>
              <a:rect l="l" t="t" r="r" b="b"/>
              <a:pathLst>
                <a:path w="1129" h="2510" extrusionOk="0">
                  <a:moveTo>
                    <a:pt x="74" y="1"/>
                  </a:moveTo>
                  <a:lnTo>
                    <a:pt x="1" y="37"/>
                  </a:lnTo>
                  <a:cubicBezTo>
                    <a:pt x="1" y="37"/>
                    <a:pt x="401" y="582"/>
                    <a:pt x="692" y="1201"/>
                  </a:cubicBezTo>
                  <a:cubicBezTo>
                    <a:pt x="873" y="1528"/>
                    <a:pt x="983" y="1855"/>
                    <a:pt x="1019" y="2110"/>
                  </a:cubicBezTo>
                  <a:cubicBezTo>
                    <a:pt x="1055" y="2219"/>
                    <a:pt x="1092" y="2328"/>
                    <a:pt x="1092" y="2400"/>
                  </a:cubicBezTo>
                  <a:cubicBezTo>
                    <a:pt x="1092" y="2473"/>
                    <a:pt x="1092" y="2510"/>
                    <a:pt x="1092" y="2510"/>
                  </a:cubicBezTo>
                  <a:lnTo>
                    <a:pt x="1128" y="2510"/>
                  </a:lnTo>
                  <a:cubicBezTo>
                    <a:pt x="1128" y="2510"/>
                    <a:pt x="1128" y="2473"/>
                    <a:pt x="1128" y="2400"/>
                  </a:cubicBezTo>
                  <a:cubicBezTo>
                    <a:pt x="1128" y="2328"/>
                    <a:pt x="1092" y="2219"/>
                    <a:pt x="1092" y="2073"/>
                  </a:cubicBezTo>
                  <a:cubicBezTo>
                    <a:pt x="1019" y="1819"/>
                    <a:pt x="910" y="1491"/>
                    <a:pt x="764" y="1201"/>
                  </a:cubicBezTo>
                  <a:cubicBezTo>
                    <a:pt x="474" y="546"/>
                    <a:pt x="74" y="1"/>
                    <a:pt x="74"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600;p40"/>
            <p:cNvSpPr/>
            <p:nvPr/>
          </p:nvSpPr>
          <p:spPr>
            <a:xfrm>
              <a:off x="1904200" y="2401600"/>
              <a:ext cx="21825" cy="22750"/>
            </a:xfrm>
            <a:custGeom>
              <a:avLst/>
              <a:gdLst/>
              <a:ahLst/>
              <a:cxnLst/>
              <a:rect l="l" t="t" r="r" b="b"/>
              <a:pathLst>
                <a:path w="873" h="910" extrusionOk="0">
                  <a:moveTo>
                    <a:pt x="837" y="1"/>
                  </a:moveTo>
                  <a:cubicBezTo>
                    <a:pt x="837" y="1"/>
                    <a:pt x="764" y="37"/>
                    <a:pt x="655" y="110"/>
                  </a:cubicBezTo>
                  <a:cubicBezTo>
                    <a:pt x="546" y="146"/>
                    <a:pt x="400" y="255"/>
                    <a:pt x="291" y="364"/>
                  </a:cubicBezTo>
                  <a:cubicBezTo>
                    <a:pt x="73" y="619"/>
                    <a:pt x="0" y="910"/>
                    <a:pt x="0" y="910"/>
                  </a:cubicBezTo>
                  <a:lnTo>
                    <a:pt x="37" y="910"/>
                  </a:lnTo>
                  <a:cubicBezTo>
                    <a:pt x="37" y="910"/>
                    <a:pt x="109" y="619"/>
                    <a:pt x="364" y="401"/>
                  </a:cubicBezTo>
                  <a:cubicBezTo>
                    <a:pt x="473" y="328"/>
                    <a:pt x="582" y="219"/>
                    <a:pt x="691" y="183"/>
                  </a:cubicBezTo>
                  <a:cubicBezTo>
                    <a:pt x="800" y="146"/>
                    <a:pt x="873" y="110"/>
                    <a:pt x="873" y="110"/>
                  </a:cubicBezTo>
                  <a:lnTo>
                    <a:pt x="837" y="1"/>
                  </a:ln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01;p40"/>
            <p:cNvSpPr/>
            <p:nvPr/>
          </p:nvSpPr>
          <p:spPr>
            <a:xfrm>
              <a:off x="1866025" y="2308875"/>
              <a:ext cx="33650" cy="4575"/>
            </a:xfrm>
            <a:custGeom>
              <a:avLst/>
              <a:gdLst/>
              <a:ahLst/>
              <a:cxnLst/>
              <a:rect l="l" t="t" r="r" b="b"/>
              <a:pathLst>
                <a:path w="1346" h="183" extrusionOk="0">
                  <a:moveTo>
                    <a:pt x="218" y="1"/>
                  </a:moveTo>
                  <a:cubicBezTo>
                    <a:pt x="109" y="37"/>
                    <a:pt x="0" y="37"/>
                    <a:pt x="0" y="37"/>
                  </a:cubicBezTo>
                  <a:lnTo>
                    <a:pt x="36" y="110"/>
                  </a:lnTo>
                  <a:cubicBezTo>
                    <a:pt x="36" y="110"/>
                    <a:pt x="109" y="110"/>
                    <a:pt x="218" y="74"/>
                  </a:cubicBezTo>
                  <a:lnTo>
                    <a:pt x="691" y="74"/>
                  </a:lnTo>
                  <a:cubicBezTo>
                    <a:pt x="1018" y="110"/>
                    <a:pt x="1345" y="183"/>
                    <a:pt x="1345" y="183"/>
                  </a:cubicBezTo>
                  <a:lnTo>
                    <a:pt x="1345" y="110"/>
                  </a:lnTo>
                  <a:cubicBezTo>
                    <a:pt x="1345" y="110"/>
                    <a:pt x="1018" y="37"/>
                    <a:pt x="691" y="1"/>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02;p40"/>
            <p:cNvSpPr/>
            <p:nvPr/>
          </p:nvSpPr>
          <p:spPr>
            <a:xfrm>
              <a:off x="1884200" y="2238900"/>
              <a:ext cx="10925" cy="25475"/>
            </a:xfrm>
            <a:custGeom>
              <a:avLst/>
              <a:gdLst/>
              <a:ahLst/>
              <a:cxnLst/>
              <a:rect l="l" t="t" r="r" b="b"/>
              <a:pathLst>
                <a:path w="437" h="1019" extrusionOk="0">
                  <a:moveTo>
                    <a:pt x="364" y="0"/>
                  </a:moveTo>
                  <a:lnTo>
                    <a:pt x="218" y="73"/>
                  </a:lnTo>
                  <a:cubicBezTo>
                    <a:pt x="218" y="73"/>
                    <a:pt x="255" y="109"/>
                    <a:pt x="291" y="218"/>
                  </a:cubicBezTo>
                  <a:cubicBezTo>
                    <a:pt x="291" y="291"/>
                    <a:pt x="291" y="436"/>
                    <a:pt x="255" y="546"/>
                  </a:cubicBezTo>
                  <a:cubicBezTo>
                    <a:pt x="218" y="655"/>
                    <a:pt x="146" y="764"/>
                    <a:pt x="109" y="836"/>
                  </a:cubicBezTo>
                  <a:cubicBezTo>
                    <a:pt x="37" y="946"/>
                    <a:pt x="0" y="982"/>
                    <a:pt x="0" y="982"/>
                  </a:cubicBezTo>
                  <a:lnTo>
                    <a:pt x="0" y="1018"/>
                  </a:lnTo>
                  <a:cubicBezTo>
                    <a:pt x="0" y="1018"/>
                    <a:pt x="73" y="946"/>
                    <a:pt x="146" y="873"/>
                  </a:cubicBezTo>
                  <a:cubicBezTo>
                    <a:pt x="218" y="800"/>
                    <a:pt x="291" y="691"/>
                    <a:pt x="364" y="582"/>
                  </a:cubicBezTo>
                  <a:cubicBezTo>
                    <a:pt x="400" y="436"/>
                    <a:pt x="437" y="291"/>
                    <a:pt x="400" y="182"/>
                  </a:cubicBezTo>
                  <a:cubicBezTo>
                    <a:pt x="400" y="73"/>
                    <a:pt x="364" y="0"/>
                    <a:pt x="364" y="0"/>
                  </a:cubicBezTo>
                  <a:close/>
                </a:path>
              </a:pathLst>
            </a:custGeom>
            <a:solidFill>
              <a:srgbClr val="D3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03;p40"/>
            <p:cNvSpPr/>
            <p:nvPr/>
          </p:nvSpPr>
          <p:spPr>
            <a:xfrm>
              <a:off x="1804200" y="1995900"/>
              <a:ext cx="38200" cy="5750"/>
            </a:xfrm>
            <a:custGeom>
              <a:avLst/>
              <a:gdLst/>
              <a:ahLst/>
              <a:cxnLst/>
              <a:rect l="l" t="t" r="r" b="b"/>
              <a:pathLst>
                <a:path w="1528" h="230" extrusionOk="0">
                  <a:moveTo>
                    <a:pt x="738" y="0"/>
                  </a:moveTo>
                  <a:cubicBezTo>
                    <a:pt x="421" y="0"/>
                    <a:pt x="168" y="42"/>
                    <a:pt x="0" y="84"/>
                  </a:cubicBezTo>
                  <a:cubicBezTo>
                    <a:pt x="0" y="121"/>
                    <a:pt x="0" y="157"/>
                    <a:pt x="0" y="230"/>
                  </a:cubicBezTo>
                  <a:cubicBezTo>
                    <a:pt x="163" y="169"/>
                    <a:pt x="406" y="119"/>
                    <a:pt x="709" y="119"/>
                  </a:cubicBezTo>
                  <a:cubicBezTo>
                    <a:pt x="948" y="119"/>
                    <a:pt x="1224" y="150"/>
                    <a:pt x="1528" y="230"/>
                  </a:cubicBezTo>
                  <a:cubicBezTo>
                    <a:pt x="1528" y="194"/>
                    <a:pt x="1528" y="121"/>
                    <a:pt x="1528" y="84"/>
                  </a:cubicBezTo>
                  <a:cubicBezTo>
                    <a:pt x="1236" y="23"/>
                    <a:pt x="970" y="0"/>
                    <a:pt x="738" y="0"/>
                  </a:cubicBezTo>
                  <a:close/>
                </a:path>
              </a:pathLst>
            </a:custGeom>
            <a:solidFill>
              <a:srgbClr val="AD3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04;p40"/>
            <p:cNvSpPr/>
            <p:nvPr/>
          </p:nvSpPr>
          <p:spPr>
            <a:xfrm>
              <a:off x="1805100" y="2018100"/>
              <a:ext cx="35475" cy="4475"/>
            </a:xfrm>
            <a:custGeom>
              <a:avLst/>
              <a:gdLst/>
              <a:ahLst/>
              <a:cxnLst/>
              <a:rect l="l" t="t" r="r" b="b"/>
              <a:pathLst>
                <a:path w="1419" h="179" extrusionOk="0">
                  <a:moveTo>
                    <a:pt x="671" y="0"/>
                  </a:moveTo>
                  <a:cubicBezTo>
                    <a:pt x="404" y="0"/>
                    <a:pt x="180" y="29"/>
                    <a:pt x="1" y="69"/>
                  </a:cubicBezTo>
                  <a:cubicBezTo>
                    <a:pt x="1" y="105"/>
                    <a:pt x="1" y="142"/>
                    <a:pt x="37" y="178"/>
                  </a:cubicBezTo>
                  <a:cubicBezTo>
                    <a:pt x="205" y="157"/>
                    <a:pt x="434" y="136"/>
                    <a:pt x="716" y="136"/>
                  </a:cubicBezTo>
                  <a:cubicBezTo>
                    <a:pt x="922" y="136"/>
                    <a:pt x="1158" y="147"/>
                    <a:pt x="1419" y="178"/>
                  </a:cubicBezTo>
                  <a:cubicBezTo>
                    <a:pt x="1419" y="142"/>
                    <a:pt x="1419" y="105"/>
                    <a:pt x="1419" y="69"/>
                  </a:cubicBezTo>
                  <a:cubicBezTo>
                    <a:pt x="1140" y="20"/>
                    <a:pt x="890" y="0"/>
                    <a:pt x="671" y="0"/>
                  </a:cubicBezTo>
                  <a:close/>
                </a:path>
              </a:pathLst>
            </a:custGeom>
            <a:solidFill>
              <a:srgbClr val="AD3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05;p40"/>
            <p:cNvSpPr/>
            <p:nvPr/>
          </p:nvSpPr>
          <p:spPr>
            <a:xfrm>
              <a:off x="1806925" y="2040575"/>
              <a:ext cx="32750" cy="3800"/>
            </a:xfrm>
            <a:custGeom>
              <a:avLst/>
              <a:gdLst/>
              <a:ahLst/>
              <a:cxnLst/>
              <a:rect l="l" t="t" r="r" b="b"/>
              <a:pathLst>
                <a:path w="1310" h="152" extrusionOk="0">
                  <a:moveTo>
                    <a:pt x="650" y="1"/>
                  </a:moveTo>
                  <a:cubicBezTo>
                    <a:pt x="385" y="1"/>
                    <a:pt x="169" y="22"/>
                    <a:pt x="1" y="43"/>
                  </a:cubicBezTo>
                  <a:cubicBezTo>
                    <a:pt x="1" y="79"/>
                    <a:pt x="1" y="115"/>
                    <a:pt x="1" y="152"/>
                  </a:cubicBezTo>
                  <a:cubicBezTo>
                    <a:pt x="146" y="134"/>
                    <a:pt x="328" y="125"/>
                    <a:pt x="546" y="125"/>
                  </a:cubicBezTo>
                  <a:cubicBezTo>
                    <a:pt x="764" y="125"/>
                    <a:pt x="1019" y="134"/>
                    <a:pt x="1310" y="152"/>
                  </a:cubicBezTo>
                  <a:cubicBezTo>
                    <a:pt x="1310" y="115"/>
                    <a:pt x="1310" y="79"/>
                    <a:pt x="1310" y="43"/>
                  </a:cubicBezTo>
                  <a:cubicBezTo>
                    <a:pt x="1064" y="12"/>
                    <a:pt x="844" y="1"/>
                    <a:pt x="650" y="1"/>
                  </a:cubicBezTo>
                  <a:close/>
                </a:path>
              </a:pathLst>
            </a:custGeom>
            <a:solidFill>
              <a:srgbClr val="AD3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06;p40"/>
            <p:cNvSpPr/>
            <p:nvPr/>
          </p:nvSpPr>
          <p:spPr>
            <a:xfrm>
              <a:off x="1807825" y="2061850"/>
              <a:ext cx="30950" cy="3450"/>
            </a:xfrm>
            <a:custGeom>
              <a:avLst/>
              <a:gdLst/>
              <a:ahLst/>
              <a:cxnLst/>
              <a:rect l="l" t="t" r="r" b="b"/>
              <a:pathLst>
                <a:path w="1238" h="138" extrusionOk="0">
                  <a:moveTo>
                    <a:pt x="524" y="1"/>
                  </a:moveTo>
                  <a:cubicBezTo>
                    <a:pt x="319" y="1"/>
                    <a:pt x="146" y="10"/>
                    <a:pt x="1" y="28"/>
                  </a:cubicBezTo>
                  <a:cubicBezTo>
                    <a:pt x="1" y="64"/>
                    <a:pt x="1" y="101"/>
                    <a:pt x="1" y="137"/>
                  </a:cubicBezTo>
                  <a:cubicBezTo>
                    <a:pt x="195" y="137"/>
                    <a:pt x="437" y="121"/>
                    <a:pt x="739" y="121"/>
                  </a:cubicBezTo>
                  <a:cubicBezTo>
                    <a:pt x="890" y="121"/>
                    <a:pt x="1055" y="125"/>
                    <a:pt x="1237" y="137"/>
                  </a:cubicBezTo>
                  <a:cubicBezTo>
                    <a:pt x="1237" y="101"/>
                    <a:pt x="1237" y="64"/>
                    <a:pt x="1237" y="28"/>
                  </a:cubicBezTo>
                  <a:cubicBezTo>
                    <a:pt x="964" y="10"/>
                    <a:pt x="728" y="1"/>
                    <a:pt x="524" y="1"/>
                  </a:cubicBezTo>
                  <a:close/>
                </a:path>
              </a:pathLst>
            </a:custGeom>
            <a:solidFill>
              <a:srgbClr val="AD3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607;p40"/>
            <p:cNvSpPr/>
            <p:nvPr/>
          </p:nvSpPr>
          <p:spPr>
            <a:xfrm>
              <a:off x="1808750" y="2084350"/>
              <a:ext cx="29100" cy="3675"/>
            </a:xfrm>
            <a:custGeom>
              <a:avLst/>
              <a:gdLst/>
              <a:ahLst/>
              <a:cxnLst/>
              <a:rect l="l" t="t" r="r" b="b"/>
              <a:pathLst>
                <a:path w="1164" h="147" extrusionOk="0">
                  <a:moveTo>
                    <a:pt x="0" y="1"/>
                  </a:moveTo>
                  <a:cubicBezTo>
                    <a:pt x="0" y="37"/>
                    <a:pt x="0" y="73"/>
                    <a:pt x="0" y="146"/>
                  </a:cubicBezTo>
                  <a:cubicBezTo>
                    <a:pt x="146" y="128"/>
                    <a:pt x="318" y="119"/>
                    <a:pt x="514" y="119"/>
                  </a:cubicBezTo>
                  <a:cubicBezTo>
                    <a:pt x="709" y="119"/>
                    <a:pt x="927" y="128"/>
                    <a:pt x="1164" y="146"/>
                  </a:cubicBezTo>
                  <a:cubicBezTo>
                    <a:pt x="1164" y="73"/>
                    <a:pt x="1164" y="37"/>
                    <a:pt x="1164" y="1"/>
                  </a:cubicBezTo>
                  <a:close/>
                </a:path>
              </a:pathLst>
            </a:custGeom>
            <a:solidFill>
              <a:srgbClr val="AD3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08;p40"/>
            <p:cNvSpPr/>
            <p:nvPr/>
          </p:nvSpPr>
          <p:spPr>
            <a:xfrm>
              <a:off x="1808750" y="2107075"/>
              <a:ext cx="29100" cy="3675"/>
            </a:xfrm>
            <a:custGeom>
              <a:avLst/>
              <a:gdLst/>
              <a:ahLst/>
              <a:cxnLst/>
              <a:rect l="l" t="t" r="r" b="b"/>
              <a:pathLst>
                <a:path w="1164" h="147" extrusionOk="0">
                  <a:moveTo>
                    <a:pt x="0" y="1"/>
                  </a:moveTo>
                  <a:cubicBezTo>
                    <a:pt x="0" y="37"/>
                    <a:pt x="0" y="73"/>
                    <a:pt x="0" y="110"/>
                  </a:cubicBezTo>
                  <a:cubicBezTo>
                    <a:pt x="146" y="146"/>
                    <a:pt x="364" y="146"/>
                    <a:pt x="582" y="146"/>
                  </a:cubicBezTo>
                  <a:cubicBezTo>
                    <a:pt x="764" y="146"/>
                    <a:pt x="946" y="146"/>
                    <a:pt x="1164" y="110"/>
                  </a:cubicBezTo>
                  <a:cubicBezTo>
                    <a:pt x="1164" y="73"/>
                    <a:pt x="1127" y="37"/>
                    <a:pt x="1127" y="1"/>
                  </a:cubicBezTo>
                  <a:cubicBezTo>
                    <a:pt x="909" y="19"/>
                    <a:pt x="700" y="28"/>
                    <a:pt x="509" y="28"/>
                  </a:cubicBezTo>
                  <a:cubicBezTo>
                    <a:pt x="318" y="28"/>
                    <a:pt x="146" y="19"/>
                    <a:pt x="0" y="1"/>
                  </a:cubicBezTo>
                  <a:close/>
                </a:path>
              </a:pathLst>
            </a:custGeom>
            <a:solidFill>
              <a:srgbClr val="AD3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09;p40"/>
            <p:cNvSpPr/>
            <p:nvPr/>
          </p:nvSpPr>
          <p:spPr>
            <a:xfrm>
              <a:off x="1946925" y="2127325"/>
              <a:ext cx="111825" cy="109800"/>
            </a:xfrm>
            <a:custGeom>
              <a:avLst/>
              <a:gdLst/>
              <a:ahLst/>
              <a:cxnLst/>
              <a:rect l="l" t="t" r="r" b="b"/>
              <a:pathLst>
                <a:path w="4473" h="4392" extrusionOk="0">
                  <a:moveTo>
                    <a:pt x="1711" y="1"/>
                  </a:moveTo>
                  <a:cubicBezTo>
                    <a:pt x="1534" y="1"/>
                    <a:pt x="1350" y="20"/>
                    <a:pt x="1164" y="63"/>
                  </a:cubicBezTo>
                  <a:cubicBezTo>
                    <a:pt x="73" y="318"/>
                    <a:pt x="218" y="972"/>
                    <a:pt x="182" y="1154"/>
                  </a:cubicBezTo>
                  <a:cubicBezTo>
                    <a:pt x="109" y="1554"/>
                    <a:pt x="327" y="1772"/>
                    <a:pt x="327" y="2063"/>
                  </a:cubicBezTo>
                  <a:cubicBezTo>
                    <a:pt x="327" y="2391"/>
                    <a:pt x="0" y="2536"/>
                    <a:pt x="109" y="3081"/>
                  </a:cubicBezTo>
                  <a:cubicBezTo>
                    <a:pt x="255" y="3627"/>
                    <a:pt x="1091" y="4354"/>
                    <a:pt x="2036" y="4390"/>
                  </a:cubicBezTo>
                  <a:cubicBezTo>
                    <a:pt x="2062" y="4391"/>
                    <a:pt x="2086" y="4392"/>
                    <a:pt x="2110" y="4392"/>
                  </a:cubicBezTo>
                  <a:cubicBezTo>
                    <a:pt x="2957" y="4392"/>
                    <a:pt x="2531" y="3768"/>
                    <a:pt x="3309" y="3627"/>
                  </a:cubicBezTo>
                  <a:cubicBezTo>
                    <a:pt x="4109" y="3481"/>
                    <a:pt x="4473" y="2500"/>
                    <a:pt x="4182" y="1809"/>
                  </a:cubicBezTo>
                  <a:cubicBezTo>
                    <a:pt x="3927" y="1118"/>
                    <a:pt x="3564" y="1154"/>
                    <a:pt x="3418" y="754"/>
                  </a:cubicBezTo>
                  <a:cubicBezTo>
                    <a:pt x="3297" y="453"/>
                    <a:pt x="2576" y="1"/>
                    <a:pt x="1711" y="1"/>
                  </a:cubicBezTo>
                  <a:close/>
                </a:path>
              </a:pathLst>
            </a:custGeom>
            <a:solidFill>
              <a:srgbClr val="AD3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610;p40"/>
            <p:cNvSpPr/>
            <p:nvPr/>
          </p:nvSpPr>
          <p:spPr>
            <a:xfrm>
              <a:off x="1951450" y="2132200"/>
              <a:ext cx="101850" cy="100350"/>
            </a:xfrm>
            <a:custGeom>
              <a:avLst/>
              <a:gdLst/>
              <a:ahLst/>
              <a:cxnLst/>
              <a:rect l="l" t="t" r="r" b="b"/>
              <a:pathLst>
                <a:path w="4074" h="4014" extrusionOk="0">
                  <a:moveTo>
                    <a:pt x="1542" y="0"/>
                  </a:moveTo>
                  <a:cubicBezTo>
                    <a:pt x="1394" y="0"/>
                    <a:pt x="1242" y="16"/>
                    <a:pt x="1092" y="50"/>
                  </a:cubicBezTo>
                  <a:cubicBezTo>
                    <a:pt x="110" y="305"/>
                    <a:pt x="219" y="887"/>
                    <a:pt x="183" y="1068"/>
                  </a:cubicBezTo>
                  <a:cubicBezTo>
                    <a:pt x="146" y="1396"/>
                    <a:pt x="328" y="1614"/>
                    <a:pt x="328" y="1905"/>
                  </a:cubicBezTo>
                  <a:cubicBezTo>
                    <a:pt x="328" y="2159"/>
                    <a:pt x="1" y="2305"/>
                    <a:pt x="146" y="2814"/>
                  </a:cubicBezTo>
                  <a:cubicBezTo>
                    <a:pt x="256" y="3286"/>
                    <a:pt x="1019" y="3977"/>
                    <a:pt x="1855" y="4014"/>
                  </a:cubicBezTo>
                  <a:cubicBezTo>
                    <a:pt x="2728" y="4014"/>
                    <a:pt x="2292" y="3432"/>
                    <a:pt x="3019" y="3286"/>
                  </a:cubicBezTo>
                  <a:cubicBezTo>
                    <a:pt x="3783" y="3177"/>
                    <a:pt x="4073" y="2305"/>
                    <a:pt x="3819" y="1650"/>
                  </a:cubicBezTo>
                  <a:cubicBezTo>
                    <a:pt x="3564" y="996"/>
                    <a:pt x="3237" y="1032"/>
                    <a:pt x="3128" y="705"/>
                  </a:cubicBezTo>
                  <a:cubicBezTo>
                    <a:pt x="3036" y="430"/>
                    <a:pt x="2328" y="0"/>
                    <a:pt x="1542" y="0"/>
                  </a:cubicBezTo>
                  <a:close/>
                </a:path>
              </a:pathLst>
            </a:custGeom>
            <a:solidFill>
              <a:srgbClr val="F3B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611;p40"/>
            <p:cNvSpPr/>
            <p:nvPr/>
          </p:nvSpPr>
          <p:spPr>
            <a:xfrm>
              <a:off x="2012375" y="2219925"/>
              <a:ext cx="33575" cy="29025"/>
            </a:xfrm>
            <a:custGeom>
              <a:avLst/>
              <a:gdLst/>
              <a:ahLst/>
              <a:cxnLst/>
              <a:rect l="l" t="t" r="r" b="b"/>
              <a:pathLst>
                <a:path w="1343" h="1161" extrusionOk="0">
                  <a:moveTo>
                    <a:pt x="716" y="1"/>
                  </a:moveTo>
                  <a:cubicBezTo>
                    <a:pt x="632" y="1"/>
                    <a:pt x="549" y="21"/>
                    <a:pt x="473" y="68"/>
                  </a:cubicBezTo>
                  <a:cubicBezTo>
                    <a:pt x="0" y="396"/>
                    <a:pt x="146" y="1123"/>
                    <a:pt x="691" y="1159"/>
                  </a:cubicBezTo>
                  <a:cubicBezTo>
                    <a:pt x="707" y="1160"/>
                    <a:pt x="722" y="1161"/>
                    <a:pt x="736" y="1161"/>
                  </a:cubicBezTo>
                  <a:cubicBezTo>
                    <a:pt x="1242" y="1161"/>
                    <a:pt x="1342" y="570"/>
                    <a:pt x="1236" y="323"/>
                  </a:cubicBezTo>
                  <a:cubicBezTo>
                    <a:pt x="1183" y="162"/>
                    <a:pt x="951" y="1"/>
                    <a:pt x="716" y="1"/>
                  </a:cubicBezTo>
                  <a:close/>
                </a:path>
              </a:pathLst>
            </a:custGeom>
            <a:solidFill>
              <a:srgbClr val="AD3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612;p40"/>
            <p:cNvSpPr/>
            <p:nvPr/>
          </p:nvSpPr>
          <p:spPr>
            <a:xfrm>
              <a:off x="2015100" y="2222125"/>
              <a:ext cx="29025" cy="24100"/>
            </a:xfrm>
            <a:custGeom>
              <a:avLst/>
              <a:gdLst/>
              <a:ahLst/>
              <a:cxnLst/>
              <a:rect l="l" t="t" r="r" b="b"/>
              <a:pathLst>
                <a:path w="1161" h="964" extrusionOk="0">
                  <a:moveTo>
                    <a:pt x="588" y="0"/>
                  </a:moveTo>
                  <a:cubicBezTo>
                    <a:pt x="521" y="0"/>
                    <a:pt x="456" y="16"/>
                    <a:pt x="400" y="53"/>
                  </a:cubicBezTo>
                  <a:cubicBezTo>
                    <a:pt x="0" y="344"/>
                    <a:pt x="146" y="926"/>
                    <a:pt x="582" y="962"/>
                  </a:cubicBezTo>
                  <a:cubicBezTo>
                    <a:pt x="598" y="963"/>
                    <a:pt x="614" y="964"/>
                    <a:pt x="629" y="964"/>
                  </a:cubicBezTo>
                  <a:cubicBezTo>
                    <a:pt x="1062" y="964"/>
                    <a:pt x="1160" y="482"/>
                    <a:pt x="1055" y="271"/>
                  </a:cubicBezTo>
                  <a:cubicBezTo>
                    <a:pt x="1001" y="136"/>
                    <a:pt x="785" y="0"/>
                    <a:pt x="588" y="0"/>
                  </a:cubicBezTo>
                  <a:close/>
                </a:path>
              </a:pathLst>
            </a:custGeom>
            <a:solidFill>
              <a:srgbClr val="F3B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613;p40"/>
            <p:cNvSpPr/>
            <p:nvPr/>
          </p:nvSpPr>
          <p:spPr>
            <a:xfrm>
              <a:off x="2041600" y="2206100"/>
              <a:ext cx="20800" cy="21600"/>
            </a:xfrm>
            <a:custGeom>
              <a:avLst/>
              <a:gdLst/>
              <a:ahLst/>
              <a:cxnLst/>
              <a:rect l="l" t="t" r="r" b="b"/>
              <a:pathLst>
                <a:path w="832" h="864" extrusionOk="0">
                  <a:moveTo>
                    <a:pt x="497" y="0"/>
                  </a:moveTo>
                  <a:cubicBezTo>
                    <a:pt x="261" y="0"/>
                    <a:pt x="65" y="272"/>
                    <a:pt x="31" y="512"/>
                  </a:cubicBezTo>
                  <a:cubicBezTo>
                    <a:pt x="0" y="636"/>
                    <a:pt x="126" y="863"/>
                    <a:pt x="365" y="863"/>
                  </a:cubicBezTo>
                  <a:cubicBezTo>
                    <a:pt x="408" y="863"/>
                    <a:pt x="454" y="856"/>
                    <a:pt x="504" y="839"/>
                  </a:cubicBezTo>
                  <a:cubicBezTo>
                    <a:pt x="831" y="730"/>
                    <a:pt x="758" y="76"/>
                    <a:pt x="540" y="3"/>
                  </a:cubicBezTo>
                  <a:cubicBezTo>
                    <a:pt x="526" y="1"/>
                    <a:pt x="511" y="0"/>
                    <a:pt x="497" y="0"/>
                  </a:cubicBezTo>
                  <a:close/>
                </a:path>
              </a:pathLst>
            </a:custGeom>
            <a:solidFill>
              <a:srgbClr val="AD3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14;p40"/>
            <p:cNvSpPr/>
            <p:nvPr/>
          </p:nvSpPr>
          <p:spPr>
            <a:xfrm>
              <a:off x="2043375" y="2208800"/>
              <a:ext cx="17200" cy="16800"/>
            </a:xfrm>
            <a:custGeom>
              <a:avLst/>
              <a:gdLst/>
              <a:ahLst/>
              <a:cxnLst/>
              <a:rect l="l" t="t" r="r" b="b"/>
              <a:pathLst>
                <a:path w="688" h="672" extrusionOk="0">
                  <a:moveTo>
                    <a:pt x="385" y="0"/>
                  </a:moveTo>
                  <a:cubicBezTo>
                    <a:pt x="194" y="0"/>
                    <a:pt x="66" y="200"/>
                    <a:pt x="33" y="368"/>
                  </a:cubicBezTo>
                  <a:cubicBezTo>
                    <a:pt x="1" y="464"/>
                    <a:pt x="109" y="672"/>
                    <a:pt x="308" y="672"/>
                  </a:cubicBezTo>
                  <a:cubicBezTo>
                    <a:pt x="336" y="672"/>
                    <a:pt x="365" y="668"/>
                    <a:pt x="396" y="659"/>
                  </a:cubicBezTo>
                  <a:cubicBezTo>
                    <a:pt x="687" y="586"/>
                    <a:pt x="578" y="41"/>
                    <a:pt x="433" y="4"/>
                  </a:cubicBezTo>
                  <a:cubicBezTo>
                    <a:pt x="417" y="2"/>
                    <a:pt x="401" y="0"/>
                    <a:pt x="385" y="0"/>
                  </a:cubicBezTo>
                  <a:close/>
                </a:path>
              </a:pathLst>
            </a:custGeom>
            <a:solidFill>
              <a:srgbClr val="F3B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15;p40"/>
            <p:cNvSpPr/>
            <p:nvPr/>
          </p:nvSpPr>
          <p:spPr>
            <a:xfrm>
              <a:off x="1984175" y="2148900"/>
              <a:ext cx="21850" cy="14575"/>
            </a:xfrm>
            <a:custGeom>
              <a:avLst/>
              <a:gdLst/>
              <a:ahLst/>
              <a:cxnLst/>
              <a:rect l="l" t="t" r="r" b="b"/>
              <a:pathLst>
                <a:path w="874" h="583" extrusionOk="0">
                  <a:moveTo>
                    <a:pt x="110" y="0"/>
                  </a:moveTo>
                  <a:cubicBezTo>
                    <a:pt x="74" y="0"/>
                    <a:pt x="37" y="37"/>
                    <a:pt x="1" y="73"/>
                  </a:cubicBezTo>
                  <a:cubicBezTo>
                    <a:pt x="146" y="182"/>
                    <a:pt x="292" y="255"/>
                    <a:pt x="437" y="328"/>
                  </a:cubicBezTo>
                  <a:cubicBezTo>
                    <a:pt x="546" y="437"/>
                    <a:pt x="692" y="509"/>
                    <a:pt x="765" y="582"/>
                  </a:cubicBezTo>
                  <a:cubicBezTo>
                    <a:pt x="801" y="546"/>
                    <a:pt x="837" y="509"/>
                    <a:pt x="874" y="509"/>
                  </a:cubicBezTo>
                  <a:cubicBezTo>
                    <a:pt x="765" y="400"/>
                    <a:pt x="655" y="328"/>
                    <a:pt x="474" y="219"/>
                  </a:cubicBezTo>
                  <a:cubicBezTo>
                    <a:pt x="365" y="146"/>
                    <a:pt x="256" y="73"/>
                    <a:pt x="110"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616;p40"/>
            <p:cNvSpPr/>
            <p:nvPr/>
          </p:nvSpPr>
          <p:spPr>
            <a:xfrm>
              <a:off x="1971450" y="2135250"/>
              <a:ext cx="12750" cy="13675"/>
            </a:xfrm>
            <a:custGeom>
              <a:avLst/>
              <a:gdLst/>
              <a:ahLst/>
              <a:cxnLst/>
              <a:rect l="l" t="t" r="r" b="b"/>
              <a:pathLst>
                <a:path w="510" h="547" extrusionOk="0">
                  <a:moveTo>
                    <a:pt x="110" y="1"/>
                  </a:moveTo>
                  <a:cubicBezTo>
                    <a:pt x="74" y="1"/>
                    <a:pt x="37" y="1"/>
                    <a:pt x="1" y="37"/>
                  </a:cubicBezTo>
                  <a:cubicBezTo>
                    <a:pt x="110" y="219"/>
                    <a:pt x="255" y="401"/>
                    <a:pt x="401" y="546"/>
                  </a:cubicBezTo>
                  <a:cubicBezTo>
                    <a:pt x="437" y="510"/>
                    <a:pt x="474" y="474"/>
                    <a:pt x="510" y="474"/>
                  </a:cubicBezTo>
                  <a:cubicBezTo>
                    <a:pt x="365" y="328"/>
                    <a:pt x="219" y="183"/>
                    <a:pt x="110" y="1"/>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617;p40"/>
            <p:cNvSpPr/>
            <p:nvPr/>
          </p:nvSpPr>
          <p:spPr>
            <a:xfrm>
              <a:off x="1995100" y="2163450"/>
              <a:ext cx="17300" cy="34550"/>
            </a:xfrm>
            <a:custGeom>
              <a:avLst/>
              <a:gdLst/>
              <a:ahLst/>
              <a:cxnLst/>
              <a:rect l="l" t="t" r="r" b="b"/>
              <a:pathLst>
                <a:path w="692" h="1382" extrusionOk="0">
                  <a:moveTo>
                    <a:pt x="509" y="0"/>
                  </a:moveTo>
                  <a:cubicBezTo>
                    <a:pt x="473" y="37"/>
                    <a:pt x="437" y="73"/>
                    <a:pt x="400" y="73"/>
                  </a:cubicBezTo>
                  <a:cubicBezTo>
                    <a:pt x="437" y="109"/>
                    <a:pt x="437" y="146"/>
                    <a:pt x="437" y="146"/>
                  </a:cubicBezTo>
                  <a:cubicBezTo>
                    <a:pt x="437" y="218"/>
                    <a:pt x="364" y="291"/>
                    <a:pt x="291" y="364"/>
                  </a:cubicBezTo>
                  <a:cubicBezTo>
                    <a:pt x="182" y="509"/>
                    <a:pt x="0" y="691"/>
                    <a:pt x="0" y="909"/>
                  </a:cubicBezTo>
                  <a:cubicBezTo>
                    <a:pt x="0" y="1200"/>
                    <a:pt x="255" y="1273"/>
                    <a:pt x="509" y="1346"/>
                  </a:cubicBezTo>
                  <a:cubicBezTo>
                    <a:pt x="509" y="1346"/>
                    <a:pt x="546" y="1382"/>
                    <a:pt x="582" y="1382"/>
                  </a:cubicBezTo>
                  <a:cubicBezTo>
                    <a:pt x="618" y="1346"/>
                    <a:pt x="655" y="1309"/>
                    <a:pt x="691" y="1273"/>
                  </a:cubicBezTo>
                  <a:cubicBezTo>
                    <a:pt x="655" y="1273"/>
                    <a:pt x="582" y="1236"/>
                    <a:pt x="546" y="1236"/>
                  </a:cubicBezTo>
                  <a:cubicBezTo>
                    <a:pt x="291" y="1164"/>
                    <a:pt x="146" y="1091"/>
                    <a:pt x="146" y="909"/>
                  </a:cubicBezTo>
                  <a:cubicBezTo>
                    <a:pt x="146" y="727"/>
                    <a:pt x="255" y="582"/>
                    <a:pt x="364" y="473"/>
                  </a:cubicBezTo>
                  <a:cubicBezTo>
                    <a:pt x="473" y="364"/>
                    <a:pt x="582" y="255"/>
                    <a:pt x="582" y="146"/>
                  </a:cubicBezTo>
                  <a:cubicBezTo>
                    <a:pt x="582" y="109"/>
                    <a:pt x="546" y="37"/>
                    <a:pt x="509"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618;p40"/>
            <p:cNvSpPr/>
            <p:nvPr/>
          </p:nvSpPr>
          <p:spPr>
            <a:xfrm>
              <a:off x="2013275" y="2197075"/>
              <a:ext cx="8200" cy="21850"/>
            </a:xfrm>
            <a:custGeom>
              <a:avLst/>
              <a:gdLst/>
              <a:ahLst/>
              <a:cxnLst/>
              <a:rect l="l" t="t" r="r" b="b"/>
              <a:pathLst>
                <a:path w="328" h="874" extrusionOk="0">
                  <a:moveTo>
                    <a:pt x="110" y="1"/>
                  </a:moveTo>
                  <a:cubicBezTo>
                    <a:pt x="73" y="37"/>
                    <a:pt x="37" y="73"/>
                    <a:pt x="1" y="73"/>
                  </a:cubicBezTo>
                  <a:cubicBezTo>
                    <a:pt x="110" y="146"/>
                    <a:pt x="219" y="219"/>
                    <a:pt x="219" y="401"/>
                  </a:cubicBezTo>
                  <a:cubicBezTo>
                    <a:pt x="219" y="510"/>
                    <a:pt x="182" y="619"/>
                    <a:pt x="182" y="728"/>
                  </a:cubicBezTo>
                  <a:cubicBezTo>
                    <a:pt x="182" y="764"/>
                    <a:pt x="182" y="837"/>
                    <a:pt x="182" y="873"/>
                  </a:cubicBezTo>
                  <a:cubicBezTo>
                    <a:pt x="219" y="837"/>
                    <a:pt x="255" y="800"/>
                    <a:pt x="291" y="800"/>
                  </a:cubicBezTo>
                  <a:cubicBezTo>
                    <a:pt x="291" y="764"/>
                    <a:pt x="291" y="764"/>
                    <a:pt x="291" y="728"/>
                  </a:cubicBezTo>
                  <a:cubicBezTo>
                    <a:pt x="328" y="619"/>
                    <a:pt x="328" y="510"/>
                    <a:pt x="328" y="401"/>
                  </a:cubicBezTo>
                  <a:cubicBezTo>
                    <a:pt x="328" y="182"/>
                    <a:pt x="219" y="73"/>
                    <a:pt x="110" y="1"/>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619;p40"/>
            <p:cNvSpPr/>
            <p:nvPr/>
          </p:nvSpPr>
          <p:spPr>
            <a:xfrm>
              <a:off x="2009650" y="2160725"/>
              <a:ext cx="26375" cy="10025"/>
            </a:xfrm>
            <a:custGeom>
              <a:avLst/>
              <a:gdLst/>
              <a:ahLst/>
              <a:cxnLst/>
              <a:rect l="l" t="t" r="r" b="b"/>
              <a:pathLst>
                <a:path w="1055" h="401" extrusionOk="0">
                  <a:moveTo>
                    <a:pt x="109" y="0"/>
                  </a:moveTo>
                  <a:cubicBezTo>
                    <a:pt x="73" y="36"/>
                    <a:pt x="36" y="36"/>
                    <a:pt x="0" y="73"/>
                  </a:cubicBezTo>
                  <a:cubicBezTo>
                    <a:pt x="109" y="182"/>
                    <a:pt x="327" y="218"/>
                    <a:pt x="509" y="218"/>
                  </a:cubicBezTo>
                  <a:cubicBezTo>
                    <a:pt x="764" y="218"/>
                    <a:pt x="909" y="255"/>
                    <a:pt x="946" y="400"/>
                  </a:cubicBezTo>
                  <a:cubicBezTo>
                    <a:pt x="982" y="400"/>
                    <a:pt x="1018" y="364"/>
                    <a:pt x="1055" y="327"/>
                  </a:cubicBezTo>
                  <a:cubicBezTo>
                    <a:pt x="982" y="109"/>
                    <a:pt x="727" y="109"/>
                    <a:pt x="509" y="109"/>
                  </a:cubicBezTo>
                  <a:cubicBezTo>
                    <a:pt x="327" y="73"/>
                    <a:pt x="182" y="73"/>
                    <a:pt x="109"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620;p40"/>
            <p:cNvSpPr/>
            <p:nvPr/>
          </p:nvSpPr>
          <p:spPr>
            <a:xfrm>
              <a:off x="2006925" y="2138900"/>
              <a:ext cx="13650" cy="20925"/>
            </a:xfrm>
            <a:custGeom>
              <a:avLst/>
              <a:gdLst/>
              <a:ahLst/>
              <a:cxnLst/>
              <a:rect l="l" t="t" r="r" b="b"/>
              <a:pathLst>
                <a:path w="546" h="837" extrusionOk="0">
                  <a:moveTo>
                    <a:pt x="400" y="0"/>
                  </a:moveTo>
                  <a:lnTo>
                    <a:pt x="400" y="0"/>
                  </a:lnTo>
                  <a:cubicBezTo>
                    <a:pt x="436" y="37"/>
                    <a:pt x="436" y="110"/>
                    <a:pt x="436" y="146"/>
                  </a:cubicBezTo>
                  <a:cubicBezTo>
                    <a:pt x="436" y="219"/>
                    <a:pt x="364" y="255"/>
                    <a:pt x="291" y="328"/>
                  </a:cubicBezTo>
                  <a:cubicBezTo>
                    <a:pt x="145" y="364"/>
                    <a:pt x="0" y="437"/>
                    <a:pt x="0" y="655"/>
                  </a:cubicBezTo>
                  <a:cubicBezTo>
                    <a:pt x="0" y="728"/>
                    <a:pt x="36" y="800"/>
                    <a:pt x="36" y="837"/>
                  </a:cubicBezTo>
                  <a:cubicBezTo>
                    <a:pt x="73" y="837"/>
                    <a:pt x="109" y="800"/>
                    <a:pt x="145" y="764"/>
                  </a:cubicBezTo>
                  <a:cubicBezTo>
                    <a:pt x="145" y="764"/>
                    <a:pt x="145" y="728"/>
                    <a:pt x="145" y="655"/>
                  </a:cubicBezTo>
                  <a:cubicBezTo>
                    <a:pt x="145" y="509"/>
                    <a:pt x="218" y="473"/>
                    <a:pt x="327" y="400"/>
                  </a:cubicBezTo>
                  <a:cubicBezTo>
                    <a:pt x="436" y="364"/>
                    <a:pt x="545" y="291"/>
                    <a:pt x="545" y="146"/>
                  </a:cubicBezTo>
                  <a:cubicBezTo>
                    <a:pt x="545" y="110"/>
                    <a:pt x="545" y="110"/>
                    <a:pt x="545" y="73"/>
                  </a:cubicBezTo>
                  <a:cubicBezTo>
                    <a:pt x="509" y="37"/>
                    <a:pt x="473" y="37"/>
                    <a:pt x="400"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621;p40"/>
            <p:cNvSpPr/>
            <p:nvPr/>
          </p:nvSpPr>
          <p:spPr>
            <a:xfrm>
              <a:off x="2035100" y="2197075"/>
              <a:ext cx="9100" cy="5475"/>
            </a:xfrm>
            <a:custGeom>
              <a:avLst/>
              <a:gdLst/>
              <a:ahLst/>
              <a:cxnLst/>
              <a:rect l="l" t="t" r="r" b="b"/>
              <a:pathLst>
                <a:path w="364" h="219" extrusionOk="0">
                  <a:moveTo>
                    <a:pt x="73" y="1"/>
                  </a:moveTo>
                  <a:cubicBezTo>
                    <a:pt x="37" y="37"/>
                    <a:pt x="0" y="73"/>
                    <a:pt x="0" y="110"/>
                  </a:cubicBezTo>
                  <a:cubicBezTo>
                    <a:pt x="109" y="146"/>
                    <a:pt x="218" y="182"/>
                    <a:pt x="364" y="219"/>
                  </a:cubicBezTo>
                  <a:cubicBezTo>
                    <a:pt x="364" y="182"/>
                    <a:pt x="364" y="146"/>
                    <a:pt x="364" y="110"/>
                  </a:cubicBezTo>
                  <a:cubicBezTo>
                    <a:pt x="218" y="73"/>
                    <a:pt x="146" y="37"/>
                    <a:pt x="73" y="1"/>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622;p40"/>
            <p:cNvSpPr/>
            <p:nvPr/>
          </p:nvSpPr>
          <p:spPr>
            <a:xfrm>
              <a:off x="2028725" y="2172525"/>
              <a:ext cx="8200" cy="25475"/>
            </a:xfrm>
            <a:custGeom>
              <a:avLst/>
              <a:gdLst/>
              <a:ahLst/>
              <a:cxnLst/>
              <a:rect l="l" t="t" r="r" b="b"/>
              <a:pathLst>
                <a:path w="328" h="1019" extrusionOk="0">
                  <a:moveTo>
                    <a:pt x="328" y="1"/>
                  </a:moveTo>
                  <a:cubicBezTo>
                    <a:pt x="292" y="37"/>
                    <a:pt x="219" y="74"/>
                    <a:pt x="183" y="110"/>
                  </a:cubicBezTo>
                  <a:cubicBezTo>
                    <a:pt x="183" y="183"/>
                    <a:pt x="146" y="255"/>
                    <a:pt x="110" y="364"/>
                  </a:cubicBezTo>
                  <a:cubicBezTo>
                    <a:pt x="73" y="473"/>
                    <a:pt x="1" y="583"/>
                    <a:pt x="1" y="728"/>
                  </a:cubicBezTo>
                  <a:cubicBezTo>
                    <a:pt x="1" y="837"/>
                    <a:pt x="73" y="946"/>
                    <a:pt x="146" y="1019"/>
                  </a:cubicBezTo>
                  <a:cubicBezTo>
                    <a:pt x="146" y="983"/>
                    <a:pt x="183" y="946"/>
                    <a:pt x="219" y="910"/>
                  </a:cubicBezTo>
                  <a:cubicBezTo>
                    <a:pt x="183" y="873"/>
                    <a:pt x="146" y="801"/>
                    <a:pt x="146" y="728"/>
                  </a:cubicBezTo>
                  <a:cubicBezTo>
                    <a:pt x="146" y="619"/>
                    <a:pt x="183" y="510"/>
                    <a:pt x="219" y="401"/>
                  </a:cubicBezTo>
                  <a:cubicBezTo>
                    <a:pt x="255" y="292"/>
                    <a:pt x="328" y="146"/>
                    <a:pt x="328" y="37"/>
                  </a:cubicBezTo>
                  <a:cubicBezTo>
                    <a:pt x="328" y="1"/>
                    <a:pt x="328" y="1"/>
                    <a:pt x="328" y="1"/>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623;p40"/>
            <p:cNvSpPr/>
            <p:nvPr/>
          </p:nvSpPr>
          <p:spPr>
            <a:xfrm>
              <a:off x="1993275" y="2213450"/>
              <a:ext cx="19125" cy="16375"/>
            </a:xfrm>
            <a:custGeom>
              <a:avLst/>
              <a:gdLst/>
              <a:ahLst/>
              <a:cxnLst/>
              <a:rect l="l" t="t" r="r" b="b"/>
              <a:pathLst>
                <a:path w="765" h="655" extrusionOk="0">
                  <a:moveTo>
                    <a:pt x="73" y="0"/>
                  </a:moveTo>
                  <a:cubicBezTo>
                    <a:pt x="37" y="36"/>
                    <a:pt x="1" y="73"/>
                    <a:pt x="1" y="109"/>
                  </a:cubicBezTo>
                  <a:cubicBezTo>
                    <a:pt x="255" y="182"/>
                    <a:pt x="546" y="364"/>
                    <a:pt x="691" y="655"/>
                  </a:cubicBezTo>
                  <a:cubicBezTo>
                    <a:pt x="728" y="618"/>
                    <a:pt x="728" y="582"/>
                    <a:pt x="764" y="545"/>
                  </a:cubicBezTo>
                  <a:cubicBezTo>
                    <a:pt x="619" y="255"/>
                    <a:pt x="328" y="73"/>
                    <a:pt x="73"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624;p40"/>
            <p:cNvSpPr/>
            <p:nvPr/>
          </p:nvSpPr>
          <p:spPr>
            <a:xfrm>
              <a:off x="1974200" y="2211625"/>
              <a:ext cx="17275" cy="14575"/>
            </a:xfrm>
            <a:custGeom>
              <a:avLst/>
              <a:gdLst/>
              <a:ahLst/>
              <a:cxnLst/>
              <a:rect l="l" t="t" r="r" b="b"/>
              <a:pathLst>
                <a:path w="691" h="583" extrusionOk="0">
                  <a:moveTo>
                    <a:pt x="509" y="0"/>
                  </a:moveTo>
                  <a:cubicBezTo>
                    <a:pt x="218" y="0"/>
                    <a:pt x="109" y="255"/>
                    <a:pt x="0" y="509"/>
                  </a:cubicBezTo>
                  <a:cubicBezTo>
                    <a:pt x="36" y="546"/>
                    <a:pt x="73" y="546"/>
                    <a:pt x="109" y="582"/>
                  </a:cubicBezTo>
                  <a:cubicBezTo>
                    <a:pt x="218" y="328"/>
                    <a:pt x="291" y="146"/>
                    <a:pt x="509" y="146"/>
                  </a:cubicBezTo>
                  <a:lnTo>
                    <a:pt x="655" y="146"/>
                  </a:lnTo>
                  <a:cubicBezTo>
                    <a:pt x="655" y="109"/>
                    <a:pt x="691" y="73"/>
                    <a:pt x="691" y="37"/>
                  </a:cubicBezTo>
                  <a:cubicBezTo>
                    <a:pt x="655" y="37"/>
                    <a:pt x="582" y="0"/>
                    <a:pt x="509"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625;p40"/>
            <p:cNvSpPr/>
            <p:nvPr/>
          </p:nvSpPr>
          <p:spPr>
            <a:xfrm>
              <a:off x="1956925" y="2148000"/>
              <a:ext cx="19100" cy="12750"/>
            </a:xfrm>
            <a:custGeom>
              <a:avLst/>
              <a:gdLst/>
              <a:ahLst/>
              <a:cxnLst/>
              <a:rect l="l" t="t" r="r" b="b"/>
              <a:pathLst>
                <a:path w="764" h="510" extrusionOk="0">
                  <a:moveTo>
                    <a:pt x="37" y="0"/>
                  </a:moveTo>
                  <a:cubicBezTo>
                    <a:pt x="37" y="36"/>
                    <a:pt x="37" y="73"/>
                    <a:pt x="0" y="109"/>
                  </a:cubicBezTo>
                  <a:cubicBezTo>
                    <a:pt x="182" y="218"/>
                    <a:pt x="327" y="291"/>
                    <a:pt x="473" y="364"/>
                  </a:cubicBezTo>
                  <a:cubicBezTo>
                    <a:pt x="582" y="400"/>
                    <a:pt x="655" y="436"/>
                    <a:pt x="727" y="509"/>
                  </a:cubicBezTo>
                  <a:cubicBezTo>
                    <a:pt x="727" y="473"/>
                    <a:pt x="764" y="436"/>
                    <a:pt x="764" y="400"/>
                  </a:cubicBezTo>
                  <a:cubicBezTo>
                    <a:pt x="764" y="400"/>
                    <a:pt x="764" y="364"/>
                    <a:pt x="764" y="364"/>
                  </a:cubicBezTo>
                  <a:cubicBezTo>
                    <a:pt x="691" y="327"/>
                    <a:pt x="618" y="291"/>
                    <a:pt x="509" y="255"/>
                  </a:cubicBezTo>
                  <a:cubicBezTo>
                    <a:pt x="364" y="182"/>
                    <a:pt x="218" y="109"/>
                    <a:pt x="37"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626;p40"/>
            <p:cNvSpPr/>
            <p:nvPr/>
          </p:nvSpPr>
          <p:spPr>
            <a:xfrm>
              <a:off x="1967825" y="2158900"/>
              <a:ext cx="16375" cy="36375"/>
            </a:xfrm>
            <a:custGeom>
              <a:avLst/>
              <a:gdLst/>
              <a:ahLst/>
              <a:cxnLst/>
              <a:rect l="l" t="t" r="r" b="b"/>
              <a:pathLst>
                <a:path w="655" h="1455" extrusionOk="0">
                  <a:moveTo>
                    <a:pt x="437" y="0"/>
                  </a:moveTo>
                  <a:cubicBezTo>
                    <a:pt x="437" y="37"/>
                    <a:pt x="400" y="109"/>
                    <a:pt x="400" y="146"/>
                  </a:cubicBezTo>
                  <a:cubicBezTo>
                    <a:pt x="473" y="219"/>
                    <a:pt x="546" y="328"/>
                    <a:pt x="546" y="509"/>
                  </a:cubicBezTo>
                  <a:cubicBezTo>
                    <a:pt x="546" y="728"/>
                    <a:pt x="437" y="800"/>
                    <a:pt x="291" y="909"/>
                  </a:cubicBezTo>
                  <a:cubicBezTo>
                    <a:pt x="182" y="982"/>
                    <a:pt x="110" y="1018"/>
                    <a:pt x="0" y="1164"/>
                  </a:cubicBezTo>
                  <a:cubicBezTo>
                    <a:pt x="0" y="1164"/>
                    <a:pt x="0" y="1200"/>
                    <a:pt x="0" y="1237"/>
                  </a:cubicBezTo>
                  <a:cubicBezTo>
                    <a:pt x="0" y="1346"/>
                    <a:pt x="73" y="1382"/>
                    <a:pt x="146" y="1455"/>
                  </a:cubicBezTo>
                  <a:cubicBezTo>
                    <a:pt x="182" y="1455"/>
                    <a:pt x="219" y="1418"/>
                    <a:pt x="255" y="1418"/>
                  </a:cubicBezTo>
                  <a:cubicBezTo>
                    <a:pt x="255" y="1382"/>
                    <a:pt x="219" y="1382"/>
                    <a:pt x="219" y="1346"/>
                  </a:cubicBezTo>
                  <a:cubicBezTo>
                    <a:pt x="146" y="1309"/>
                    <a:pt x="110" y="1273"/>
                    <a:pt x="110" y="1237"/>
                  </a:cubicBezTo>
                  <a:cubicBezTo>
                    <a:pt x="110" y="1237"/>
                    <a:pt x="110" y="1200"/>
                    <a:pt x="110" y="1200"/>
                  </a:cubicBezTo>
                  <a:cubicBezTo>
                    <a:pt x="182" y="1128"/>
                    <a:pt x="255" y="1055"/>
                    <a:pt x="364" y="1018"/>
                  </a:cubicBezTo>
                  <a:cubicBezTo>
                    <a:pt x="510" y="909"/>
                    <a:pt x="655" y="800"/>
                    <a:pt x="655" y="509"/>
                  </a:cubicBezTo>
                  <a:cubicBezTo>
                    <a:pt x="655" y="255"/>
                    <a:pt x="546" y="109"/>
                    <a:pt x="437"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627;p40"/>
            <p:cNvSpPr/>
            <p:nvPr/>
          </p:nvSpPr>
          <p:spPr>
            <a:xfrm>
              <a:off x="1960550" y="2196175"/>
              <a:ext cx="17300" cy="19100"/>
            </a:xfrm>
            <a:custGeom>
              <a:avLst/>
              <a:gdLst/>
              <a:ahLst/>
              <a:cxnLst/>
              <a:rect l="l" t="t" r="r" b="b"/>
              <a:pathLst>
                <a:path w="692" h="764" extrusionOk="0">
                  <a:moveTo>
                    <a:pt x="619" y="0"/>
                  </a:moveTo>
                  <a:cubicBezTo>
                    <a:pt x="582" y="37"/>
                    <a:pt x="546" y="37"/>
                    <a:pt x="510" y="73"/>
                  </a:cubicBezTo>
                  <a:cubicBezTo>
                    <a:pt x="546" y="109"/>
                    <a:pt x="546" y="146"/>
                    <a:pt x="546" y="182"/>
                  </a:cubicBezTo>
                  <a:cubicBezTo>
                    <a:pt x="546" y="218"/>
                    <a:pt x="546" y="218"/>
                    <a:pt x="546" y="218"/>
                  </a:cubicBezTo>
                  <a:cubicBezTo>
                    <a:pt x="437" y="400"/>
                    <a:pt x="255" y="509"/>
                    <a:pt x="73" y="618"/>
                  </a:cubicBezTo>
                  <a:cubicBezTo>
                    <a:pt x="37" y="618"/>
                    <a:pt x="37" y="655"/>
                    <a:pt x="1" y="655"/>
                  </a:cubicBezTo>
                  <a:cubicBezTo>
                    <a:pt x="1" y="691"/>
                    <a:pt x="37" y="727"/>
                    <a:pt x="73" y="764"/>
                  </a:cubicBezTo>
                  <a:cubicBezTo>
                    <a:pt x="110" y="727"/>
                    <a:pt x="110" y="727"/>
                    <a:pt x="146" y="727"/>
                  </a:cubicBezTo>
                  <a:cubicBezTo>
                    <a:pt x="328" y="618"/>
                    <a:pt x="546" y="509"/>
                    <a:pt x="655" y="255"/>
                  </a:cubicBezTo>
                  <a:cubicBezTo>
                    <a:pt x="691" y="255"/>
                    <a:pt x="691" y="218"/>
                    <a:pt x="691" y="182"/>
                  </a:cubicBezTo>
                  <a:cubicBezTo>
                    <a:pt x="691" y="109"/>
                    <a:pt x="655" y="73"/>
                    <a:pt x="619"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628;p40"/>
            <p:cNvSpPr/>
            <p:nvPr/>
          </p:nvSpPr>
          <p:spPr>
            <a:xfrm>
              <a:off x="1956925" y="2133450"/>
              <a:ext cx="48200" cy="39100"/>
            </a:xfrm>
            <a:custGeom>
              <a:avLst/>
              <a:gdLst/>
              <a:ahLst/>
              <a:cxnLst/>
              <a:rect l="l" t="t" r="r" b="b"/>
              <a:pathLst>
                <a:path w="1928" h="1564" extrusionOk="0">
                  <a:moveTo>
                    <a:pt x="1818" y="0"/>
                  </a:moveTo>
                  <a:cubicBezTo>
                    <a:pt x="1673" y="182"/>
                    <a:pt x="1455" y="328"/>
                    <a:pt x="1273" y="437"/>
                  </a:cubicBezTo>
                  <a:cubicBezTo>
                    <a:pt x="1200" y="473"/>
                    <a:pt x="1164" y="509"/>
                    <a:pt x="1091" y="546"/>
                  </a:cubicBezTo>
                  <a:cubicBezTo>
                    <a:pt x="1055" y="546"/>
                    <a:pt x="1018" y="582"/>
                    <a:pt x="982" y="618"/>
                  </a:cubicBezTo>
                  <a:cubicBezTo>
                    <a:pt x="873" y="691"/>
                    <a:pt x="764" y="800"/>
                    <a:pt x="764" y="946"/>
                  </a:cubicBezTo>
                  <a:cubicBezTo>
                    <a:pt x="764" y="946"/>
                    <a:pt x="764" y="982"/>
                    <a:pt x="764" y="982"/>
                  </a:cubicBezTo>
                  <a:cubicBezTo>
                    <a:pt x="764" y="1018"/>
                    <a:pt x="727" y="1055"/>
                    <a:pt x="727" y="1091"/>
                  </a:cubicBezTo>
                  <a:cubicBezTo>
                    <a:pt x="655" y="1237"/>
                    <a:pt x="400" y="1418"/>
                    <a:pt x="0" y="1455"/>
                  </a:cubicBezTo>
                  <a:cubicBezTo>
                    <a:pt x="37" y="1491"/>
                    <a:pt x="37" y="1527"/>
                    <a:pt x="37" y="1564"/>
                  </a:cubicBezTo>
                  <a:cubicBezTo>
                    <a:pt x="436" y="1527"/>
                    <a:pt x="727" y="1346"/>
                    <a:pt x="836" y="1164"/>
                  </a:cubicBezTo>
                  <a:cubicBezTo>
                    <a:pt x="836" y="1127"/>
                    <a:pt x="873" y="1055"/>
                    <a:pt x="873" y="1018"/>
                  </a:cubicBezTo>
                  <a:cubicBezTo>
                    <a:pt x="873" y="1018"/>
                    <a:pt x="873" y="982"/>
                    <a:pt x="873" y="982"/>
                  </a:cubicBezTo>
                  <a:cubicBezTo>
                    <a:pt x="873" y="873"/>
                    <a:pt x="982" y="764"/>
                    <a:pt x="1091" y="691"/>
                  </a:cubicBezTo>
                  <a:cubicBezTo>
                    <a:pt x="1127" y="655"/>
                    <a:pt x="1164" y="655"/>
                    <a:pt x="1200" y="618"/>
                  </a:cubicBezTo>
                  <a:cubicBezTo>
                    <a:pt x="1236" y="582"/>
                    <a:pt x="1273" y="546"/>
                    <a:pt x="1346" y="546"/>
                  </a:cubicBezTo>
                  <a:cubicBezTo>
                    <a:pt x="1527" y="400"/>
                    <a:pt x="1782" y="255"/>
                    <a:pt x="1927" y="37"/>
                  </a:cubicBezTo>
                  <a:cubicBezTo>
                    <a:pt x="1891" y="37"/>
                    <a:pt x="1855" y="0"/>
                    <a:pt x="1818"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629;p40"/>
            <p:cNvSpPr/>
            <p:nvPr/>
          </p:nvSpPr>
          <p:spPr>
            <a:xfrm>
              <a:off x="1954200" y="2150725"/>
              <a:ext cx="77275" cy="50000"/>
            </a:xfrm>
            <a:custGeom>
              <a:avLst/>
              <a:gdLst/>
              <a:ahLst/>
              <a:cxnLst/>
              <a:rect l="l" t="t" r="r" b="b"/>
              <a:pathLst>
                <a:path w="3091" h="2000" extrusionOk="0">
                  <a:moveTo>
                    <a:pt x="3018" y="0"/>
                  </a:moveTo>
                  <a:cubicBezTo>
                    <a:pt x="2727" y="73"/>
                    <a:pt x="2473" y="182"/>
                    <a:pt x="2254" y="291"/>
                  </a:cubicBezTo>
                  <a:cubicBezTo>
                    <a:pt x="2218" y="327"/>
                    <a:pt x="2182" y="364"/>
                    <a:pt x="2145" y="364"/>
                  </a:cubicBezTo>
                  <a:cubicBezTo>
                    <a:pt x="2145" y="400"/>
                    <a:pt x="2109" y="400"/>
                    <a:pt x="2073" y="436"/>
                  </a:cubicBezTo>
                  <a:cubicBezTo>
                    <a:pt x="2036" y="436"/>
                    <a:pt x="2000" y="473"/>
                    <a:pt x="1964" y="509"/>
                  </a:cubicBezTo>
                  <a:cubicBezTo>
                    <a:pt x="1709" y="727"/>
                    <a:pt x="1527" y="946"/>
                    <a:pt x="1382" y="1164"/>
                  </a:cubicBezTo>
                  <a:cubicBezTo>
                    <a:pt x="1200" y="1382"/>
                    <a:pt x="1055" y="1600"/>
                    <a:pt x="800" y="1745"/>
                  </a:cubicBezTo>
                  <a:cubicBezTo>
                    <a:pt x="764" y="1745"/>
                    <a:pt x="727" y="1782"/>
                    <a:pt x="691" y="1782"/>
                  </a:cubicBezTo>
                  <a:cubicBezTo>
                    <a:pt x="545" y="1818"/>
                    <a:pt x="400" y="1855"/>
                    <a:pt x="218" y="1855"/>
                  </a:cubicBezTo>
                  <a:cubicBezTo>
                    <a:pt x="146" y="1855"/>
                    <a:pt x="73" y="1855"/>
                    <a:pt x="0" y="1818"/>
                  </a:cubicBezTo>
                  <a:cubicBezTo>
                    <a:pt x="0" y="1855"/>
                    <a:pt x="0" y="1927"/>
                    <a:pt x="0" y="1964"/>
                  </a:cubicBezTo>
                  <a:cubicBezTo>
                    <a:pt x="73" y="1964"/>
                    <a:pt x="146" y="2000"/>
                    <a:pt x="218" y="2000"/>
                  </a:cubicBezTo>
                  <a:cubicBezTo>
                    <a:pt x="436" y="2000"/>
                    <a:pt x="618" y="1927"/>
                    <a:pt x="764" y="1891"/>
                  </a:cubicBezTo>
                  <a:cubicBezTo>
                    <a:pt x="800" y="1855"/>
                    <a:pt x="836" y="1855"/>
                    <a:pt x="873" y="1818"/>
                  </a:cubicBezTo>
                  <a:cubicBezTo>
                    <a:pt x="1127" y="1673"/>
                    <a:pt x="1309" y="1455"/>
                    <a:pt x="1491" y="1236"/>
                  </a:cubicBezTo>
                  <a:cubicBezTo>
                    <a:pt x="1636" y="1018"/>
                    <a:pt x="1818" y="800"/>
                    <a:pt x="2036" y="582"/>
                  </a:cubicBezTo>
                  <a:cubicBezTo>
                    <a:pt x="2073" y="582"/>
                    <a:pt x="2109" y="546"/>
                    <a:pt x="2145" y="509"/>
                  </a:cubicBezTo>
                  <a:cubicBezTo>
                    <a:pt x="2182" y="509"/>
                    <a:pt x="2182" y="473"/>
                    <a:pt x="2218" y="473"/>
                  </a:cubicBezTo>
                  <a:cubicBezTo>
                    <a:pt x="2254" y="436"/>
                    <a:pt x="2291" y="436"/>
                    <a:pt x="2327" y="400"/>
                  </a:cubicBezTo>
                  <a:cubicBezTo>
                    <a:pt x="2545" y="291"/>
                    <a:pt x="2764" y="182"/>
                    <a:pt x="3091" y="109"/>
                  </a:cubicBezTo>
                  <a:cubicBezTo>
                    <a:pt x="3091" y="73"/>
                    <a:pt x="3054" y="36"/>
                    <a:pt x="3018"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630;p40"/>
            <p:cNvSpPr/>
            <p:nvPr/>
          </p:nvSpPr>
          <p:spPr>
            <a:xfrm>
              <a:off x="1987825" y="2165250"/>
              <a:ext cx="57300" cy="66400"/>
            </a:xfrm>
            <a:custGeom>
              <a:avLst/>
              <a:gdLst/>
              <a:ahLst/>
              <a:cxnLst/>
              <a:rect l="l" t="t" r="r" b="b"/>
              <a:pathLst>
                <a:path w="2292" h="2656" extrusionOk="0">
                  <a:moveTo>
                    <a:pt x="2218" y="1"/>
                  </a:moveTo>
                  <a:cubicBezTo>
                    <a:pt x="2109" y="37"/>
                    <a:pt x="2000" y="110"/>
                    <a:pt x="1928" y="146"/>
                  </a:cubicBezTo>
                  <a:cubicBezTo>
                    <a:pt x="1891" y="183"/>
                    <a:pt x="1855" y="219"/>
                    <a:pt x="1819" y="219"/>
                  </a:cubicBezTo>
                  <a:cubicBezTo>
                    <a:pt x="1637" y="365"/>
                    <a:pt x="1491" y="546"/>
                    <a:pt x="1382" y="764"/>
                  </a:cubicBezTo>
                  <a:cubicBezTo>
                    <a:pt x="1273" y="983"/>
                    <a:pt x="1128" y="1128"/>
                    <a:pt x="982" y="1201"/>
                  </a:cubicBezTo>
                  <a:cubicBezTo>
                    <a:pt x="946" y="1237"/>
                    <a:pt x="909" y="1274"/>
                    <a:pt x="873" y="1310"/>
                  </a:cubicBezTo>
                  <a:cubicBezTo>
                    <a:pt x="800" y="1346"/>
                    <a:pt x="728" y="1383"/>
                    <a:pt x="691" y="1419"/>
                  </a:cubicBezTo>
                  <a:cubicBezTo>
                    <a:pt x="473" y="1528"/>
                    <a:pt x="291" y="1637"/>
                    <a:pt x="146" y="1892"/>
                  </a:cubicBezTo>
                  <a:cubicBezTo>
                    <a:pt x="146" y="1928"/>
                    <a:pt x="110" y="1964"/>
                    <a:pt x="110" y="2001"/>
                  </a:cubicBezTo>
                  <a:cubicBezTo>
                    <a:pt x="37" y="2146"/>
                    <a:pt x="0" y="2364"/>
                    <a:pt x="0" y="2619"/>
                  </a:cubicBezTo>
                  <a:cubicBezTo>
                    <a:pt x="37" y="2619"/>
                    <a:pt x="73" y="2619"/>
                    <a:pt x="110" y="2655"/>
                  </a:cubicBezTo>
                  <a:cubicBezTo>
                    <a:pt x="110" y="2364"/>
                    <a:pt x="146" y="2183"/>
                    <a:pt x="219" y="2037"/>
                  </a:cubicBezTo>
                  <a:cubicBezTo>
                    <a:pt x="219" y="2001"/>
                    <a:pt x="255" y="1964"/>
                    <a:pt x="291" y="1928"/>
                  </a:cubicBezTo>
                  <a:cubicBezTo>
                    <a:pt x="400" y="1710"/>
                    <a:pt x="546" y="1601"/>
                    <a:pt x="728" y="1528"/>
                  </a:cubicBezTo>
                  <a:cubicBezTo>
                    <a:pt x="837" y="1455"/>
                    <a:pt x="909" y="1419"/>
                    <a:pt x="1019" y="1346"/>
                  </a:cubicBezTo>
                  <a:cubicBezTo>
                    <a:pt x="1055" y="1346"/>
                    <a:pt x="1091" y="1310"/>
                    <a:pt x="1128" y="1274"/>
                  </a:cubicBezTo>
                  <a:cubicBezTo>
                    <a:pt x="1237" y="1164"/>
                    <a:pt x="1382" y="1019"/>
                    <a:pt x="1491" y="801"/>
                  </a:cubicBezTo>
                  <a:cubicBezTo>
                    <a:pt x="1564" y="655"/>
                    <a:pt x="1709" y="510"/>
                    <a:pt x="1819" y="401"/>
                  </a:cubicBezTo>
                  <a:cubicBezTo>
                    <a:pt x="1855" y="365"/>
                    <a:pt x="1928" y="328"/>
                    <a:pt x="1964" y="292"/>
                  </a:cubicBezTo>
                  <a:cubicBezTo>
                    <a:pt x="2073" y="219"/>
                    <a:pt x="2182" y="146"/>
                    <a:pt x="2291" y="110"/>
                  </a:cubicBezTo>
                  <a:cubicBezTo>
                    <a:pt x="2255" y="74"/>
                    <a:pt x="2218" y="37"/>
                    <a:pt x="2218" y="1"/>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631;p40"/>
            <p:cNvSpPr/>
            <p:nvPr/>
          </p:nvSpPr>
          <p:spPr>
            <a:xfrm>
              <a:off x="2027825" y="2184350"/>
              <a:ext cx="20925" cy="30025"/>
            </a:xfrm>
            <a:custGeom>
              <a:avLst/>
              <a:gdLst/>
              <a:ahLst/>
              <a:cxnLst/>
              <a:rect l="l" t="t" r="r" b="b"/>
              <a:pathLst>
                <a:path w="837" h="1201" extrusionOk="0">
                  <a:moveTo>
                    <a:pt x="837" y="0"/>
                  </a:moveTo>
                  <a:cubicBezTo>
                    <a:pt x="618" y="73"/>
                    <a:pt x="400" y="219"/>
                    <a:pt x="255" y="437"/>
                  </a:cubicBezTo>
                  <a:cubicBezTo>
                    <a:pt x="219" y="473"/>
                    <a:pt x="182" y="510"/>
                    <a:pt x="182" y="546"/>
                  </a:cubicBezTo>
                  <a:cubicBezTo>
                    <a:pt x="73" y="728"/>
                    <a:pt x="0" y="946"/>
                    <a:pt x="0" y="1128"/>
                  </a:cubicBezTo>
                  <a:cubicBezTo>
                    <a:pt x="0" y="1164"/>
                    <a:pt x="0" y="1200"/>
                    <a:pt x="0" y="1200"/>
                  </a:cubicBezTo>
                  <a:cubicBezTo>
                    <a:pt x="37" y="1200"/>
                    <a:pt x="73" y="1200"/>
                    <a:pt x="109" y="1164"/>
                  </a:cubicBezTo>
                  <a:cubicBezTo>
                    <a:pt x="109" y="1164"/>
                    <a:pt x="109" y="1164"/>
                    <a:pt x="109" y="1128"/>
                  </a:cubicBezTo>
                  <a:cubicBezTo>
                    <a:pt x="109" y="946"/>
                    <a:pt x="182" y="764"/>
                    <a:pt x="291" y="619"/>
                  </a:cubicBezTo>
                  <a:cubicBezTo>
                    <a:pt x="291" y="582"/>
                    <a:pt x="328" y="546"/>
                    <a:pt x="364" y="510"/>
                  </a:cubicBezTo>
                  <a:cubicBezTo>
                    <a:pt x="473" y="328"/>
                    <a:pt x="655" y="219"/>
                    <a:pt x="837" y="110"/>
                  </a:cubicBezTo>
                  <a:cubicBezTo>
                    <a:pt x="837" y="73"/>
                    <a:pt x="837" y="37"/>
                    <a:pt x="837"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632;p40"/>
            <p:cNvSpPr/>
            <p:nvPr/>
          </p:nvSpPr>
          <p:spPr>
            <a:xfrm>
              <a:off x="2043275" y="2195250"/>
              <a:ext cx="3650" cy="7300"/>
            </a:xfrm>
            <a:custGeom>
              <a:avLst/>
              <a:gdLst/>
              <a:ahLst/>
              <a:cxnLst/>
              <a:rect l="l" t="t" r="r" b="b"/>
              <a:pathLst>
                <a:path w="146" h="292" extrusionOk="0">
                  <a:moveTo>
                    <a:pt x="0" y="1"/>
                  </a:moveTo>
                  <a:cubicBezTo>
                    <a:pt x="0" y="74"/>
                    <a:pt x="0" y="110"/>
                    <a:pt x="37" y="183"/>
                  </a:cubicBezTo>
                  <a:cubicBezTo>
                    <a:pt x="37" y="219"/>
                    <a:pt x="37" y="255"/>
                    <a:pt x="37" y="292"/>
                  </a:cubicBezTo>
                  <a:cubicBezTo>
                    <a:pt x="73" y="219"/>
                    <a:pt x="110" y="183"/>
                    <a:pt x="146" y="110"/>
                  </a:cubicBezTo>
                  <a:cubicBezTo>
                    <a:pt x="146" y="74"/>
                    <a:pt x="110" y="37"/>
                    <a:pt x="110" y="1"/>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633;p40"/>
            <p:cNvSpPr/>
            <p:nvPr/>
          </p:nvSpPr>
          <p:spPr>
            <a:xfrm>
              <a:off x="2019650" y="2227975"/>
              <a:ext cx="7275" cy="11850"/>
            </a:xfrm>
            <a:custGeom>
              <a:avLst/>
              <a:gdLst/>
              <a:ahLst/>
              <a:cxnLst/>
              <a:rect l="l" t="t" r="r" b="b"/>
              <a:pathLst>
                <a:path w="291" h="474" extrusionOk="0">
                  <a:moveTo>
                    <a:pt x="36" y="1"/>
                  </a:moveTo>
                  <a:cubicBezTo>
                    <a:pt x="36" y="74"/>
                    <a:pt x="0" y="146"/>
                    <a:pt x="0" y="183"/>
                  </a:cubicBezTo>
                  <a:cubicBezTo>
                    <a:pt x="36" y="292"/>
                    <a:pt x="109" y="401"/>
                    <a:pt x="255" y="474"/>
                  </a:cubicBezTo>
                  <a:cubicBezTo>
                    <a:pt x="255" y="437"/>
                    <a:pt x="291" y="401"/>
                    <a:pt x="291" y="364"/>
                  </a:cubicBezTo>
                  <a:cubicBezTo>
                    <a:pt x="182" y="255"/>
                    <a:pt x="73" y="146"/>
                    <a:pt x="36" y="1"/>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634;p40"/>
            <p:cNvSpPr/>
            <p:nvPr/>
          </p:nvSpPr>
          <p:spPr>
            <a:xfrm>
              <a:off x="2033275" y="2225250"/>
              <a:ext cx="7300" cy="6400"/>
            </a:xfrm>
            <a:custGeom>
              <a:avLst/>
              <a:gdLst/>
              <a:ahLst/>
              <a:cxnLst/>
              <a:rect l="l" t="t" r="r" b="b"/>
              <a:pathLst>
                <a:path w="292" h="256" extrusionOk="0">
                  <a:moveTo>
                    <a:pt x="219" y="1"/>
                  </a:moveTo>
                  <a:cubicBezTo>
                    <a:pt x="146" y="37"/>
                    <a:pt x="73" y="110"/>
                    <a:pt x="1" y="183"/>
                  </a:cubicBezTo>
                  <a:cubicBezTo>
                    <a:pt x="37" y="183"/>
                    <a:pt x="73" y="219"/>
                    <a:pt x="110" y="255"/>
                  </a:cubicBezTo>
                  <a:cubicBezTo>
                    <a:pt x="146" y="183"/>
                    <a:pt x="219" y="146"/>
                    <a:pt x="291" y="73"/>
                  </a:cubicBezTo>
                  <a:cubicBezTo>
                    <a:pt x="291" y="37"/>
                    <a:pt x="255" y="37"/>
                    <a:pt x="219" y="1"/>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635;p40"/>
            <p:cNvSpPr/>
            <p:nvPr/>
          </p:nvSpPr>
          <p:spPr>
            <a:xfrm>
              <a:off x="2023275" y="2231625"/>
              <a:ext cx="10025" cy="13650"/>
            </a:xfrm>
            <a:custGeom>
              <a:avLst/>
              <a:gdLst/>
              <a:ahLst/>
              <a:cxnLst/>
              <a:rect l="l" t="t" r="r" b="b"/>
              <a:pathLst>
                <a:path w="401" h="546" extrusionOk="0">
                  <a:moveTo>
                    <a:pt x="328" y="0"/>
                  </a:moveTo>
                  <a:cubicBezTo>
                    <a:pt x="255" y="73"/>
                    <a:pt x="219" y="146"/>
                    <a:pt x="146" y="218"/>
                  </a:cubicBezTo>
                  <a:cubicBezTo>
                    <a:pt x="146" y="255"/>
                    <a:pt x="110" y="291"/>
                    <a:pt x="110" y="328"/>
                  </a:cubicBezTo>
                  <a:cubicBezTo>
                    <a:pt x="73" y="364"/>
                    <a:pt x="37" y="437"/>
                    <a:pt x="1" y="473"/>
                  </a:cubicBezTo>
                  <a:cubicBezTo>
                    <a:pt x="37" y="509"/>
                    <a:pt x="73" y="546"/>
                    <a:pt x="110" y="546"/>
                  </a:cubicBezTo>
                  <a:cubicBezTo>
                    <a:pt x="182" y="364"/>
                    <a:pt x="291" y="218"/>
                    <a:pt x="401" y="73"/>
                  </a:cubicBezTo>
                  <a:cubicBezTo>
                    <a:pt x="364" y="73"/>
                    <a:pt x="364" y="37"/>
                    <a:pt x="328"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636;p40"/>
            <p:cNvSpPr/>
            <p:nvPr/>
          </p:nvSpPr>
          <p:spPr>
            <a:xfrm>
              <a:off x="2021450" y="2225250"/>
              <a:ext cx="20025" cy="16400"/>
            </a:xfrm>
            <a:custGeom>
              <a:avLst/>
              <a:gdLst/>
              <a:ahLst/>
              <a:cxnLst/>
              <a:rect l="l" t="t" r="r" b="b"/>
              <a:pathLst>
                <a:path w="801" h="656" extrusionOk="0">
                  <a:moveTo>
                    <a:pt x="110" y="1"/>
                  </a:moveTo>
                  <a:cubicBezTo>
                    <a:pt x="74" y="1"/>
                    <a:pt x="37" y="37"/>
                    <a:pt x="1" y="73"/>
                  </a:cubicBezTo>
                  <a:cubicBezTo>
                    <a:pt x="146" y="110"/>
                    <a:pt x="292" y="183"/>
                    <a:pt x="401" y="255"/>
                  </a:cubicBezTo>
                  <a:cubicBezTo>
                    <a:pt x="437" y="292"/>
                    <a:pt x="437" y="328"/>
                    <a:pt x="474" y="328"/>
                  </a:cubicBezTo>
                  <a:cubicBezTo>
                    <a:pt x="583" y="437"/>
                    <a:pt x="692" y="546"/>
                    <a:pt x="728" y="655"/>
                  </a:cubicBezTo>
                  <a:cubicBezTo>
                    <a:pt x="764" y="619"/>
                    <a:pt x="801" y="546"/>
                    <a:pt x="801" y="510"/>
                  </a:cubicBezTo>
                  <a:cubicBezTo>
                    <a:pt x="728" y="437"/>
                    <a:pt x="655" y="328"/>
                    <a:pt x="583" y="255"/>
                  </a:cubicBezTo>
                  <a:cubicBezTo>
                    <a:pt x="546" y="219"/>
                    <a:pt x="510" y="183"/>
                    <a:pt x="474" y="183"/>
                  </a:cubicBezTo>
                  <a:cubicBezTo>
                    <a:pt x="364" y="73"/>
                    <a:pt x="219" y="37"/>
                    <a:pt x="110" y="1"/>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637;p40"/>
            <p:cNvSpPr/>
            <p:nvPr/>
          </p:nvSpPr>
          <p:spPr>
            <a:xfrm>
              <a:off x="2048725" y="2221625"/>
              <a:ext cx="4575" cy="3650"/>
            </a:xfrm>
            <a:custGeom>
              <a:avLst/>
              <a:gdLst/>
              <a:ahLst/>
              <a:cxnLst/>
              <a:rect l="l" t="t" r="r" b="b"/>
              <a:pathLst>
                <a:path w="183" h="146" extrusionOk="0">
                  <a:moveTo>
                    <a:pt x="110" y="0"/>
                  </a:moveTo>
                  <a:cubicBezTo>
                    <a:pt x="73" y="37"/>
                    <a:pt x="37" y="73"/>
                    <a:pt x="1" y="146"/>
                  </a:cubicBezTo>
                  <a:lnTo>
                    <a:pt x="146" y="146"/>
                  </a:lnTo>
                  <a:cubicBezTo>
                    <a:pt x="146" y="109"/>
                    <a:pt x="182" y="109"/>
                    <a:pt x="182" y="73"/>
                  </a:cubicBezTo>
                  <a:cubicBezTo>
                    <a:pt x="182" y="73"/>
                    <a:pt x="146" y="37"/>
                    <a:pt x="110"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638;p40"/>
            <p:cNvSpPr/>
            <p:nvPr/>
          </p:nvSpPr>
          <p:spPr>
            <a:xfrm>
              <a:off x="2054175" y="2217075"/>
              <a:ext cx="3675" cy="4575"/>
            </a:xfrm>
            <a:custGeom>
              <a:avLst/>
              <a:gdLst/>
              <a:ahLst/>
              <a:cxnLst/>
              <a:rect l="l" t="t" r="r" b="b"/>
              <a:pathLst>
                <a:path w="147" h="183" extrusionOk="0">
                  <a:moveTo>
                    <a:pt x="146" y="0"/>
                  </a:moveTo>
                  <a:lnTo>
                    <a:pt x="146" y="0"/>
                  </a:lnTo>
                  <a:cubicBezTo>
                    <a:pt x="74" y="37"/>
                    <a:pt x="37" y="73"/>
                    <a:pt x="1" y="110"/>
                  </a:cubicBezTo>
                  <a:cubicBezTo>
                    <a:pt x="1" y="146"/>
                    <a:pt x="37" y="146"/>
                    <a:pt x="74" y="182"/>
                  </a:cubicBezTo>
                  <a:cubicBezTo>
                    <a:pt x="74" y="182"/>
                    <a:pt x="110" y="146"/>
                    <a:pt x="110" y="146"/>
                  </a:cubicBezTo>
                  <a:cubicBezTo>
                    <a:pt x="146" y="110"/>
                    <a:pt x="146" y="37"/>
                    <a:pt x="146"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639;p40"/>
            <p:cNvSpPr/>
            <p:nvPr/>
          </p:nvSpPr>
          <p:spPr>
            <a:xfrm>
              <a:off x="2046900" y="2209800"/>
              <a:ext cx="10025" cy="14575"/>
            </a:xfrm>
            <a:custGeom>
              <a:avLst/>
              <a:gdLst/>
              <a:ahLst/>
              <a:cxnLst/>
              <a:rect l="l" t="t" r="r" b="b"/>
              <a:pathLst>
                <a:path w="401" h="583" extrusionOk="0">
                  <a:moveTo>
                    <a:pt x="110" y="1"/>
                  </a:moveTo>
                  <a:cubicBezTo>
                    <a:pt x="74" y="37"/>
                    <a:pt x="37" y="73"/>
                    <a:pt x="1" y="110"/>
                  </a:cubicBezTo>
                  <a:cubicBezTo>
                    <a:pt x="37" y="255"/>
                    <a:pt x="110" y="364"/>
                    <a:pt x="183" y="473"/>
                  </a:cubicBezTo>
                  <a:cubicBezTo>
                    <a:pt x="219" y="510"/>
                    <a:pt x="255" y="546"/>
                    <a:pt x="255" y="546"/>
                  </a:cubicBezTo>
                  <a:cubicBezTo>
                    <a:pt x="292" y="582"/>
                    <a:pt x="292" y="582"/>
                    <a:pt x="292" y="582"/>
                  </a:cubicBezTo>
                  <a:cubicBezTo>
                    <a:pt x="328" y="582"/>
                    <a:pt x="365" y="546"/>
                    <a:pt x="401" y="510"/>
                  </a:cubicBezTo>
                  <a:cubicBezTo>
                    <a:pt x="365" y="510"/>
                    <a:pt x="365" y="473"/>
                    <a:pt x="365" y="473"/>
                  </a:cubicBezTo>
                  <a:cubicBezTo>
                    <a:pt x="328" y="437"/>
                    <a:pt x="292" y="437"/>
                    <a:pt x="292" y="401"/>
                  </a:cubicBezTo>
                  <a:cubicBezTo>
                    <a:pt x="219" y="291"/>
                    <a:pt x="146" y="146"/>
                    <a:pt x="110" y="1"/>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640;p40"/>
            <p:cNvSpPr/>
            <p:nvPr/>
          </p:nvSpPr>
          <p:spPr>
            <a:xfrm>
              <a:off x="1954200" y="2169800"/>
              <a:ext cx="99100" cy="62800"/>
            </a:xfrm>
            <a:custGeom>
              <a:avLst/>
              <a:gdLst/>
              <a:ahLst/>
              <a:cxnLst/>
              <a:rect l="l" t="t" r="r" b="b"/>
              <a:pathLst>
                <a:path w="3964" h="2512" extrusionOk="0">
                  <a:moveTo>
                    <a:pt x="3636" y="1"/>
                  </a:moveTo>
                  <a:cubicBezTo>
                    <a:pt x="3818" y="619"/>
                    <a:pt x="3491" y="1419"/>
                    <a:pt x="2836" y="1528"/>
                  </a:cubicBezTo>
                  <a:cubicBezTo>
                    <a:pt x="2094" y="1634"/>
                    <a:pt x="2485" y="2220"/>
                    <a:pt x="1741" y="2220"/>
                  </a:cubicBezTo>
                  <a:cubicBezTo>
                    <a:pt x="1719" y="2220"/>
                    <a:pt x="1697" y="2220"/>
                    <a:pt x="1673" y="2219"/>
                  </a:cubicBezTo>
                  <a:cubicBezTo>
                    <a:pt x="909" y="2182"/>
                    <a:pt x="255" y="1710"/>
                    <a:pt x="0" y="1237"/>
                  </a:cubicBezTo>
                  <a:lnTo>
                    <a:pt x="0" y="1237"/>
                  </a:lnTo>
                  <a:cubicBezTo>
                    <a:pt x="0" y="1273"/>
                    <a:pt x="0" y="1273"/>
                    <a:pt x="36" y="1310"/>
                  </a:cubicBezTo>
                  <a:cubicBezTo>
                    <a:pt x="146" y="1782"/>
                    <a:pt x="909" y="2473"/>
                    <a:pt x="1745" y="2510"/>
                  </a:cubicBezTo>
                  <a:cubicBezTo>
                    <a:pt x="1770" y="2511"/>
                    <a:pt x="1794" y="2511"/>
                    <a:pt x="1817" y="2511"/>
                  </a:cubicBezTo>
                  <a:cubicBezTo>
                    <a:pt x="2594" y="2511"/>
                    <a:pt x="2202" y="1924"/>
                    <a:pt x="2909" y="1782"/>
                  </a:cubicBezTo>
                  <a:cubicBezTo>
                    <a:pt x="3673" y="1673"/>
                    <a:pt x="3963" y="801"/>
                    <a:pt x="3709" y="146"/>
                  </a:cubicBezTo>
                  <a:cubicBezTo>
                    <a:pt x="3709" y="73"/>
                    <a:pt x="3673" y="37"/>
                    <a:pt x="3636" y="1"/>
                  </a:cubicBezTo>
                  <a:close/>
                </a:path>
              </a:pathLst>
            </a:custGeom>
            <a:solidFill>
              <a:srgbClr val="F3B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641;p40"/>
            <p:cNvSpPr/>
            <p:nvPr/>
          </p:nvSpPr>
          <p:spPr>
            <a:xfrm>
              <a:off x="2019650" y="2226175"/>
              <a:ext cx="24475" cy="20050"/>
            </a:xfrm>
            <a:custGeom>
              <a:avLst/>
              <a:gdLst/>
              <a:ahLst/>
              <a:cxnLst/>
              <a:rect l="l" t="t" r="r" b="b"/>
              <a:pathLst>
                <a:path w="979" h="802" extrusionOk="0">
                  <a:moveTo>
                    <a:pt x="836" y="0"/>
                  </a:moveTo>
                  <a:cubicBezTo>
                    <a:pt x="836" y="6"/>
                    <a:pt x="837" y="12"/>
                    <a:pt x="839" y="18"/>
                  </a:cubicBezTo>
                  <a:lnTo>
                    <a:pt x="839" y="18"/>
                  </a:lnTo>
                  <a:cubicBezTo>
                    <a:pt x="838" y="12"/>
                    <a:pt x="837" y="6"/>
                    <a:pt x="836" y="0"/>
                  </a:cubicBezTo>
                  <a:close/>
                  <a:moveTo>
                    <a:pt x="839" y="18"/>
                  </a:moveTo>
                  <a:cubicBezTo>
                    <a:pt x="867" y="243"/>
                    <a:pt x="752" y="691"/>
                    <a:pt x="327" y="691"/>
                  </a:cubicBezTo>
                  <a:cubicBezTo>
                    <a:pt x="182" y="655"/>
                    <a:pt x="109" y="582"/>
                    <a:pt x="0" y="509"/>
                  </a:cubicBezTo>
                  <a:lnTo>
                    <a:pt x="0" y="509"/>
                  </a:lnTo>
                  <a:cubicBezTo>
                    <a:pt x="73" y="655"/>
                    <a:pt x="218" y="800"/>
                    <a:pt x="400" y="800"/>
                  </a:cubicBezTo>
                  <a:cubicBezTo>
                    <a:pt x="416" y="801"/>
                    <a:pt x="432" y="802"/>
                    <a:pt x="447" y="802"/>
                  </a:cubicBezTo>
                  <a:cubicBezTo>
                    <a:pt x="880" y="802"/>
                    <a:pt x="978" y="320"/>
                    <a:pt x="873" y="109"/>
                  </a:cubicBezTo>
                  <a:cubicBezTo>
                    <a:pt x="873" y="79"/>
                    <a:pt x="847" y="48"/>
                    <a:pt x="839" y="18"/>
                  </a:cubicBezTo>
                  <a:close/>
                </a:path>
              </a:pathLst>
            </a:custGeom>
            <a:solidFill>
              <a:srgbClr val="F3B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642;p40"/>
            <p:cNvSpPr/>
            <p:nvPr/>
          </p:nvSpPr>
          <p:spPr>
            <a:xfrm>
              <a:off x="2044175" y="2211625"/>
              <a:ext cx="14575" cy="14025"/>
            </a:xfrm>
            <a:custGeom>
              <a:avLst/>
              <a:gdLst/>
              <a:ahLst/>
              <a:cxnLst/>
              <a:rect l="l" t="t" r="r" b="b"/>
              <a:pathLst>
                <a:path w="583" h="561" extrusionOk="0">
                  <a:moveTo>
                    <a:pt x="510" y="0"/>
                  </a:moveTo>
                  <a:lnTo>
                    <a:pt x="510" y="0"/>
                  </a:lnTo>
                  <a:cubicBezTo>
                    <a:pt x="546" y="182"/>
                    <a:pt x="510" y="364"/>
                    <a:pt x="328" y="437"/>
                  </a:cubicBezTo>
                  <a:cubicBezTo>
                    <a:pt x="296" y="443"/>
                    <a:pt x="266" y="446"/>
                    <a:pt x="238" y="446"/>
                  </a:cubicBezTo>
                  <a:cubicBezTo>
                    <a:pt x="110" y="446"/>
                    <a:pt x="31" y="381"/>
                    <a:pt x="1" y="291"/>
                  </a:cubicBezTo>
                  <a:lnTo>
                    <a:pt x="1" y="291"/>
                  </a:lnTo>
                  <a:cubicBezTo>
                    <a:pt x="1" y="385"/>
                    <a:pt x="82" y="560"/>
                    <a:pt x="267" y="560"/>
                  </a:cubicBezTo>
                  <a:cubicBezTo>
                    <a:pt x="297" y="560"/>
                    <a:pt x="329" y="556"/>
                    <a:pt x="364" y="546"/>
                  </a:cubicBezTo>
                  <a:cubicBezTo>
                    <a:pt x="583" y="473"/>
                    <a:pt x="583" y="182"/>
                    <a:pt x="510" y="0"/>
                  </a:cubicBezTo>
                  <a:close/>
                </a:path>
              </a:pathLst>
            </a:custGeom>
            <a:solidFill>
              <a:srgbClr val="F3B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396600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51"/>
          <p:cNvSpPr txBox="1">
            <a:spLocks noGrp="1"/>
          </p:cNvSpPr>
          <p:nvPr>
            <p:ph type="title"/>
          </p:nvPr>
        </p:nvSpPr>
        <p:spPr>
          <a:xfrm>
            <a:off x="726775" y="134273"/>
            <a:ext cx="7704000" cy="5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GENERAL</a:t>
            </a:r>
            <a:endParaRPr dirty="0"/>
          </a:p>
        </p:txBody>
      </p:sp>
      <p:pic>
        <p:nvPicPr>
          <p:cNvPr id="3" name="Picture 2"/>
          <p:cNvPicPr>
            <a:picLocks noChangeAspect="1"/>
          </p:cNvPicPr>
          <p:nvPr/>
        </p:nvPicPr>
        <p:blipFill>
          <a:blip r:embed="rId3"/>
          <a:stretch>
            <a:fillRect/>
          </a:stretch>
        </p:blipFill>
        <p:spPr>
          <a:xfrm>
            <a:off x="2188000" y="1222797"/>
            <a:ext cx="4781550" cy="2419350"/>
          </a:xfrm>
          <a:prstGeom prst="rect">
            <a:avLst/>
          </a:prstGeom>
        </p:spPr>
      </p:pic>
    </p:spTree>
    <p:extLst>
      <p:ext uri="{BB962C8B-B14F-4D97-AF65-F5344CB8AC3E}">
        <p14:creationId xmlns:p14="http://schemas.microsoft.com/office/powerpoint/2010/main" val="15869330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51"/>
          <p:cNvSpPr txBox="1">
            <a:spLocks noGrp="1"/>
          </p:cNvSpPr>
          <p:nvPr>
            <p:ph type="title"/>
          </p:nvPr>
        </p:nvSpPr>
        <p:spPr>
          <a:xfrm>
            <a:off x="726775" y="134273"/>
            <a:ext cx="7704000" cy="5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GENERAL</a:t>
            </a:r>
            <a:endParaRPr dirty="0"/>
          </a:p>
        </p:txBody>
      </p:sp>
      <p:pic>
        <p:nvPicPr>
          <p:cNvPr id="4" name="Picture 3"/>
          <p:cNvPicPr>
            <a:picLocks noChangeAspect="1"/>
          </p:cNvPicPr>
          <p:nvPr/>
        </p:nvPicPr>
        <p:blipFill>
          <a:blip r:embed="rId3"/>
          <a:stretch>
            <a:fillRect/>
          </a:stretch>
        </p:blipFill>
        <p:spPr>
          <a:xfrm>
            <a:off x="2057653" y="1138458"/>
            <a:ext cx="5042243" cy="2870368"/>
          </a:xfrm>
          <a:prstGeom prst="rect">
            <a:avLst/>
          </a:prstGeom>
        </p:spPr>
      </p:pic>
    </p:spTree>
    <p:extLst>
      <p:ext uri="{BB962C8B-B14F-4D97-AF65-F5344CB8AC3E}">
        <p14:creationId xmlns:p14="http://schemas.microsoft.com/office/powerpoint/2010/main" val="3032435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51"/>
          <p:cNvSpPr txBox="1">
            <a:spLocks noGrp="1"/>
          </p:cNvSpPr>
          <p:nvPr>
            <p:ph type="title"/>
          </p:nvPr>
        </p:nvSpPr>
        <p:spPr>
          <a:xfrm>
            <a:off x="726775" y="134273"/>
            <a:ext cx="7704000" cy="5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GENERAL</a:t>
            </a:r>
            <a:endParaRPr dirty="0"/>
          </a:p>
        </p:txBody>
      </p:sp>
      <p:pic>
        <p:nvPicPr>
          <p:cNvPr id="4" name="Picture 3"/>
          <p:cNvPicPr>
            <a:picLocks noChangeAspect="1"/>
          </p:cNvPicPr>
          <p:nvPr/>
        </p:nvPicPr>
        <p:blipFill>
          <a:blip r:embed="rId3"/>
          <a:stretch>
            <a:fillRect/>
          </a:stretch>
        </p:blipFill>
        <p:spPr>
          <a:xfrm>
            <a:off x="2116505" y="1179112"/>
            <a:ext cx="5189735" cy="2817603"/>
          </a:xfrm>
          <a:prstGeom prst="rect">
            <a:avLst/>
          </a:prstGeom>
        </p:spPr>
      </p:pic>
    </p:spTree>
    <p:extLst>
      <p:ext uri="{BB962C8B-B14F-4D97-AF65-F5344CB8AC3E}">
        <p14:creationId xmlns:p14="http://schemas.microsoft.com/office/powerpoint/2010/main" val="22485230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38"/>
          <p:cNvSpPr txBox="1">
            <a:spLocks noGrp="1"/>
          </p:cNvSpPr>
          <p:nvPr>
            <p:ph type="title"/>
          </p:nvPr>
        </p:nvSpPr>
        <p:spPr>
          <a:xfrm rot="1235">
            <a:off x="2318226" y="1543515"/>
            <a:ext cx="835200" cy="62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1</a:t>
            </a:r>
            <a:endParaRPr dirty="0"/>
          </a:p>
        </p:txBody>
      </p:sp>
      <p:sp>
        <p:nvSpPr>
          <p:cNvPr id="467" name="Google Shape;467;p38"/>
          <p:cNvSpPr txBox="1">
            <a:spLocks noGrp="1"/>
          </p:cNvSpPr>
          <p:nvPr>
            <p:ph type="title" idx="2"/>
          </p:nvPr>
        </p:nvSpPr>
        <p:spPr>
          <a:xfrm>
            <a:off x="1376445" y="1926748"/>
            <a:ext cx="2862495" cy="463500"/>
          </a:xfrm>
          <a:prstGeom prst="rect">
            <a:avLst/>
          </a:prstGeom>
        </p:spPr>
        <p:txBody>
          <a:bodyPr spcFirstLastPara="1" wrap="square" lIns="91425" tIns="91425" rIns="91425" bIns="91425" anchor="b" anchorCtr="0">
            <a:noAutofit/>
          </a:bodyPr>
          <a:lstStyle/>
          <a:p>
            <a:pPr lvl="0"/>
            <a:r>
              <a:rPr lang="en-US" sz="1600" b="1" dirty="0">
                <a:solidFill>
                  <a:schemeClr val="lt1"/>
                </a:solidFill>
                <a:uFill>
                  <a:noFill/>
                </a:uFill>
                <a:latin typeface="Passion One" panose="020B0604020202020204" charset="0"/>
                <a:ea typeface="Nunito"/>
                <a:cs typeface="Nunito"/>
                <a:sym typeface="Nunito"/>
              </a:rPr>
              <a:t>General Information of Dataset</a:t>
            </a:r>
            <a:endParaRPr lang="en-US" sz="1600" b="1" dirty="0">
              <a:solidFill>
                <a:schemeClr val="lt1"/>
              </a:solidFill>
              <a:latin typeface="Passion One" panose="020B0604020202020204" charset="0"/>
              <a:ea typeface="Nunito"/>
              <a:cs typeface="Nunito"/>
              <a:sym typeface="Nunito"/>
            </a:endParaRPr>
          </a:p>
        </p:txBody>
      </p:sp>
      <p:sp>
        <p:nvSpPr>
          <p:cNvPr id="468" name="Google Shape;468;p38"/>
          <p:cNvSpPr txBox="1">
            <a:spLocks noGrp="1"/>
          </p:cNvSpPr>
          <p:nvPr>
            <p:ph type="subTitle" idx="1"/>
          </p:nvPr>
        </p:nvSpPr>
        <p:spPr>
          <a:xfrm>
            <a:off x="1376445" y="2356487"/>
            <a:ext cx="2718600" cy="602700"/>
          </a:xfrm>
          <a:prstGeom prst="rect">
            <a:avLst/>
          </a:prstGeom>
        </p:spPr>
        <p:txBody>
          <a:bodyPr spcFirstLastPara="1" wrap="square" lIns="91425" tIns="91425" rIns="91425" bIns="91425" anchor="t" anchorCtr="0">
            <a:noAutofit/>
          </a:bodyPr>
          <a:lstStyle/>
          <a:p>
            <a:pPr marL="0" lvl="0" indent="0">
              <a:spcAft>
                <a:spcPts val="1600"/>
              </a:spcAft>
              <a:buSzPts val="1100"/>
            </a:pPr>
            <a:r>
              <a:rPr lang="en-US" sz="1100" dirty="0"/>
              <a:t>Introduce about the dataset in details of columns, values and the substance.</a:t>
            </a:r>
            <a:endParaRPr lang="en-US" sz="1100" dirty="0"/>
          </a:p>
        </p:txBody>
      </p:sp>
      <p:sp>
        <p:nvSpPr>
          <p:cNvPr id="469" name="Google Shape;469;p38"/>
          <p:cNvSpPr txBox="1">
            <a:spLocks noGrp="1"/>
          </p:cNvSpPr>
          <p:nvPr>
            <p:ph type="title" idx="15"/>
          </p:nvPr>
        </p:nvSpPr>
        <p:spPr>
          <a:xfrm>
            <a:off x="720000" y="540000"/>
            <a:ext cx="7704000" cy="5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470" name="Google Shape;470;p38"/>
          <p:cNvSpPr txBox="1">
            <a:spLocks noGrp="1"/>
          </p:cNvSpPr>
          <p:nvPr>
            <p:ph type="title" idx="3"/>
          </p:nvPr>
        </p:nvSpPr>
        <p:spPr>
          <a:xfrm rot="1235">
            <a:off x="5990276" y="3180015"/>
            <a:ext cx="835200" cy="62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4</a:t>
            </a:r>
            <a:endParaRPr dirty="0"/>
          </a:p>
        </p:txBody>
      </p:sp>
      <p:sp>
        <p:nvSpPr>
          <p:cNvPr id="471" name="Google Shape;471;p38"/>
          <p:cNvSpPr txBox="1">
            <a:spLocks noGrp="1"/>
          </p:cNvSpPr>
          <p:nvPr>
            <p:ph type="title" idx="4"/>
          </p:nvPr>
        </p:nvSpPr>
        <p:spPr>
          <a:xfrm>
            <a:off x="5145455" y="3493139"/>
            <a:ext cx="2718600" cy="4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a:solidFill>
                  <a:schemeClr val="lt1"/>
                </a:solidFill>
              </a:rPr>
              <a:t>Conclusions</a:t>
            </a:r>
            <a:endParaRPr dirty="0">
              <a:solidFill>
                <a:schemeClr val="lt1"/>
              </a:solidFill>
            </a:endParaRPr>
          </a:p>
        </p:txBody>
      </p:sp>
      <p:sp>
        <p:nvSpPr>
          <p:cNvPr id="472" name="Google Shape;472;p38"/>
          <p:cNvSpPr txBox="1">
            <a:spLocks noGrp="1"/>
          </p:cNvSpPr>
          <p:nvPr>
            <p:ph type="subTitle" idx="5"/>
          </p:nvPr>
        </p:nvSpPr>
        <p:spPr>
          <a:xfrm>
            <a:off x="5277405" y="3913503"/>
            <a:ext cx="2718600" cy="602700"/>
          </a:xfrm>
          <a:prstGeom prst="rect">
            <a:avLst/>
          </a:prstGeom>
        </p:spPr>
        <p:txBody>
          <a:bodyPr spcFirstLastPara="1" wrap="square" lIns="91425" tIns="91425" rIns="91425" bIns="91425" anchor="t" anchorCtr="0">
            <a:noAutofit/>
          </a:bodyPr>
          <a:lstStyle/>
          <a:p>
            <a:pPr marL="0" lvl="0" indent="0" algn="l">
              <a:spcAft>
                <a:spcPts val="1600"/>
              </a:spcAft>
            </a:pPr>
            <a:r>
              <a:rPr lang="en-US" sz="1100" dirty="0"/>
              <a:t>Giving a summary and perspectives</a:t>
            </a:r>
            <a:endParaRPr lang="en-US" sz="1100" dirty="0"/>
          </a:p>
        </p:txBody>
      </p:sp>
      <p:sp>
        <p:nvSpPr>
          <p:cNvPr id="473" name="Google Shape;473;p38"/>
          <p:cNvSpPr txBox="1">
            <a:spLocks noGrp="1"/>
          </p:cNvSpPr>
          <p:nvPr>
            <p:ph type="title" idx="6"/>
          </p:nvPr>
        </p:nvSpPr>
        <p:spPr>
          <a:xfrm rot="1235">
            <a:off x="2318226" y="3182532"/>
            <a:ext cx="835200" cy="62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3</a:t>
            </a:r>
            <a:endParaRPr dirty="0"/>
          </a:p>
        </p:txBody>
      </p:sp>
      <p:sp>
        <p:nvSpPr>
          <p:cNvPr id="474" name="Google Shape;474;p38"/>
          <p:cNvSpPr txBox="1">
            <a:spLocks noGrp="1"/>
          </p:cNvSpPr>
          <p:nvPr>
            <p:ph type="title" idx="7"/>
          </p:nvPr>
        </p:nvSpPr>
        <p:spPr>
          <a:xfrm>
            <a:off x="1388389" y="3529482"/>
            <a:ext cx="2718600" cy="4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smtClean="0">
                <a:solidFill>
                  <a:schemeClr val="lt1"/>
                </a:solidFill>
              </a:rPr>
              <a:t>Analysis</a:t>
            </a:r>
            <a:endParaRPr dirty="0">
              <a:solidFill>
                <a:schemeClr val="lt1"/>
              </a:solidFill>
            </a:endParaRPr>
          </a:p>
        </p:txBody>
      </p:sp>
      <p:sp>
        <p:nvSpPr>
          <p:cNvPr id="475" name="Google Shape;475;p38"/>
          <p:cNvSpPr txBox="1">
            <a:spLocks noGrp="1"/>
          </p:cNvSpPr>
          <p:nvPr>
            <p:ph type="subTitle" idx="8"/>
          </p:nvPr>
        </p:nvSpPr>
        <p:spPr>
          <a:xfrm>
            <a:off x="1376444" y="3913503"/>
            <a:ext cx="2862495" cy="602700"/>
          </a:xfrm>
          <a:prstGeom prst="rect">
            <a:avLst/>
          </a:prstGeom>
        </p:spPr>
        <p:txBody>
          <a:bodyPr spcFirstLastPara="1" wrap="square" lIns="91425" tIns="91425" rIns="91425" bIns="91425" anchor="t" anchorCtr="0">
            <a:noAutofit/>
          </a:bodyPr>
          <a:lstStyle/>
          <a:p>
            <a:pPr marL="0" lvl="0" indent="0">
              <a:spcAft>
                <a:spcPts val="1600"/>
              </a:spcAft>
            </a:pPr>
            <a:r>
              <a:rPr lang="en-US" sz="1200" dirty="0"/>
              <a:t>Using data for the question’s analytics</a:t>
            </a:r>
            <a:endParaRPr lang="en-US" sz="1200" dirty="0"/>
          </a:p>
        </p:txBody>
      </p:sp>
      <p:sp>
        <p:nvSpPr>
          <p:cNvPr id="476" name="Google Shape;476;p38"/>
          <p:cNvSpPr txBox="1">
            <a:spLocks noGrp="1"/>
          </p:cNvSpPr>
          <p:nvPr>
            <p:ph type="title" idx="9"/>
          </p:nvPr>
        </p:nvSpPr>
        <p:spPr>
          <a:xfrm rot="1235">
            <a:off x="5990276" y="1540999"/>
            <a:ext cx="835200" cy="62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2</a:t>
            </a:r>
            <a:endParaRPr dirty="0"/>
          </a:p>
        </p:txBody>
      </p:sp>
      <p:sp>
        <p:nvSpPr>
          <p:cNvPr id="477" name="Google Shape;477;p38"/>
          <p:cNvSpPr txBox="1">
            <a:spLocks noGrp="1"/>
          </p:cNvSpPr>
          <p:nvPr>
            <p:ph type="title" idx="13"/>
          </p:nvPr>
        </p:nvSpPr>
        <p:spPr>
          <a:xfrm>
            <a:off x="5103071" y="2158498"/>
            <a:ext cx="2718600" cy="463500"/>
          </a:xfrm>
          <a:prstGeom prst="rect">
            <a:avLst/>
          </a:prstGeom>
        </p:spPr>
        <p:txBody>
          <a:bodyPr spcFirstLastPara="1" wrap="square" lIns="91425" tIns="91425" rIns="91425" bIns="91425" anchor="b" anchorCtr="0">
            <a:noAutofit/>
          </a:bodyPr>
          <a:lstStyle/>
          <a:p>
            <a:r>
              <a:rPr lang="en-US" sz="1600" b="1" dirty="0">
                <a:solidFill>
                  <a:schemeClr val="lt1"/>
                </a:solidFill>
                <a:latin typeface="Passion One" panose="020B0604020202020204" charset="0"/>
                <a:ea typeface="Nunito"/>
                <a:cs typeface="Nunito"/>
                <a:sym typeface="Nunito"/>
              </a:rPr>
              <a:t>Query and Visualize By Tools</a:t>
            </a:r>
            <a:br>
              <a:rPr lang="en-US" sz="1600" b="1" dirty="0">
                <a:solidFill>
                  <a:schemeClr val="lt1"/>
                </a:solidFill>
                <a:latin typeface="Passion One" panose="020B0604020202020204" charset="0"/>
                <a:ea typeface="Nunito"/>
                <a:cs typeface="Nunito"/>
                <a:sym typeface="Nunito"/>
              </a:rPr>
            </a:br>
            <a:endParaRPr sz="1600" dirty="0">
              <a:solidFill>
                <a:schemeClr val="lt1"/>
              </a:solidFill>
              <a:latin typeface="Passion One" panose="020B0604020202020204" charset="0"/>
            </a:endParaRPr>
          </a:p>
        </p:txBody>
      </p:sp>
      <p:sp>
        <p:nvSpPr>
          <p:cNvPr id="478" name="Google Shape;478;p38"/>
          <p:cNvSpPr txBox="1">
            <a:spLocks noGrp="1"/>
          </p:cNvSpPr>
          <p:nvPr>
            <p:ph type="subTitle" idx="14"/>
          </p:nvPr>
        </p:nvSpPr>
        <p:spPr>
          <a:xfrm>
            <a:off x="5048570" y="2330527"/>
            <a:ext cx="2718600" cy="602700"/>
          </a:xfrm>
          <a:prstGeom prst="rect">
            <a:avLst/>
          </a:prstGeom>
        </p:spPr>
        <p:txBody>
          <a:bodyPr spcFirstLastPara="1" wrap="square" lIns="91425" tIns="91425" rIns="91425" bIns="91425" anchor="t" anchorCtr="0">
            <a:noAutofit/>
          </a:bodyPr>
          <a:lstStyle/>
          <a:p>
            <a:pPr marL="0" lvl="0" indent="0">
              <a:spcAft>
                <a:spcPts val="1600"/>
              </a:spcAft>
              <a:buSzPts val="1100"/>
            </a:pPr>
            <a:r>
              <a:rPr lang="en-US" sz="1100" dirty="0"/>
              <a:t>Show steps, code and visualization of dataset</a:t>
            </a:r>
            <a:endParaRPr lang="en-US" sz="11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51"/>
          <p:cNvSpPr txBox="1">
            <a:spLocks noGrp="1"/>
          </p:cNvSpPr>
          <p:nvPr>
            <p:ph type="title"/>
          </p:nvPr>
        </p:nvSpPr>
        <p:spPr>
          <a:xfrm>
            <a:off x="726775" y="134273"/>
            <a:ext cx="7704000" cy="5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GENERAL</a:t>
            </a:r>
            <a:endParaRPr dirty="0"/>
          </a:p>
        </p:txBody>
      </p:sp>
      <p:pic>
        <p:nvPicPr>
          <p:cNvPr id="2" name="Picture 1"/>
          <p:cNvPicPr>
            <a:picLocks noChangeAspect="1"/>
          </p:cNvPicPr>
          <p:nvPr/>
        </p:nvPicPr>
        <p:blipFill>
          <a:blip r:embed="rId3"/>
          <a:stretch>
            <a:fillRect/>
          </a:stretch>
        </p:blipFill>
        <p:spPr>
          <a:xfrm>
            <a:off x="887837" y="1058978"/>
            <a:ext cx="7381875" cy="2514600"/>
          </a:xfrm>
          <a:prstGeom prst="rect">
            <a:avLst/>
          </a:prstGeom>
        </p:spPr>
      </p:pic>
      <p:sp>
        <p:nvSpPr>
          <p:cNvPr id="3" name="Oval 2"/>
          <p:cNvSpPr/>
          <p:nvPr/>
        </p:nvSpPr>
        <p:spPr>
          <a:xfrm>
            <a:off x="3875603" y="1592630"/>
            <a:ext cx="2476096" cy="1447296"/>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5" name="TextBox 4"/>
          <p:cNvSpPr txBox="1"/>
          <p:nvPr/>
        </p:nvSpPr>
        <p:spPr>
          <a:xfrm>
            <a:off x="938623" y="3645489"/>
            <a:ext cx="7424201" cy="461665"/>
          </a:xfrm>
          <a:prstGeom prst="rect">
            <a:avLst/>
          </a:prstGeom>
          <a:noFill/>
        </p:spPr>
        <p:txBody>
          <a:bodyPr wrap="square" rtlCol="0">
            <a:spAutoFit/>
          </a:bodyPr>
          <a:lstStyle/>
          <a:p>
            <a:pPr algn="ctr"/>
            <a:r>
              <a:rPr lang="en-US" sz="1200" dirty="0" smtClean="0">
                <a:latin typeface="Bahnschrift SemiLight Condensed" panose="020B0502040204020203" pitchFamily="34" charset="0"/>
              </a:rPr>
              <a:t>Most of the participants are in middle age</a:t>
            </a:r>
          </a:p>
          <a:p>
            <a:pPr algn="ctr"/>
            <a:endParaRPr lang="en-US" sz="1200" dirty="0">
              <a:latin typeface="Bahnschrift SemiLight Condensed" panose="020B0502040204020203" pitchFamily="34" charset="0"/>
            </a:endParaRPr>
          </a:p>
        </p:txBody>
      </p:sp>
    </p:spTree>
    <p:extLst>
      <p:ext uri="{BB962C8B-B14F-4D97-AF65-F5344CB8AC3E}">
        <p14:creationId xmlns:p14="http://schemas.microsoft.com/office/powerpoint/2010/main" val="1405350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51"/>
          <p:cNvSpPr txBox="1">
            <a:spLocks noGrp="1"/>
          </p:cNvSpPr>
          <p:nvPr>
            <p:ph type="title"/>
          </p:nvPr>
        </p:nvSpPr>
        <p:spPr>
          <a:xfrm>
            <a:off x="726775" y="134273"/>
            <a:ext cx="7704000" cy="5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GENERAL</a:t>
            </a:r>
            <a:endParaRPr dirty="0"/>
          </a:p>
        </p:txBody>
      </p:sp>
      <p:pic>
        <p:nvPicPr>
          <p:cNvPr id="3" name="Picture 2"/>
          <p:cNvPicPr>
            <a:picLocks noChangeAspect="1"/>
          </p:cNvPicPr>
          <p:nvPr/>
        </p:nvPicPr>
        <p:blipFill>
          <a:blip r:embed="rId3"/>
          <a:stretch>
            <a:fillRect/>
          </a:stretch>
        </p:blipFill>
        <p:spPr>
          <a:xfrm>
            <a:off x="1022108" y="1361192"/>
            <a:ext cx="7305675" cy="2457450"/>
          </a:xfrm>
          <a:prstGeom prst="rect">
            <a:avLst/>
          </a:prstGeom>
        </p:spPr>
      </p:pic>
      <p:sp>
        <p:nvSpPr>
          <p:cNvPr id="6" name="Oval 5"/>
          <p:cNvSpPr/>
          <p:nvPr/>
        </p:nvSpPr>
        <p:spPr>
          <a:xfrm>
            <a:off x="4093606" y="1683465"/>
            <a:ext cx="2476096" cy="1447296"/>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Tree>
    <p:extLst>
      <p:ext uri="{BB962C8B-B14F-4D97-AF65-F5344CB8AC3E}">
        <p14:creationId xmlns:p14="http://schemas.microsoft.com/office/powerpoint/2010/main" val="1112852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33"/>
        <p:cNvGrpSpPr/>
        <p:nvPr/>
      </p:nvGrpSpPr>
      <p:grpSpPr>
        <a:xfrm>
          <a:off x="0" y="0"/>
          <a:ext cx="0" cy="0"/>
          <a:chOff x="0" y="0"/>
          <a:chExt cx="0" cy="0"/>
        </a:xfrm>
      </p:grpSpPr>
      <p:sp>
        <p:nvSpPr>
          <p:cNvPr id="1335" name="Google Shape;1335;p54"/>
          <p:cNvSpPr txBox="1">
            <a:spLocks noGrp="1"/>
          </p:cNvSpPr>
          <p:nvPr>
            <p:ph type="title"/>
          </p:nvPr>
        </p:nvSpPr>
        <p:spPr>
          <a:xfrm>
            <a:off x="786612" y="212996"/>
            <a:ext cx="7704000" cy="558300"/>
          </a:xfrm>
          <a:prstGeom prst="rect">
            <a:avLst/>
          </a:prstGeom>
        </p:spPr>
        <p:txBody>
          <a:bodyPr spcFirstLastPara="1" wrap="square" lIns="91425" tIns="91425" rIns="91425" bIns="91425" anchor="ctr" anchorCtr="0">
            <a:noAutofit/>
          </a:bodyPr>
          <a:lstStyle/>
          <a:p>
            <a:pPr lvl="0"/>
            <a:r>
              <a:rPr lang="en-US" dirty="0"/>
              <a:t>Analytics by Target</a:t>
            </a:r>
            <a:endParaRPr dirty="0"/>
          </a:p>
        </p:txBody>
      </p:sp>
      <p:pic>
        <p:nvPicPr>
          <p:cNvPr id="2" name="Picture 1"/>
          <p:cNvPicPr>
            <a:picLocks noChangeAspect="1"/>
          </p:cNvPicPr>
          <p:nvPr/>
        </p:nvPicPr>
        <p:blipFill>
          <a:blip r:embed="rId3"/>
          <a:stretch>
            <a:fillRect/>
          </a:stretch>
        </p:blipFill>
        <p:spPr>
          <a:xfrm>
            <a:off x="848704" y="857691"/>
            <a:ext cx="7411176" cy="608186"/>
          </a:xfrm>
          <a:prstGeom prst="rect">
            <a:avLst/>
          </a:prstGeom>
        </p:spPr>
      </p:pic>
      <p:sp>
        <p:nvSpPr>
          <p:cNvPr id="4" name="TextBox 3"/>
          <p:cNvSpPr txBox="1"/>
          <p:nvPr/>
        </p:nvSpPr>
        <p:spPr>
          <a:xfrm>
            <a:off x="1086984" y="1744022"/>
            <a:ext cx="7103255" cy="2862322"/>
          </a:xfrm>
          <a:prstGeom prst="rect">
            <a:avLst/>
          </a:prstGeom>
          <a:noFill/>
        </p:spPr>
        <p:txBody>
          <a:bodyPr wrap="square" rtlCol="0">
            <a:spAutoFit/>
          </a:bodyPr>
          <a:lstStyle/>
          <a:p>
            <a:pPr algn="just"/>
            <a:r>
              <a:rPr lang="en-US" sz="1800" dirty="0" smtClean="0">
                <a:latin typeface="Bahnschrift SemiLight Condensed" panose="020B0502040204020203" pitchFamily="34" charset="0"/>
              </a:rPr>
              <a:t>Average Max Bps(</a:t>
            </a:r>
            <a:r>
              <a:rPr lang="en-US" sz="1800" dirty="0" err="1" smtClean="0">
                <a:latin typeface="Bahnschrift SemiLight Condensed" panose="020B0502040204020203" pitchFamily="34" charset="0"/>
              </a:rPr>
              <a:t>Thalach</a:t>
            </a:r>
            <a:r>
              <a:rPr lang="en-US" sz="1800" dirty="0" smtClean="0">
                <a:latin typeface="Bahnschrift SemiLight Condensed" panose="020B0502040204020203" pitchFamily="34" charset="0"/>
              </a:rPr>
              <a:t>) is 149.65</a:t>
            </a:r>
          </a:p>
          <a:p>
            <a:pPr algn="just"/>
            <a:r>
              <a:rPr lang="en-US" sz="1800" dirty="0" smtClean="0">
                <a:latin typeface="Bahnschrift SemiLight Condensed" panose="020B0502040204020203" pitchFamily="34" charset="0"/>
              </a:rPr>
              <a:t>Number of participants having angina from exercise is 99-Exang</a:t>
            </a:r>
          </a:p>
          <a:p>
            <a:pPr algn="just"/>
            <a:r>
              <a:rPr lang="en-US" sz="1800" dirty="0" smtClean="0">
                <a:latin typeface="Bahnschrift SemiLight Condensed" panose="020B0502040204020203" pitchFamily="34" charset="0"/>
              </a:rPr>
              <a:t>Number of participants having fasting blood sugar &gt;120mg/dl is 45-Fbs</a:t>
            </a:r>
          </a:p>
          <a:p>
            <a:pPr algn="just"/>
            <a:r>
              <a:rPr lang="en-US" sz="1800" dirty="0" smtClean="0">
                <a:latin typeface="Bahnschrift SemiLight Condensed" panose="020B0502040204020203" pitchFamily="34" charset="0"/>
              </a:rPr>
              <a:t>Average Resting blood pressure is 131.62</a:t>
            </a:r>
          </a:p>
          <a:p>
            <a:pPr algn="just"/>
            <a:r>
              <a:rPr lang="en-US" sz="1800" dirty="0" smtClean="0">
                <a:latin typeface="Bahnschrift SemiLight Condensed" panose="020B0502040204020203" pitchFamily="34" charset="0"/>
              </a:rPr>
              <a:t>Average ST </a:t>
            </a:r>
            <a:r>
              <a:rPr lang="en-US" sz="1800" dirty="0">
                <a:latin typeface="Bahnschrift SemiLight Condensed" panose="020B0502040204020203" pitchFamily="34" charset="0"/>
              </a:rPr>
              <a:t>depression induced by exercise relative to </a:t>
            </a:r>
            <a:r>
              <a:rPr lang="en-US" sz="1800" dirty="0" smtClean="0">
                <a:latin typeface="Bahnschrift SemiLight Condensed" panose="020B0502040204020203" pitchFamily="34" charset="0"/>
              </a:rPr>
              <a:t>rest is 1.04</a:t>
            </a:r>
          </a:p>
          <a:p>
            <a:pPr algn="just"/>
            <a:r>
              <a:rPr lang="en-US" sz="1800" dirty="0" smtClean="0">
                <a:latin typeface="Bahnschrift SemiLight Condensed" panose="020B0502040204020203" pitchFamily="34" charset="0"/>
              </a:rPr>
              <a:t>Average Serum </a:t>
            </a:r>
            <a:r>
              <a:rPr lang="en-US" sz="1800" dirty="0" err="1">
                <a:latin typeface="Bahnschrift SemiLight Condensed" panose="020B0502040204020203" pitchFamily="34" charset="0"/>
              </a:rPr>
              <a:t>Cholestoral</a:t>
            </a:r>
            <a:r>
              <a:rPr lang="en-US" sz="1800" dirty="0">
                <a:latin typeface="Bahnschrift SemiLight Condensed" panose="020B0502040204020203" pitchFamily="34" charset="0"/>
              </a:rPr>
              <a:t> (mg/dl</a:t>
            </a:r>
            <a:r>
              <a:rPr lang="en-US" sz="1800" dirty="0" smtClean="0">
                <a:latin typeface="Bahnschrift SemiLight Condensed" panose="020B0502040204020203" pitchFamily="34" charset="0"/>
              </a:rPr>
              <a:t>) is 246.26</a:t>
            </a:r>
            <a:endParaRPr lang="en-US" sz="1800" dirty="0">
              <a:latin typeface="Bahnschrift SemiLight Condensed" panose="020B0502040204020203" pitchFamily="34" charset="0"/>
            </a:endParaRPr>
          </a:p>
          <a:p>
            <a:pPr algn="just"/>
            <a:endParaRPr lang="en-US" sz="1800" dirty="0" smtClean="0">
              <a:latin typeface="Bahnschrift SemiLight Condensed" panose="020B0502040204020203" pitchFamily="34" charset="0"/>
            </a:endParaRPr>
          </a:p>
          <a:p>
            <a:pPr algn="just"/>
            <a:endParaRPr lang="en-US" sz="1800" dirty="0">
              <a:latin typeface="Bahnschrift SemiLight Condensed" panose="020B0502040204020203" pitchFamily="34" charset="0"/>
            </a:endParaRPr>
          </a:p>
          <a:p>
            <a:pPr algn="just"/>
            <a:endParaRPr lang="en-US" sz="1800" dirty="0" smtClean="0">
              <a:latin typeface="Bahnschrift SemiLight Condensed" panose="020B0502040204020203" pitchFamily="34" charset="0"/>
            </a:endParaRPr>
          </a:p>
          <a:p>
            <a:pPr algn="just"/>
            <a:endParaRPr lang="en-US" sz="1800" dirty="0">
              <a:latin typeface="Bahnschrift SemiLight Condensed" panose="020B0502040204020203"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33"/>
        <p:cNvGrpSpPr/>
        <p:nvPr/>
      </p:nvGrpSpPr>
      <p:grpSpPr>
        <a:xfrm>
          <a:off x="0" y="0"/>
          <a:ext cx="0" cy="0"/>
          <a:chOff x="0" y="0"/>
          <a:chExt cx="0" cy="0"/>
        </a:xfrm>
      </p:grpSpPr>
      <p:sp>
        <p:nvSpPr>
          <p:cNvPr id="1335" name="Google Shape;1335;p54"/>
          <p:cNvSpPr txBox="1">
            <a:spLocks noGrp="1"/>
          </p:cNvSpPr>
          <p:nvPr>
            <p:ph type="title"/>
          </p:nvPr>
        </p:nvSpPr>
        <p:spPr>
          <a:xfrm>
            <a:off x="786612" y="212996"/>
            <a:ext cx="7704000" cy="558300"/>
          </a:xfrm>
          <a:prstGeom prst="rect">
            <a:avLst/>
          </a:prstGeom>
        </p:spPr>
        <p:txBody>
          <a:bodyPr spcFirstLastPara="1" wrap="square" lIns="91425" tIns="91425" rIns="91425" bIns="91425" anchor="ctr" anchorCtr="0">
            <a:noAutofit/>
          </a:bodyPr>
          <a:lstStyle/>
          <a:p>
            <a:pPr lvl="0"/>
            <a:r>
              <a:rPr lang="en-US" dirty="0"/>
              <a:t>Analytics by Target</a:t>
            </a:r>
            <a:endParaRPr dirty="0"/>
          </a:p>
        </p:txBody>
      </p:sp>
      <p:pic>
        <p:nvPicPr>
          <p:cNvPr id="3" name="Picture 2"/>
          <p:cNvPicPr>
            <a:picLocks noChangeAspect="1"/>
          </p:cNvPicPr>
          <p:nvPr/>
        </p:nvPicPr>
        <p:blipFill>
          <a:blip r:embed="rId3"/>
          <a:stretch>
            <a:fillRect/>
          </a:stretch>
        </p:blipFill>
        <p:spPr>
          <a:xfrm>
            <a:off x="786612" y="1699739"/>
            <a:ext cx="4019550" cy="1828800"/>
          </a:xfrm>
          <a:prstGeom prst="rect">
            <a:avLst/>
          </a:prstGeom>
        </p:spPr>
      </p:pic>
      <p:sp>
        <p:nvSpPr>
          <p:cNvPr id="5" name="Rectangle 4"/>
          <p:cNvSpPr/>
          <p:nvPr/>
        </p:nvSpPr>
        <p:spPr>
          <a:xfrm>
            <a:off x="2170641" y="2343528"/>
            <a:ext cx="711838" cy="56923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68397" y="1871189"/>
            <a:ext cx="3222215" cy="1384995"/>
          </a:xfrm>
          <a:prstGeom prst="rect">
            <a:avLst/>
          </a:prstGeom>
          <a:noFill/>
        </p:spPr>
        <p:txBody>
          <a:bodyPr wrap="square" rtlCol="0">
            <a:spAutoFit/>
          </a:bodyPr>
          <a:lstStyle/>
          <a:p>
            <a:r>
              <a:rPr lang="en-US" dirty="0"/>
              <a:t>There are significant gaps between the </a:t>
            </a:r>
            <a:r>
              <a:rPr lang="en-US" dirty="0" err="1"/>
              <a:t>Trestbps</a:t>
            </a:r>
            <a:r>
              <a:rPr lang="en-US" dirty="0"/>
              <a:t> 120 and 130. The participants had Heart Disease than the rest. However, people who do not have HD can have a higher </a:t>
            </a:r>
            <a:r>
              <a:rPr lang="en-US" dirty="0" err="1"/>
              <a:t>Trestbps</a:t>
            </a:r>
            <a:r>
              <a:rPr lang="en-US" dirty="0"/>
              <a:t> (approx. 200)</a:t>
            </a:r>
          </a:p>
        </p:txBody>
      </p:sp>
    </p:spTree>
    <p:extLst>
      <p:ext uri="{BB962C8B-B14F-4D97-AF65-F5344CB8AC3E}">
        <p14:creationId xmlns:p14="http://schemas.microsoft.com/office/powerpoint/2010/main" val="8606719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56"/>
          <p:cNvSpPr txBox="1">
            <a:spLocks noGrp="1"/>
          </p:cNvSpPr>
          <p:nvPr>
            <p:ph type="title"/>
          </p:nvPr>
        </p:nvSpPr>
        <p:spPr>
          <a:xfrm>
            <a:off x="671555" y="188774"/>
            <a:ext cx="7704000" cy="558300"/>
          </a:xfrm>
          <a:prstGeom prst="rect">
            <a:avLst/>
          </a:prstGeom>
        </p:spPr>
        <p:txBody>
          <a:bodyPr spcFirstLastPara="1" wrap="square" lIns="91425" tIns="91425" rIns="91425" bIns="91425" anchor="ctr" anchorCtr="0">
            <a:noAutofit/>
          </a:bodyPr>
          <a:lstStyle/>
          <a:p>
            <a:pPr lvl="0"/>
            <a:r>
              <a:rPr lang="en-US" dirty="0"/>
              <a:t>Analytics by Target</a:t>
            </a:r>
            <a:endParaRPr dirty="0"/>
          </a:p>
        </p:txBody>
      </p:sp>
      <p:pic>
        <p:nvPicPr>
          <p:cNvPr id="2" name="Picture 1"/>
          <p:cNvPicPr>
            <a:picLocks noChangeAspect="1"/>
          </p:cNvPicPr>
          <p:nvPr/>
        </p:nvPicPr>
        <p:blipFill>
          <a:blip r:embed="rId3"/>
          <a:stretch>
            <a:fillRect/>
          </a:stretch>
        </p:blipFill>
        <p:spPr>
          <a:xfrm>
            <a:off x="891754" y="1851067"/>
            <a:ext cx="3981450" cy="1962150"/>
          </a:xfrm>
          <a:prstGeom prst="rect">
            <a:avLst/>
          </a:prstGeom>
        </p:spPr>
      </p:pic>
      <p:sp>
        <p:nvSpPr>
          <p:cNvPr id="3" name="Rectangle 2"/>
          <p:cNvSpPr/>
          <p:nvPr/>
        </p:nvSpPr>
        <p:spPr>
          <a:xfrm>
            <a:off x="1295905" y="2373807"/>
            <a:ext cx="460227" cy="981012"/>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619624" y="2139644"/>
            <a:ext cx="2398029" cy="1384995"/>
          </a:xfrm>
          <a:prstGeom prst="rect">
            <a:avLst/>
          </a:prstGeom>
          <a:noFill/>
        </p:spPr>
        <p:txBody>
          <a:bodyPr wrap="square" rtlCol="0">
            <a:spAutoFit/>
          </a:bodyPr>
          <a:lstStyle/>
          <a:p>
            <a:r>
              <a:rPr lang="en-US" dirty="0" smtClean="0"/>
              <a:t>The difference of old peak by target reveals a noticeable point. People having HD almost have a lower old peak than the rest.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947548" y="1670943"/>
            <a:ext cx="3990975" cy="1781175"/>
          </a:xfrm>
          <a:prstGeom prst="rect">
            <a:avLst/>
          </a:prstGeom>
        </p:spPr>
      </p:pic>
      <p:sp>
        <p:nvSpPr>
          <p:cNvPr id="1357" name="Google Shape;1357;p56"/>
          <p:cNvSpPr txBox="1">
            <a:spLocks noGrp="1"/>
          </p:cNvSpPr>
          <p:nvPr>
            <p:ph type="title"/>
          </p:nvPr>
        </p:nvSpPr>
        <p:spPr>
          <a:xfrm>
            <a:off x="671555" y="188774"/>
            <a:ext cx="7704000" cy="558300"/>
          </a:xfrm>
          <a:prstGeom prst="rect">
            <a:avLst/>
          </a:prstGeom>
        </p:spPr>
        <p:txBody>
          <a:bodyPr spcFirstLastPara="1" wrap="square" lIns="91425" tIns="91425" rIns="91425" bIns="91425" anchor="ctr" anchorCtr="0">
            <a:noAutofit/>
          </a:bodyPr>
          <a:lstStyle/>
          <a:p>
            <a:pPr lvl="0"/>
            <a:r>
              <a:rPr lang="en-US" dirty="0"/>
              <a:t>Analytics by Target</a:t>
            </a:r>
            <a:endParaRPr dirty="0"/>
          </a:p>
        </p:txBody>
      </p:sp>
      <p:sp>
        <p:nvSpPr>
          <p:cNvPr id="7" name="Rectangle 6"/>
          <p:cNvSpPr/>
          <p:nvPr/>
        </p:nvSpPr>
        <p:spPr>
          <a:xfrm>
            <a:off x="2700811" y="2204249"/>
            <a:ext cx="1102124" cy="714564"/>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383454" y="1380683"/>
            <a:ext cx="2992101" cy="1600438"/>
          </a:xfrm>
          <a:prstGeom prst="rect">
            <a:avLst/>
          </a:prstGeom>
          <a:noFill/>
        </p:spPr>
        <p:txBody>
          <a:bodyPr wrap="square" rtlCol="0">
            <a:spAutoFit/>
          </a:bodyPr>
          <a:lstStyle/>
          <a:p>
            <a:r>
              <a:rPr lang="en-US" dirty="0"/>
              <a:t>The difference of highest bps from both groups has a significant gap. People having heart disease tend to have a higher </a:t>
            </a:r>
            <a:r>
              <a:rPr lang="en-US" dirty="0" err="1"/>
              <a:t>thalach</a:t>
            </a:r>
            <a:r>
              <a:rPr lang="en-US" dirty="0"/>
              <a:t> which is mostly between 160 and 180. Meanwhile, the No HD group has between 140 and 160</a:t>
            </a:r>
          </a:p>
        </p:txBody>
      </p:sp>
    </p:spTree>
    <p:extLst>
      <p:ext uri="{BB962C8B-B14F-4D97-AF65-F5344CB8AC3E}">
        <p14:creationId xmlns:p14="http://schemas.microsoft.com/office/powerpoint/2010/main" val="425020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56"/>
          <p:cNvSpPr txBox="1">
            <a:spLocks noGrp="1"/>
          </p:cNvSpPr>
          <p:nvPr>
            <p:ph type="title"/>
          </p:nvPr>
        </p:nvSpPr>
        <p:spPr>
          <a:xfrm>
            <a:off x="671555" y="188774"/>
            <a:ext cx="7704000" cy="558300"/>
          </a:xfrm>
          <a:prstGeom prst="rect">
            <a:avLst/>
          </a:prstGeom>
        </p:spPr>
        <p:txBody>
          <a:bodyPr spcFirstLastPara="1" wrap="square" lIns="91425" tIns="91425" rIns="91425" bIns="91425" anchor="ctr" anchorCtr="0">
            <a:noAutofit/>
          </a:bodyPr>
          <a:lstStyle/>
          <a:p>
            <a:pPr lvl="0"/>
            <a:r>
              <a:rPr lang="en-US" dirty="0"/>
              <a:t>Analytics by Target</a:t>
            </a:r>
            <a:endParaRPr dirty="0"/>
          </a:p>
        </p:txBody>
      </p:sp>
      <p:pic>
        <p:nvPicPr>
          <p:cNvPr id="2" name="Picture 1"/>
          <p:cNvPicPr>
            <a:picLocks noChangeAspect="1"/>
          </p:cNvPicPr>
          <p:nvPr/>
        </p:nvPicPr>
        <p:blipFill>
          <a:blip r:embed="rId3"/>
          <a:stretch>
            <a:fillRect/>
          </a:stretch>
        </p:blipFill>
        <p:spPr>
          <a:xfrm>
            <a:off x="826908" y="1589382"/>
            <a:ext cx="3905250" cy="1952625"/>
          </a:xfrm>
          <a:prstGeom prst="rect">
            <a:avLst/>
          </a:prstGeom>
        </p:spPr>
      </p:pic>
      <p:sp>
        <p:nvSpPr>
          <p:cNvPr id="3" name="Oval 2"/>
          <p:cNvSpPr/>
          <p:nvPr/>
        </p:nvSpPr>
        <p:spPr>
          <a:xfrm>
            <a:off x="4372164" y="2282972"/>
            <a:ext cx="314893" cy="248281"/>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898373" y="1365324"/>
            <a:ext cx="3379041" cy="2246769"/>
          </a:xfrm>
          <a:prstGeom prst="rect">
            <a:avLst/>
          </a:prstGeom>
          <a:noFill/>
        </p:spPr>
        <p:txBody>
          <a:bodyPr wrap="square" rtlCol="0">
            <a:spAutoFit/>
          </a:bodyPr>
          <a:lstStyle/>
          <a:p>
            <a:r>
              <a:rPr lang="en-US" dirty="0"/>
              <a:t>The bar chart depicts the difference between HD and no HD people with Thalassemia blood disorder. The HD group has a significantly large number of people having Fixed Defect which is 4 times higher than the NHD group. Meanwhile, the HD group has a much lower number of people getting Reversible Defect and Normal status than NHD people. </a:t>
            </a:r>
          </a:p>
        </p:txBody>
      </p:sp>
    </p:spTree>
    <p:extLst>
      <p:ext uri="{BB962C8B-B14F-4D97-AF65-F5344CB8AC3E}">
        <p14:creationId xmlns:p14="http://schemas.microsoft.com/office/powerpoint/2010/main" val="25698110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56"/>
          <p:cNvSpPr txBox="1">
            <a:spLocks noGrp="1"/>
          </p:cNvSpPr>
          <p:nvPr>
            <p:ph type="title"/>
          </p:nvPr>
        </p:nvSpPr>
        <p:spPr>
          <a:xfrm>
            <a:off x="671555" y="188774"/>
            <a:ext cx="7704000" cy="558300"/>
          </a:xfrm>
          <a:prstGeom prst="rect">
            <a:avLst/>
          </a:prstGeom>
        </p:spPr>
        <p:txBody>
          <a:bodyPr spcFirstLastPara="1" wrap="square" lIns="91425" tIns="91425" rIns="91425" bIns="91425" anchor="ctr" anchorCtr="0">
            <a:noAutofit/>
          </a:bodyPr>
          <a:lstStyle/>
          <a:p>
            <a:pPr lvl="0"/>
            <a:r>
              <a:rPr lang="en-US" dirty="0"/>
              <a:t>Analytics by Target</a:t>
            </a:r>
            <a:endParaRPr dirty="0"/>
          </a:p>
        </p:txBody>
      </p:sp>
      <p:pic>
        <p:nvPicPr>
          <p:cNvPr id="3" name="Picture 2"/>
          <p:cNvPicPr>
            <a:picLocks noChangeAspect="1"/>
          </p:cNvPicPr>
          <p:nvPr/>
        </p:nvPicPr>
        <p:blipFill>
          <a:blip r:embed="rId3"/>
          <a:stretch>
            <a:fillRect/>
          </a:stretch>
        </p:blipFill>
        <p:spPr>
          <a:xfrm>
            <a:off x="599255" y="1771050"/>
            <a:ext cx="3924300" cy="1952625"/>
          </a:xfrm>
          <a:prstGeom prst="rect">
            <a:avLst/>
          </a:prstGeom>
        </p:spPr>
      </p:pic>
      <p:sp>
        <p:nvSpPr>
          <p:cNvPr id="4" name="Oval 3"/>
          <p:cNvSpPr/>
          <p:nvPr/>
        </p:nvSpPr>
        <p:spPr>
          <a:xfrm>
            <a:off x="3385097" y="2597865"/>
            <a:ext cx="205891" cy="199836"/>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773478" y="2797701"/>
            <a:ext cx="175613" cy="224058"/>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216360" y="3021759"/>
            <a:ext cx="169557" cy="1574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853272" y="1726125"/>
            <a:ext cx="3379041" cy="1815882"/>
          </a:xfrm>
          <a:prstGeom prst="rect">
            <a:avLst/>
          </a:prstGeom>
          <a:noFill/>
        </p:spPr>
        <p:txBody>
          <a:bodyPr wrap="square" rtlCol="0">
            <a:spAutoFit/>
          </a:bodyPr>
          <a:lstStyle/>
          <a:p>
            <a:r>
              <a:rPr lang="en-US" dirty="0"/>
              <a:t>The chart reveals the difference between HD and no HD people with Chest Pains. HD group has a number of people at least 2 times higher than NHD in Non-</a:t>
            </a:r>
            <a:r>
              <a:rPr lang="en-US" dirty="0" err="1"/>
              <a:t>Anginal</a:t>
            </a:r>
            <a:r>
              <a:rPr lang="en-US" dirty="0"/>
              <a:t> Pain, Atypical Angina, and Asymptomatic. Meanwhile, the NHD group has 3 times larger in Typical Angina</a:t>
            </a:r>
          </a:p>
        </p:txBody>
      </p:sp>
    </p:spTree>
    <p:extLst>
      <p:ext uri="{BB962C8B-B14F-4D97-AF65-F5344CB8AC3E}">
        <p14:creationId xmlns:p14="http://schemas.microsoft.com/office/powerpoint/2010/main" val="3973996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56"/>
          <p:cNvSpPr txBox="1">
            <a:spLocks noGrp="1"/>
          </p:cNvSpPr>
          <p:nvPr>
            <p:ph type="title"/>
          </p:nvPr>
        </p:nvSpPr>
        <p:spPr>
          <a:xfrm>
            <a:off x="671555" y="188774"/>
            <a:ext cx="7704000" cy="558300"/>
          </a:xfrm>
          <a:prstGeom prst="rect">
            <a:avLst/>
          </a:prstGeom>
        </p:spPr>
        <p:txBody>
          <a:bodyPr spcFirstLastPara="1" wrap="square" lIns="91425" tIns="91425" rIns="91425" bIns="91425" anchor="ctr" anchorCtr="0">
            <a:noAutofit/>
          </a:bodyPr>
          <a:lstStyle/>
          <a:p>
            <a:pPr lvl="0"/>
            <a:r>
              <a:rPr lang="en-US" dirty="0"/>
              <a:t>Analytics by Target</a:t>
            </a:r>
            <a:endParaRPr dirty="0"/>
          </a:p>
        </p:txBody>
      </p:sp>
      <p:pic>
        <p:nvPicPr>
          <p:cNvPr id="2" name="Picture 1"/>
          <p:cNvPicPr>
            <a:picLocks noChangeAspect="1"/>
          </p:cNvPicPr>
          <p:nvPr/>
        </p:nvPicPr>
        <p:blipFill>
          <a:blip r:embed="rId3"/>
          <a:stretch>
            <a:fillRect/>
          </a:stretch>
        </p:blipFill>
        <p:spPr>
          <a:xfrm>
            <a:off x="671555" y="1708728"/>
            <a:ext cx="4124325" cy="2028825"/>
          </a:xfrm>
          <a:prstGeom prst="rect">
            <a:avLst/>
          </a:prstGeom>
        </p:spPr>
      </p:pic>
      <p:sp>
        <p:nvSpPr>
          <p:cNvPr id="4" name="Oval 3"/>
          <p:cNvSpPr/>
          <p:nvPr/>
        </p:nvSpPr>
        <p:spPr>
          <a:xfrm>
            <a:off x="4275273" y="2640254"/>
            <a:ext cx="242225" cy="2301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862492" y="2452530"/>
            <a:ext cx="3457943" cy="738664"/>
          </a:xfrm>
          <a:prstGeom prst="rect">
            <a:avLst/>
          </a:prstGeom>
          <a:noFill/>
        </p:spPr>
        <p:txBody>
          <a:bodyPr wrap="square" rtlCol="0">
            <a:spAutoFit/>
          </a:bodyPr>
          <a:lstStyle/>
          <a:p>
            <a:r>
              <a:rPr lang="en-US" dirty="0" smtClean="0"/>
              <a:t>Precisely, the HD group has more people having the abnormal ST when resting which is nearly 2 times higher.</a:t>
            </a:r>
            <a:endParaRPr lang="en-US" dirty="0"/>
          </a:p>
        </p:txBody>
      </p:sp>
    </p:spTree>
    <p:extLst>
      <p:ext uri="{BB962C8B-B14F-4D97-AF65-F5344CB8AC3E}">
        <p14:creationId xmlns:p14="http://schemas.microsoft.com/office/powerpoint/2010/main" val="1362738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56"/>
          <p:cNvSpPr txBox="1">
            <a:spLocks noGrp="1"/>
          </p:cNvSpPr>
          <p:nvPr>
            <p:ph type="title"/>
          </p:nvPr>
        </p:nvSpPr>
        <p:spPr>
          <a:xfrm>
            <a:off x="671555" y="188774"/>
            <a:ext cx="7704000" cy="558300"/>
          </a:xfrm>
          <a:prstGeom prst="rect">
            <a:avLst/>
          </a:prstGeom>
        </p:spPr>
        <p:txBody>
          <a:bodyPr spcFirstLastPara="1" wrap="square" lIns="91425" tIns="91425" rIns="91425" bIns="91425" anchor="ctr" anchorCtr="0">
            <a:noAutofit/>
          </a:bodyPr>
          <a:lstStyle/>
          <a:p>
            <a:pPr lvl="0"/>
            <a:r>
              <a:rPr lang="en-US" dirty="0"/>
              <a:t>Analytics by Target</a:t>
            </a:r>
            <a:endParaRPr dirty="0"/>
          </a:p>
        </p:txBody>
      </p:sp>
      <p:pic>
        <p:nvPicPr>
          <p:cNvPr id="3" name="Picture 2"/>
          <p:cNvPicPr>
            <a:picLocks noChangeAspect="1"/>
          </p:cNvPicPr>
          <p:nvPr/>
        </p:nvPicPr>
        <p:blipFill>
          <a:blip r:embed="rId3"/>
          <a:stretch>
            <a:fillRect/>
          </a:stretch>
        </p:blipFill>
        <p:spPr>
          <a:xfrm>
            <a:off x="671555" y="1664226"/>
            <a:ext cx="4200525" cy="1924050"/>
          </a:xfrm>
          <a:prstGeom prst="rect">
            <a:avLst/>
          </a:prstGeom>
        </p:spPr>
      </p:pic>
      <p:sp>
        <p:nvSpPr>
          <p:cNvPr id="4" name="Oval 3"/>
          <p:cNvSpPr/>
          <p:nvPr/>
        </p:nvSpPr>
        <p:spPr>
          <a:xfrm>
            <a:off x="1114236" y="2276917"/>
            <a:ext cx="411783" cy="2180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153341" y="2101304"/>
            <a:ext cx="3366929" cy="1169551"/>
          </a:xfrm>
          <a:prstGeom prst="rect">
            <a:avLst/>
          </a:prstGeom>
          <a:noFill/>
        </p:spPr>
        <p:txBody>
          <a:bodyPr wrap="square" rtlCol="0">
            <a:spAutoFit/>
          </a:bodyPr>
          <a:lstStyle/>
          <a:p>
            <a:r>
              <a:rPr lang="en-US" dirty="0"/>
              <a:t>Significantly, the HD group has less number of major vessels. Precisely, </a:t>
            </a:r>
            <a:r>
              <a:rPr lang="en-US" dirty="0" smtClean="0"/>
              <a:t>number of people in the HD group is 3 times higher than the NHD and </a:t>
            </a:r>
            <a:r>
              <a:rPr lang="en-US" dirty="0"/>
              <a:t>it decreases steadily.</a:t>
            </a:r>
          </a:p>
        </p:txBody>
      </p:sp>
    </p:spTree>
    <p:extLst>
      <p:ext uri="{BB962C8B-B14F-4D97-AF65-F5344CB8AC3E}">
        <p14:creationId xmlns:p14="http://schemas.microsoft.com/office/powerpoint/2010/main" val="1836630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39"/>
          <p:cNvSpPr txBox="1">
            <a:spLocks noGrp="1"/>
          </p:cNvSpPr>
          <p:nvPr>
            <p:ph type="title" idx="2"/>
          </p:nvPr>
        </p:nvSpPr>
        <p:spPr>
          <a:xfrm>
            <a:off x="713225" y="2742625"/>
            <a:ext cx="4095600" cy="74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INTRODUCTION</a:t>
            </a:r>
            <a:endParaRPr dirty="0"/>
          </a:p>
        </p:txBody>
      </p:sp>
      <p:sp>
        <p:nvSpPr>
          <p:cNvPr id="484" name="Google Shape;484;p39"/>
          <p:cNvSpPr txBox="1">
            <a:spLocks noGrp="1"/>
          </p:cNvSpPr>
          <p:nvPr>
            <p:ph type="title"/>
          </p:nvPr>
        </p:nvSpPr>
        <p:spPr>
          <a:xfrm>
            <a:off x="1829825" y="1198897"/>
            <a:ext cx="1862400" cy="13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486" name="Google Shape;486;p39"/>
          <p:cNvGrpSpPr/>
          <p:nvPr/>
        </p:nvGrpSpPr>
        <p:grpSpPr>
          <a:xfrm>
            <a:off x="5248611" y="599702"/>
            <a:ext cx="3655348" cy="4593608"/>
            <a:chOff x="5574850" y="1912700"/>
            <a:chExt cx="484550" cy="608925"/>
          </a:xfrm>
        </p:grpSpPr>
        <p:sp>
          <p:nvSpPr>
            <p:cNvPr id="487" name="Google Shape;487;p39"/>
            <p:cNvSpPr/>
            <p:nvPr/>
          </p:nvSpPr>
          <p:spPr>
            <a:xfrm>
              <a:off x="5574850" y="1912700"/>
              <a:ext cx="484550" cy="608925"/>
            </a:xfrm>
            <a:custGeom>
              <a:avLst/>
              <a:gdLst/>
              <a:ahLst/>
              <a:cxnLst/>
              <a:rect l="l" t="t" r="r" b="b"/>
              <a:pathLst>
                <a:path w="19382" h="24357" extrusionOk="0">
                  <a:moveTo>
                    <a:pt x="11197" y="0"/>
                  </a:moveTo>
                  <a:cubicBezTo>
                    <a:pt x="7820" y="0"/>
                    <a:pt x="5011" y="1731"/>
                    <a:pt x="3746" y="2940"/>
                  </a:cubicBezTo>
                  <a:cubicBezTo>
                    <a:pt x="2110" y="4503"/>
                    <a:pt x="2001" y="7267"/>
                    <a:pt x="2001" y="7921"/>
                  </a:cubicBezTo>
                  <a:cubicBezTo>
                    <a:pt x="2001" y="8539"/>
                    <a:pt x="2292" y="9448"/>
                    <a:pt x="2292" y="9448"/>
                  </a:cubicBezTo>
                  <a:cubicBezTo>
                    <a:pt x="2546" y="11303"/>
                    <a:pt x="1" y="12394"/>
                    <a:pt x="74" y="13121"/>
                  </a:cubicBezTo>
                  <a:cubicBezTo>
                    <a:pt x="146" y="13739"/>
                    <a:pt x="1637" y="14139"/>
                    <a:pt x="1637" y="14139"/>
                  </a:cubicBezTo>
                  <a:cubicBezTo>
                    <a:pt x="1455" y="14830"/>
                    <a:pt x="1310" y="14757"/>
                    <a:pt x="1310" y="15193"/>
                  </a:cubicBezTo>
                  <a:cubicBezTo>
                    <a:pt x="1310" y="15593"/>
                    <a:pt x="2073" y="15957"/>
                    <a:pt x="2073" y="15957"/>
                  </a:cubicBezTo>
                  <a:cubicBezTo>
                    <a:pt x="2073" y="15957"/>
                    <a:pt x="1673" y="16357"/>
                    <a:pt x="1710" y="16612"/>
                  </a:cubicBezTo>
                  <a:cubicBezTo>
                    <a:pt x="1746" y="16866"/>
                    <a:pt x="2073" y="17084"/>
                    <a:pt x="2364" y="17375"/>
                  </a:cubicBezTo>
                  <a:cubicBezTo>
                    <a:pt x="2619" y="17666"/>
                    <a:pt x="1964" y="19411"/>
                    <a:pt x="3237" y="19666"/>
                  </a:cubicBezTo>
                  <a:cubicBezTo>
                    <a:pt x="3539" y="19732"/>
                    <a:pt x="3855" y="19757"/>
                    <a:pt x="4176" y="19757"/>
                  </a:cubicBezTo>
                  <a:cubicBezTo>
                    <a:pt x="5089" y="19757"/>
                    <a:pt x="6030" y="19557"/>
                    <a:pt x="6734" y="19557"/>
                  </a:cubicBezTo>
                  <a:cubicBezTo>
                    <a:pt x="7001" y="19557"/>
                    <a:pt x="7235" y="19586"/>
                    <a:pt x="7419" y="19666"/>
                  </a:cubicBezTo>
                  <a:cubicBezTo>
                    <a:pt x="8837" y="20357"/>
                    <a:pt x="8982" y="24357"/>
                    <a:pt x="8982" y="24357"/>
                  </a:cubicBezTo>
                  <a:lnTo>
                    <a:pt x="18618" y="24357"/>
                  </a:lnTo>
                  <a:cubicBezTo>
                    <a:pt x="15818" y="17739"/>
                    <a:pt x="16145" y="15957"/>
                    <a:pt x="16436" y="15157"/>
                  </a:cubicBezTo>
                  <a:cubicBezTo>
                    <a:pt x="16727" y="14357"/>
                    <a:pt x="18436" y="11739"/>
                    <a:pt x="18909" y="10030"/>
                  </a:cubicBezTo>
                  <a:cubicBezTo>
                    <a:pt x="19381" y="8358"/>
                    <a:pt x="18945" y="2067"/>
                    <a:pt x="14291" y="504"/>
                  </a:cubicBezTo>
                  <a:cubicBezTo>
                    <a:pt x="13227" y="149"/>
                    <a:pt x="12188" y="0"/>
                    <a:pt x="11197" y="0"/>
                  </a:cubicBezTo>
                  <a:close/>
                </a:path>
              </a:pathLst>
            </a:custGeom>
            <a:solidFill>
              <a:srgbClr val="F3B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9"/>
            <p:cNvSpPr/>
            <p:nvPr/>
          </p:nvSpPr>
          <p:spPr>
            <a:xfrm>
              <a:off x="5843925" y="2178875"/>
              <a:ext cx="77200" cy="85600"/>
            </a:xfrm>
            <a:custGeom>
              <a:avLst/>
              <a:gdLst/>
              <a:ahLst/>
              <a:cxnLst/>
              <a:rect l="l" t="t" r="r" b="b"/>
              <a:pathLst>
                <a:path w="3088" h="3424" extrusionOk="0">
                  <a:moveTo>
                    <a:pt x="1750" y="0"/>
                  </a:moveTo>
                  <a:cubicBezTo>
                    <a:pt x="1737" y="0"/>
                    <a:pt x="1723" y="1"/>
                    <a:pt x="1710" y="1"/>
                  </a:cubicBezTo>
                  <a:cubicBezTo>
                    <a:pt x="692" y="38"/>
                    <a:pt x="1" y="3165"/>
                    <a:pt x="764" y="3383"/>
                  </a:cubicBezTo>
                  <a:cubicBezTo>
                    <a:pt x="856" y="3410"/>
                    <a:pt x="953" y="3423"/>
                    <a:pt x="1053" y="3423"/>
                  </a:cubicBezTo>
                  <a:cubicBezTo>
                    <a:pt x="1753" y="3423"/>
                    <a:pt x="2614" y="2791"/>
                    <a:pt x="2837" y="1965"/>
                  </a:cubicBezTo>
                  <a:cubicBezTo>
                    <a:pt x="3087" y="1035"/>
                    <a:pt x="2529" y="0"/>
                    <a:pt x="1750"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9"/>
            <p:cNvSpPr/>
            <p:nvPr/>
          </p:nvSpPr>
          <p:spPr>
            <a:xfrm>
              <a:off x="5643950" y="2147075"/>
              <a:ext cx="406350" cy="374550"/>
            </a:xfrm>
            <a:custGeom>
              <a:avLst/>
              <a:gdLst/>
              <a:ahLst/>
              <a:cxnLst/>
              <a:rect l="l" t="t" r="r" b="b"/>
              <a:pathLst>
                <a:path w="16254" h="14982" extrusionOk="0">
                  <a:moveTo>
                    <a:pt x="16254" y="1"/>
                  </a:moveTo>
                  <a:lnTo>
                    <a:pt x="16254" y="1"/>
                  </a:lnTo>
                  <a:cubicBezTo>
                    <a:pt x="14072" y="5382"/>
                    <a:pt x="9745" y="7673"/>
                    <a:pt x="5382" y="9164"/>
                  </a:cubicBezTo>
                  <a:cubicBezTo>
                    <a:pt x="3257" y="9909"/>
                    <a:pt x="1468" y="10130"/>
                    <a:pt x="569" y="10130"/>
                  </a:cubicBezTo>
                  <a:cubicBezTo>
                    <a:pt x="284" y="10130"/>
                    <a:pt x="88" y="10108"/>
                    <a:pt x="0" y="10073"/>
                  </a:cubicBezTo>
                  <a:lnTo>
                    <a:pt x="0" y="10073"/>
                  </a:lnTo>
                  <a:cubicBezTo>
                    <a:pt x="109" y="10182"/>
                    <a:pt x="255" y="10255"/>
                    <a:pt x="473" y="10291"/>
                  </a:cubicBezTo>
                  <a:cubicBezTo>
                    <a:pt x="775" y="10357"/>
                    <a:pt x="1091" y="10382"/>
                    <a:pt x="1412" y="10382"/>
                  </a:cubicBezTo>
                  <a:cubicBezTo>
                    <a:pt x="2325" y="10382"/>
                    <a:pt x="3266" y="10182"/>
                    <a:pt x="3970" y="10182"/>
                  </a:cubicBezTo>
                  <a:cubicBezTo>
                    <a:pt x="4237" y="10182"/>
                    <a:pt x="4471" y="10211"/>
                    <a:pt x="4655" y="10291"/>
                  </a:cubicBezTo>
                  <a:cubicBezTo>
                    <a:pt x="6073" y="10982"/>
                    <a:pt x="6218" y="14982"/>
                    <a:pt x="6218" y="14982"/>
                  </a:cubicBezTo>
                  <a:lnTo>
                    <a:pt x="15854" y="14982"/>
                  </a:lnTo>
                  <a:cubicBezTo>
                    <a:pt x="13054" y="8364"/>
                    <a:pt x="13381" y="6582"/>
                    <a:pt x="13672" y="5782"/>
                  </a:cubicBezTo>
                  <a:cubicBezTo>
                    <a:pt x="13963" y="4982"/>
                    <a:pt x="15672" y="2364"/>
                    <a:pt x="16145" y="655"/>
                  </a:cubicBezTo>
                  <a:cubicBezTo>
                    <a:pt x="16217" y="510"/>
                    <a:pt x="16254" y="255"/>
                    <a:pt x="16254" y="1"/>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56"/>
          <p:cNvSpPr txBox="1">
            <a:spLocks noGrp="1"/>
          </p:cNvSpPr>
          <p:nvPr>
            <p:ph type="title"/>
          </p:nvPr>
        </p:nvSpPr>
        <p:spPr>
          <a:xfrm>
            <a:off x="671555" y="188774"/>
            <a:ext cx="7704000" cy="558300"/>
          </a:xfrm>
          <a:prstGeom prst="rect">
            <a:avLst/>
          </a:prstGeom>
        </p:spPr>
        <p:txBody>
          <a:bodyPr spcFirstLastPara="1" wrap="square" lIns="91425" tIns="91425" rIns="91425" bIns="91425" anchor="ctr" anchorCtr="0">
            <a:noAutofit/>
          </a:bodyPr>
          <a:lstStyle/>
          <a:p>
            <a:pPr lvl="0"/>
            <a:r>
              <a:rPr lang="en-US" dirty="0"/>
              <a:t>Analytics by Target</a:t>
            </a:r>
            <a:endParaRPr dirty="0"/>
          </a:p>
        </p:txBody>
      </p:sp>
      <p:pic>
        <p:nvPicPr>
          <p:cNvPr id="4" name="Picture 3"/>
          <p:cNvPicPr>
            <a:picLocks noChangeAspect="1"/>
          </p:cNvPicPr>
          <p:nvPr/>
        </p:nvPicPr>
        <p:blipFill>
          <a:blip r:embed="rId3"/>
          <a:stretch>
            <a:fillRect/>
          </a:stretch>
        </p:blipFill>
        <p:spPr>
          <a:xfrm>
            <a:off x="671555" y="1787514"/>
            <a:ext cx="4314825" cy="1895475"/>
          </a:xfrm>
          <a:prstGeom prst="rect">
            <a:avLst/>
          </a:prstGeom>
        </p:spPr>
      </p:pic>
      <p:sp>
        <p:nvSpPr>
          <p:cNvPr id="5" name="Rectangle 4"/>
          <p:cNvSpPr/>
          <p:nvPr/>
        </p:nvSpPr>
        <p:spPr>
          <a:xfrm>
            <a:off x="1459407" y="2276917"/>
            <a:ext cx="1840911" cy="9265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07841" y="2581362"/>
            <a:ext cx="3379041" cy="307777"/>
          </a:xfrm>
          <a:prstGeom prst="rect">
            <a:avLst/>
          </a:prstGeom>
          <a:noFill/>
        </p:spPr>
        <p:txBody>
          <a:bodyPr wrap="square" rtlCol="0">
            <a:spAutoFit/>
          </a:bodyPr>
          <a:lstStyle/>
          <a:p>
            <a:r>
              <a:rPr lang="en-US" dirty="0" smtClean="0"/>
              <a:t>There is no significant sign in this index.</a:t>
            </a:r>
            <a:endParaRPr lang="en-US" dirty="0"/>
          </a:p>
        </p:txBody>
      </p:sp>
    </p:spTree>
    <p:extLst>
      <p:ext uri="{BB962C8B-B14F-4D97-AF65-F5344CB8AC3E}">
        <p14:creationId xmlns:p14="http://schemas.microsoft.com/office/powerpoint/2010/main" val="10489536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46"/>
          <p:cNvSpPr txBox="1">
            <a:spLocks noGrp="1"/>
          </p:cNvSpPr>
          <p:nvPr>
            <p:ph type="title"/>
          </p:nvPr>
        </p:nvSpPr>
        <p:spPr>
          <a:xfrm>
            <a:off x="2172221" y="1195965"/>
            <a:ext cx="5008500" cy="278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dirty="0" smtClean="0"/>
              <a:t>Analytics </a:t>
            </a:r>
            <a:br>
              <a:rPr lang="en" sz="6600" dirty="0" smtClean="0"/>
            </a:br>
            <a:r>
              <a:rPr lang="en" sz="5400" dirty="0" smtClean="0">
                <a:solidFill>
                  <a:schemeClr val="accent6"/>
                </a:solidFill>
                <a:highlight>
                  <a:schemeClr val="lt1"/>
                </a:highlight>
              </a:rPr>
              <a:t>BY GENDER</a:t>
            </a:r>
            <a:endParaRPr dirty="0">
              <a:solidFill>
                <a:schemeClr val="accent6"/>
              </a:solidFill>
              <a:highlight>
                <a:schemeClr val="lt1"/>
              </a:highlight>
            </a:endParaRPr>
          </a:p>
        </p:txBody>
      </p:sp>
      <p:grpSp>
        <p:nvGrpSpPr>
          <p:cNvPr id="764" name="Google Shape;764;p46"/>
          <p:cNvGrpSpPr/>
          <p:nvPr/>
        </p:nvGrpSpPr>
        <p:grpSpPr>
          <a:xfrm>
            <a:off x="6583955" y="942822"/>
            <a:ext cx="2422122" cy="9941719"/>
            <a:chOff x="2607775" y="1473250"/>
            <a:chExt cx="871800" cy="3578475"/>
          </a:xfrm>
        </p:grpSpPr>
        <p:sp>
          <p:nvSpPr>
            <p:cNvPr id="765" name="Google Shape;765;p46"/>
            <p:cNvSpPr/>
            <p:nvPr/>
          </p:nvSpPr>
          <p:spPr>
            <a:xfrm>
              <a:off x="2771400" y="1558925"/>
              <a:ext cx="325000" cy="579100"/>
            </a:xfrm>
            <a:custGeom>
              <a:avLst/>
              <a:gdLst/>
              <a:ahLst/>
              <a:cxnLst/>
              <a:rect l="l" t="t" r="r" b="b"/>
              <a:pathLst>
                <a:path w="13000" h="23164" extrusionOk="0">
                  <a:moveTo>
                    <a:pt x="10037" y="1"/>
                  </a:moveTo>
                  <a:lnTo>
                    <a:pt x="2037" y="1055"/>
                  </a:lnTo>
                  <a:cubicBezTo>
                    <a:pt x="2037" y="1055"/>
                    <a:pt x="1" y="6619"/>
                    <a:pt x="1419" y="10037"/>
                  </a:cubicBezTo>
                  <a:cubicBezTo>
                    <a:pt x="2473" y="12582"/>
                    <a:pt x="3382" y="13200"/>
                    <a:pt x="2910" y="14109"/>
                  </a:cubicBezTo>
                  <a:cubicBezTo>
                    <a:pt x="2437" y="15018"/>
                    <a:pt x="946" y="16000"/>
                    <a:pt x="1019" y="17054"/>
                  </a:cubicBezTo>
                  <a:cubicBezTo>
                    <a:pt x="1092" y="18109"/>
                    <a:pt x="3528" y="19891"/>
                    <a:pt x="3382" y="20872"/>
                  </a:cubicBezTo>
                  <a:cubicBezTo>
                    <a:pt x="3334" y="21200"/>
                    <a:pt x="3160" y="21309"/>
                    <a:pt x="2950" y="21309"/>
                  </a:cubicBezTo>
                  <a:cubicBezTo>
                    <a:pt x="2530" y="21309"/>
                    <a:pt x="1964" y="20872"/>
                    <a:pt x="1964" y="20872"/>
                  </a:cubicBezTo>
                  <a:lnTo>
                    <a:pt x="1964" y="20872"/>
                  </a:lnTo>
                  <a:cubicBezTo>
                    <a:pt x="1964" y="20872"/>
                    <a:pt x="2207" y="22985"/>
                    <a:pt x="3672" y="22985"/>
                  </a:cubicBezTo>
                  <a:cubicBezTo>
                    <a:pt x="3708" y="22985"/>
                    <a:pt x="3745" y="22984"/>
                    <a:pt x="3782" y="22981"/>
                  </a:cubicBezTo>
                  <a:cubicBezTo>
                    <a:pt x="5346" y="22909"/>
                    <a:pt x="5091" y="22181"/>
                    <a:pt x="6909" y="21999"/>
                  </a:cubicBezTo>
                  <a:cubicBezTo>
                    <a:pt x="7017" y="21991"/>
                    <a:pt x="7121" y="21987"/>
                    <a:pt x="7222" y="21987"/>
                  </a:cubicBezTo>
                  <a:cubicBezTo>
                    <a:pt x="8800" y="21987"/>
                    <a:pt x="9669" y="22992"/>
                    <a:pt x="11309" y="23163"/>
                  </a:cubicBezTo>
                  <a:cubicBezTo>
                    <a:pt x="11314" y="23164"/>
                    <a:pt x="11320" y="23164"/>
                    <a:pt x="11325" y="23164"/>
                  </a:cubicBezTo>
                  <a:cubicBezTo>
                    <a:pt x="13000" y="23164"/>
                    <a:pt x="10037" y="1"/>
                    <a:pt x="10037" y="1"/>
                  </a:cubicBezTo>
                  <a:close/>
                </a:path>
              </a:pathLst>
            </a:custGeom>
            <a:solidFill>
              <a:srgbClr val="924A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6"/>
            <p:cNvSpPr/>
            <p:nvPr/>
          </p:nvSpPr>
          <p:spPr>
            <a:xfrm>
              <a:off x="2954575" y="1548925"/>
              <a:ext cx="345925" cy="589100"/>
            </a:xfrm>
            <a:custGeom>
              <a:avLst/>
              <a:gdLst/>
              <a:ahLst/>
              <a:cxnLst/>
              <a:rect l="l" t="t" r="r" b="b"/>
              <a:pathLst>
                <a:path w="13837" h="23564" extrusionOk="0">
                  <a:moveTo>
                    <a:pt x="9727" y="1"/>
                  </a:moveTo>
                  <a:lnTo>
                    <a:pt x="2964" y="401"/>
                  </a:lnTo>
                  <a:cubicBezTo>
                    <a:pt x="2964" y="401"/>
                    <a:pt x="1" y="23564"/>
                    <a:pt x="1712" y="23564"/>
                  </a:cubicBezTo>
                  <a:cubicBezTo>
                    <a:pt x="1717" y="23564"/>
                    <a:pt x="1722" y="23564"/>
                    <a:pt x="1728" y="23563"/>
                  </a:cubicBezTo>
                  <a:cubicBezTo>
                    <a:pt x="3334" y="23392"/>
                    <a:pt x="4843" y="22387"/>
                    <a:pt x="6498" y="22387"/>
                  </a:cubicBezTo>
                  <a:cubicBezTo>
                    <a:pt x="6604" y="22387"/>
                    <a:pt x="6711" y="22391"/>
                    <a:pt x="6818" y="22399"/>
                  </a:cubicBezTo>
                  <a:cubicBezTo>
                    <a:pt x="8636" y="22581"/>
                    <a:pt x="8927" y="23309"/>
                    <a:pt x="10491" y="23381"/>
                  </a:cubicBezTo>
                  <a:cubicBezTo>
                    <a:pt x="10528" y="23384"/>
                    <a:pt x="10565" y="23385"/>
                    <a:pt x="10601" y="23385"/>
                  </a:cubicBezTo>
                  <a:cubicBezTo>
                    <a:pt x="12066" y="23385"/>
                    <a:pt x="12309" y="21272"/>
                    <a:pt x="12309" y="21272"/>
                  </a:cubicBezTo>
                  <a:lnTo>
                    <a:pt x="12309" y="21272"/>
                  </a:lnTo>
                  <a:cubicBezTo>
                    <a:pt x="12309" y="21272"/>
                    <a:pt x="11743" y="21709"/>
                    <a:pt x="11323" y="21709"/>
                  </a:cubicBezTo>
                  <a:cubicBezTo>
                    <a:pt x="11113" y="21709"/>
                    <a:pt x="10939" y="21600"/>
                    <a:pt x="10891" y="21272"/>
                  </a:cubicBezTo>
                  <a:cubicBezTo>
                    <a:pt x="10745" y="20291"/>
                    <a:pt x="13182" y="18509"/>
                    <a:pt x="13254" y="17454"/>
                  </a:cubicBezTo>
                  <a:cubicBezTo>
                    <a:pt x="13327" y="16400"/>
                    <a:pt x="12127" y="15418"/>
                    <a:pt x="11654" y="14509"/>
                  </a:cubicBezTo>
                  <a:cubicBezTo>
                    <a:pt x="11182" y="13600"/>
                    <a:pt x="11582" y="12982"/>
                    <a:pt x="12600" y="10437"/>
                  </a:cubicBezTo>
                  <a:cubicBezTo>
                    <a:pt x="13836" y="7346"/>
                    <a:pt x="11909" y="2146"/>
                    <a:pt x="9727" y="1"/>
                  </a:cubicBezTo>
                  <a:close/>
                </a:path>
              </a:pathLst>
            </a:custGeom>
            <a:solidFill>
              <a:srgbClr val="924A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6"/>
            <p:cNvSpPr/>
            <p:nvPr/>
          </p:nvSpPr>
          <p:spPr>
            <a:xfrm>
              <a:off x="3160475" y="2193450"/>
              <a:ext cx="319100" cy="1125400"/>
            </a:xfrm>
            <a:custGeom>
              <a:avLst/>
              <a:gdLst/>
              <a:ahLst/>
              <a:cxnLst/>
              <a:rect l="l" t="t" r="r" b="b"/>
              <a:pathLst>
                <a:path w="12764" h="45016" extrusionOk="0">
                  <a:moveTo>
                    <a:pt x="3746" y="0"/>
                  </a:moveTo>
                  <a:cubicBezTo>
                    <a:pt x="3746" y="0"/>
                    <a:pt x="0" y="109"/>
                    <a:pt x="2509" y="9018"/>
                  </a:cubicBezTo>
                  <a:cubicBezTo>
                    <a:pt x="5018" y="17926"/>
                    <a:pt x="7164" y="20653"/>
                    <a:pt x="7382" y="25235"/>
                  </a:cubicBezTo>
                  <a:cubicBezTo>
                    <a:pt x="7600" y="29780"/>
                    <a:pt x="8036" y="33598"/>
                    <a:pt x="8582" y="36398"/>
                  </a:cubicBezTo>
                  <a:cubicBezTo>
                    <a:pt x="9127" y="39234"/>
                    <a:pt x="10618" y="45015"/>
                    <a:pt x="10618" y="45015"/>
                  </a:cubicBezTo>
                  <a:lnTo>
                    <a:pt x="11781" y="45015"/>
                  </a:lnTo>
                  <a:cubicBezTo>
                    <a:pt x="11781" y="45015"/>
                    <a:pt x="12545" y="38798"/>
                    <a:pt x="12654" y="33162"/>
                  </a:cubicBezTo>
                  <a:cubicBezTo>
                    <a:pt x="12763" y="27489"/>
                    <a:pt x="11709" y="23926"/>
                    <a:pt x="11709" y="23926"/>
                  </a:cubicBezTo>
                  <a:cubicBezTo>
                    <a:pt x="9745" y="1636"/>
                    <a:pt x="3746" y="0"/>
                    <a:pt x="3746" y="0"/>
                  </a:cubicBezTo>
                  <a:close/>
                </a:path>
              </a:pathLst>
            </a:custGeom>
            <a:solidFill>
              <a:srgbClr val="F3B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6"/>
            <p:cNvSpPr/>
            <p:nvPr/>
          </p:nvSpPr>
          <p:spPr>
            <a:xfrm>
              <a:off x="3231375" y="2405175"/>
              <a:ext cx="207275" cy="913675"/>
            </a:xfrm>
            <a:custGeom>
              <a:avLst/>
              <a:gdLst/>
              <a:ahLst/>
              <a:cxnLst/>
              <a:rect l="l" t="t" r="r" b="b"/>
              <a:pathLst>
                <a:path w="8291" h="36547" extrusionOk="0">
                  <a:moveTo>
                    <a:pt x="1446" y="0"/>
                  </a:moveTo>
                  <a:cubicBezTo>
                    <a:pt x="753" y="0"/>
                    <a:pt x="473" y="856"/>
                    <a:pt x="1" y="1712"/>
                  </a:cubicBezTo>
                  <a:cubicBezTo>
                    <a:pt x="2364" y="9712"/>
                    <a:pt x="4364" y="12402"/>
                    <a:pt x="4546" y="16729"/>
                  </a:cubicBezTo>
                  <a:cubicBezTo>
                    <a:pt x="4764" y="21311"/>
                    <a:pt x="5200" y="25129"/>
                    <a:pt x="5746" y="27929"/>
                  </a:cubicBezTo>
                  <a:cubicBezTo>
                    <a:pt x="6291" y="30765"/>
                    <a:pt x="7782" y="36546"/>
                    <a:pt x="7782" y="36546"/>
                  </a:cubicBezTo>
                  <a:lnTo>
                    <a:pt x="8291" y="36546"/>
                  </a:lnTo>
                  <a:cubicBezTo>
                    <a:pt x="7491" y="32801"/>
                    <a:pt x="6764" y="28220"/>
                    <a:pt x="6364" y="23311"/>
                  </a:cubicBezTo>
                  <a:cubicBezTo>
                    <a:pt x="6109" y="20656"/>
                    <a:pt x="6182" y="16693"/>
                    <a:pt x="5964" y="15130"/>
                  </a:cubicBezTo>
                  <a:cubicBezTo>
                    <a:pt x="5709" y="13602"/>
                    <a:pt x="4437" y="9966"/>
                    <a:pt x="3819" y="7785"/>
                  </a:cubicBezTo>
                  <a:cubicBezTo>
                    <a:pt x="2546" y="3421"/>
                    <a:pt x="2000" y="149"/>
                    <a:pt x="2000" y="149"/>
                  </a:cubicBezTo>
                  <a:cubicBezTo>
                    <a:pt x="1788" y="46"/>
                    <a:pt x="1606" y="0"/>
                    <a:pt x="1446"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6"/>
            <p:cNvSpPr/>
            <p:nvPr/>
          </p:nvSpPr>
          <p:spPr>
            <a:xfrm>
              <a:off x="3231375" y="2405175"/>
              <a:ext cx="77300" cy="171000"/>
            </a:xfrm>
            <a:custGeom>
              <a:avLst/>
              <a:gdLst/>
              <a:ahLst/>
              <a:cxnLst/>
              <a:rect l="l" t="t" r="r" b="b"/>
              <a:pathLst>
                <a:path w="3092" h="6840" extrusionOk="0">
                  <a:moveTo>
                    <a:pt x="1446" y="0"/>
                  </a:moveTo>
                  <a:cubicBezTo>
                    <a:pt x="753" y="0"/>
                    <a:pt x="473" y="856"/>
                    <a:pt x="1" y="1712"/>
                  </a:cubicBezTo>
                  <a:cubicBezTo>
                    <a:pt x="582" y="3712"/>
                    <a:pt x="1164" y="5385"/>
                    <a:pt x="1710" y="6839"/>
                  </a:cubicBezTo>
                  <a:cubicBezTo>
                    <a:pt x="2255" y="6512"/>
                    <a:pt x="2873" y="5676"/>
                    <a:pt x="3091" y="5130"/>
                  </a:cubicBezTo>
                  <a:cubicBezTo>
                    <a:pt x="2364" y="2149"/>
                    <a:pt x="2000" y="149"/>
                    <a:pt x="2000" y="149"/>
                  </a:cubicBezTo>
                  <a:cubicBezTo>
                    <a:pt x="1788" y="46"/>
                    <a:pt x="1606" y="0"/>
                    <a:pt x="1446"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6"/>
            <p:cNvSpPr/>
            <p:nvPr/>
          </p:nvSpPr>
          <p:spPr>
            <a:xfrm>
              <a:off x="3405000" y="3310325"/>
              <a:ext cx="71850" cy="164900"/>
            </a:xfrm>
            <a:custGeom>
              <a:avLst/>
              <a:gdLst/>
              <a:ahLst/>
              <a:cxnLst/>
              <a:rect l="l" t="t" r="r" b="b"/>
              <a:pathLst>
                <a:path w="2874" h="6596" extrusionOk="0">
                  <a:moveTo>
                    <a:pt x="1310" y="1"/>
                  </a:moveTo>
                  <a:cubicBezTo>
                    <a:pt x="1132" y="1"/>
                    <a:pt x="958" y="86"/>
                    <a:pt x="837" y="340"/>
                  </a:cubicBezTo>
                  <a:cubicBezTo>
                    <a:pt x="837" y="340"/>
                    <a:pt x="582" y="1249"/>
                    <a:pt x="328" y="2377"/>
                  </a:cubicBezTo>
                  <a:cubicBezTo>
                    <a:pt x="182" y="3104"/>
                    <a:pt x="1" y="4267"/>
                    <a:pt x="328" y="4304"/>
                  </a:cubicBezTo>
                  <a:cubicBezTo>
                    <a:pt x="332" y="4304"/>
                    <a:pt x="335" y="4304"/>
                    <a:pt x="339" y="4304"/>
                  </a:cubicBezTo>
                  <a:cubicBezTo>
                    <a:pt x="652" y="4304"/>
                    <a:pt x="516" y="2772"/>
                    <a:pt x="1055" y="2377"/>
                  </a:cubicBezTo>
                  <a:lnTo>
                    <a:pt x="1055" y="2377"/>
                  </a:lnTo>
                  <a:cubicBezTo>
                    <a:pt x="1273" y="2486"/>
                    <a:pt x="1019" y="6340"/>
                    <a:pt x="1273" y="6340"/>
                  </a:cubicBezTo>
                  <a:cubicBezTo>
                    <a:pt x="1746" y="6340"/>
                    <a:pt x="1528" y="3758"/>
                    <a:pt x="1746" y="3722"/>
                  </a:cubicBezTo>
                  <a:cubicBezTo>
                    <a:pt x="1747" y="3722"/>
                    <a:pt x="1748" y="3722"/>
                    <a:pt x="1749" y="3722"/>
                  </a:cubicBezTo>
                  <a:cubicBezTo>
                    <a:pt x="1922" y="3722"/>
                    <a:pt x="1610" y="6596"/>
                    <a:pt x="1951" y="6596"/>
                  </a:cubicBezTo>
                  <a:cubicBezTo>
                    <a:pt x="1955" y="6596"/>
                    <a:pt x="1960" y="6595"/>
                    <a:pt x="1964" y="6594"/>
                  </a:cubicBezTo>
                  <a:cubicBezTo>
                    <a:pt x="2328" y="6558"/>
                    <a:pt x="2182" y="3686"/>
                    <a:pt x="2328" y="3686"/>
                  </a:cubicBezTo>
                  <a:cubicBezTo>
                    <a:pt x="2508" y="3686"/>
                    <a:pt x="2223" y="6159"/>
                    <a:pt x="2574" y="6159"/>
                  </a:cubicBezTo>
                  <a:cubicBezTo>
                    <a:pt x="2577" y="6159"/>
                    <a:pt x="2580" y="6158"/>
                    <a:pt x="2582" y="6158"/>
                  </a:cubicBezTo>
                  <a:cubicBezTo>
                    <a:pt x="2728" y="6158"/>
                    <a:pt x="2873" y="4922"/>
                    <a:pt x="2800" y="3467"/>
                  </a:cubicBezTo>
                  <a:cubicBezTo>
                    <a:pt x="2728" y="2304"/>
                    <a:pt x="2037" y="1068"/>
                    <a:pt x="2037" y="340"/>
                  </a:cubicBezTo>
                  <a:cubicBezTo>
                    <a:pt x="2037" y="340"/>
                    <a:pt x="1665" y="1"/>
                    <a:pt x="1310" y="1"/>
                  </a:cubicBezTo>
                  <a:close/>
                </a:path>
              </a:pathLst>
            </a:custGeom>
            <a:solidFill>
              <a:srgbClr val="F3B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6"/>
            <p:cNvSpPr/>
            <p:nvPr/>
          </p:nvSpPr>
          <p:spPr>
            <a:xfrm>
              <a:off x="3405000" y="3307700"/>
              <a:ext cx="31850" cy="110400"/>
            </a:xfrm>
            <a:custGeom>
              <a:avLst/>
              <a:gdLst/>
              <a:ahLst/>
              <a:cxnLst/>
              <a:rect l="l" t="t" r="r" b="b"/>
              <a:pathLst>
                <a:path w="1274" h="4416" extrusionOk="0">
                  <a:moveTo>
                    <a:pt x="1017" y="1"/>
                  </a:moveTo>
                  <a:cubicBezTo>
                    <a:pt x="872" y="1"/>
                    <a:pt x="812" y="172"/>
                    <a:pt x="837" y="445"/>
                  </a:cubicBezTo>
                  <a:cubicBezTo>
                    <a:pt x="837" y="445"/>
                    <a:pt x="582" y="1354"/>
                    <a:pt x="328" y="2482"/>
                  </a:cubicBezTo>
                  <a:cubicBezTo>
                    <a:pt x="182" y="3209"/>
                    <a:pt x="1" y="4372"/>
                    <a:pt x="328" y="4409"/>
                  </a:cubicBezTo>
                  <a:cubicBezTo>
                    <a:pt x="337" y="4414"/>
                    <a:pt x="347" y="4416"/>
                    <a:pt x="356" y="4416"/>
                  </a:cubicBezTo>
                  <a:cubicBezTo>
                    <a:pt x="419" y="4416"/>
                    <a:pt x="478" y="4317"/>
                    <a:pt x="510" y="4191"/>
                  </a:cubicBezTo>
                  <a:lnTo>
                    <a:pt x="510" y="4191"/>
                  </a:lnTo>
                  <a:cubicBezTo>
                    <a:pt x="499" y="4194"/>
                    <a:pt x="489" y="4196"/>
                    <a:pt x="480" y="4196"/>
                  </a:cubicBezTo>
                  <a:cubicBezTo>
                    <a:pt x="201" y="4196"/>
                    <a:pt x="485" y="2630"/>
                    <a:pt x="837" y="1609"/>
                  </a:cubicBezTo>
                  <a:cubicBezTo>
                    <a:pt x="1237" y="554"/>
                    <a:pt x="1273" y="118"/>
                    <a:pt x="1273" y="118"/>
                  </a:cubicBezTo>
                  <a:cubicBezTo>
                    <a:pt x="1170" y="37"/>
                    <a:pt x="1084" y="1"/>
                    <a:pt x="1017" y="1"/>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6"/>
            <p:cNvSpPr/>
            <p:nvPr/>
          </p:nvSpPr>
          <p:spPr>
            <a:xfrm>
              <a:off x="2769600" y="2155950"/>
              <a:ext cx="550875" cy="592925"/>
            </a:xfrm>
            <a:custGeom>
              <a:avLst/>
              <a:gdLst/>
              <a:ahLst/>
              <a:cxnLst/>
              <a:rect l="l" t="t" r="r" b="b"/>
              <a:pathLst>
                <a:path w="22035" h="23717" extrusionOk="0">
                  <a:moveTo>
                    <a:pt x="10372" y="1"/>
                  </a:moveTo>
                  <a:cubicBezTo>
                    <a:pt x="8197" y="1"/>
                    <a:pt x="2477" y="251"/>
                    <a:pt x="1382" y="2700"/>
                  </a:cubicBezTo>
                  <a:cubicBezTo>
                    <a:pt x="0" y="5645"/>
                    <a:pt x="2473" y="22953"/>
                    <a:pt x="10763" y="23680"/>
                  </a:cubicBezTo>
                  <a:lnTo>
                    <a:pt x="10763" y="23717"/>
                  </a:lnTo>
                  <a:lnTo>
                    <a:pt x="11308" y="23717"/>
                  </a:lnTo>
                  <a:lnTo>
                    <a:pt x="11308" y="23680"/>
                  </a:lnTo>
                  <a:cubicBezTo>
                    <a:pt x="19599" y="22953"/>
                    <a:pt x="22035" y="5645"/>
                    <a:pt x="20690" y="2700"/>
                  </a:cubicBezTo>
                  <a:cubicBezTo>
                    <a:pt x="19594" y="251"/>
                    <a:pt x="13874" y="1"/>
                    <a:pt x="11674" y="1"/>
                  </a:cubicBezTo>
                  <a:cubicBezTo>
                    <a:pt x="11391" y="1"/>
                    <a:pt x="11167" y="5"/>
                    <a:pt x="11018" y="9"/>
                  </a:cubicBezTo>
                  <a:cubicBezTo>
                    <a:pt x="10873" y="5"/>
                    <a:pt x="10651" y="1"/>
                    <a:pt x="10372" y="1"/>
                  </a:cubicBezTo>
                  <a:close/>
                </a:path>
              </a:pathLst>
            </a:custGeom>
            <a:solidFill>
              <a:srgbClr val="F3B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6"/>
            <p:cNvSpPr/>
            <p:nvPr/>
          </p:nvSpPr>
          <p:spPr>
            <a:xfrm>
              <a:off x="3265000" y="2384425"/>
              <a:ext cx="43675" cy="74475"/>
            </a:xfrm>
            <a:custGeom>
              <a:avLst/>
              <a:gdLst/>
              <a:ahLst/>
              <a:cxnLst/>
              <a:rect l="l" t="t" r="r" b="b"/>
              <a:pathLst>
                <a:path w="1747" h="2979" extrusionOk="0">
                  <a:moveTo>
                    <a:pt x="1270" y="0"/>
                  </a:moveTo>
                  <a:cubicBezTo>
                    <a:pt x="844" y="0"/>
                    <a:pt x="1" y="1124"/>
                    <a:pt x="1" y="1124"/>
                  </a:cubicBezTo>
                  <a:lnTo>
                    <a:pt x="765" y="2979"/>
                  </a:lnTo>
                  <a:cubicBezTo>
                    <a:pt x="765" y="2979"/>
                    <a:pt x="1746" y="470"/>
                    <a:pt x="1419" y="70"/>
                  </a:cubicBezTo>
                  <a:cubicBezTo>
                    <a:pt x="1379" y="21"/>
                    <a:pt x="1329" y="0"/>
                    <a:pt x="1270"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6"/>
            <p:cNvSpPr/>
            <p:nvPr/>
          </p:nvSpPr>
          <p:spPr>
            <a:xfrm>
              <a:off x="2896850" y="1998900"/>
              <a:ext cx="297275" cy="169100"/>
            </a:xfrm>
            <a:custGeom>
              <a:avLst/>
              <a:gdLst/>
              <a:ahLst/>
              <a:cxnLst/>
              <a:rect l="l" t="t" r="r" b="b"/>
              <a:pathLst>
                <a:path w="11891" h="6764" extrusionOk="0">
                  <a:moveTo>
                    <a:pt x="2946" y="1"/>
                  </a:moveTo>
                  <a:cubicBezTo>
                    <a:pt x="2982" y="2619"/>
                    <a:pt x="4109" y="5891"/>
                    <a:pt x="1" y="6764"/>
                  </a:cubicBezTo>
                  <a:lnTo>
                    <a:pt x="11891" y="6764"/>
                  </a:lnTo>
                  <a:cubicBezTo>
                    <a:pt x="7746" y="5891"/>
                    <a:pt x="8909" y="2619"/>
                    <a:pt x="8946" y="1"/>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6"/>
            <p:cNvSpPr/>
            <p:nvPr/>
          </p:nvSpPr>
          <p:spPr>
            <a:xfrm>
              <a:off x="2607775" y="2193450"/>
              <a:ext cx="320000" cy="1125400"/>
            </a:xfrm>
            <a:custGeom>
              <a:avLst/>
              <a:gdLst/>
              <a:ahLst/>
              <a:cxnLst/>
              <a:rect l="l" t="t" r="r" b="b"/>
              <a:pathLst>
                <a:path w="12800" h="45016" extrusionOk="0">
                  <a:moveTo>
                    <a:pt x="9018" y="0"/>
                  </a:moveTo>
                  <a:cubicBezTo>
                    <a:pt x="9018" y="0"/>
                    <a:pt x="3055" y="1636"/>
                    <a:pt x="1092" y="23926"/>
                  </a:cubicBezTo>
                  <a:cubicBezTo>
                    <a:pt x="1092" y="23926"/>
                    <a:pt x="1" y="27489"/>
                    <a:pt x="110" y="33162"/>
                  </a:cubicBezTo>
                  <a:cubicBezTo>
                    <a:pt x="219" y="38798"/>
                    <a:pt x="983" y="45015"/>
                    <a:pt x="983" y="45015"/>
                  </a:cubicBezTo>
                  <a:lnTo>
                    <a:pt x="2182" y="45015"/>
                  </a:lnTo>
                  <a:cubicBezTo>
                    <a:pt x="2182" y="45015"/>
                    <a:pt x="3673" y="39234"/>
                    <a:pt x="4182" y="36398"/>
                  </a:cubicBezTo>
                  <a:cubicBezTo>
                    <a:pt x="4728" y="33598"/>
                    <a:pt x="5164" y="29780"/>
                    <a:pt x="5382" y="25235"/>
                  </a:cubicBezTo>
                  <a:cubicBezTo>
                    <a:pt x="5600" y="20653"/>
                    <a:pt x="7782" y="17926"/>
                    <a:pt x="10291" y="9018"/>
                  </a:cubicBezTo>
                  <a:cubicBezTo>
                    <a:pt x="12800" y="109"/>
                    <a:pt x="9018" y="0"/>
                    <a:pt x="9018" y="0"/>
                  </a:cubicBezTo>
                  <a:close/>
                </a:path>
              </a:pathLst>
            </a:custGeom>
            <a:solidFill>
              <a:srgbClr val="F3B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6"/>
            <p:cNvSpPr/>
            <p:nvPr/>
          </p:nvSpPr>
          <p:spPr>
            <a:xfrm>
              <a:off x="2705950" y="2663400"/>
              <a:ext cx="679075" cy="2286250"/>
            </a:xfrm>
            <a:custGeom>
              <a:avLst/>
              <a:gdLst/>
              <a:ahLst/>
              <a:cxnLst/>
              <a:rect l="l" t="t" r="r" b="b"/>
              <a:pathLst>
                <a:path w="27163" h="91450" extrusionOk="0">
                  <a:moveTo>
                    <a:pt x="15018" y="26654"/>
                  </a:moveTo>
                  <a:cubicBezTo>
                    <a:pt x="15018" y="26654"/>
                    <a:pt x="13854" y="53088"/>
                    <a:pt x="13854" y="54543"/>
                  </a:cubicBezTo>
                  <a:cubicBezTo>
                    <a:pt x="13854" y="55997"/>
                    <a:pt x="13854" y="58688"/>
                    <a:pt x="13636" y="62615"/>
                  </a:cubicBezTo>
                  <a:cubicBezTo>
                    <a:pt x="13600" y="63015"/>
                    <a:pt x="13600" y="63524"/>
                    <a:pt x="13564" y="64106"/>
                  </a:cubicBezTo>
                  <a:cubicBezTo>
                    <a:pt x="13564" y="63524"/>
                    <a:pt x="13564" y="63015"/>
                    <a:pt x="13527" y="62615"/>
                  </a:cubicBezTo>
                  <a:cubicBezTo>
                    <a:pt x="13273" y="58688"/>
                    <a:pt x="13309" y="55997"/>
                    <a:pt x="13309" y="54543"/>
                  </a:cubicBezTo>
                  <a:cubicBezTo>
                    <a:pt x="13309" y="53088"/>
                    <a:pt x="12145" y="26654"/>
                    <a:pt x="12145" y="26654"/>
                  </a:cubicBezTo>
                  <a:lnTo>
                    <a:pt x="12145" y="26654"/>
                  </a:lnTo>
                  <a:cubicBezTo>
                    <a:pt x="12590" y="26867"/>
                    <a:pt x="13043" y="26967"/>
                    <a:pt x="13510" y="26967"/>
                  </a:cubicBezTo>
                  <a:cubicBezTo>
                    <a:pt x="13997" y="26967"/>
                    <a:pt x="14498" y="26858"/>
                    <a:pt x="15018" y="26654"/>
                  </a:cubicBezTo>
                  <a:close/>
                  <a:moveTo>
                    <a:pt x="13382" y="1"/>
                  </a:moveTo>
                  <a:lnTo>
                    <a:pt x="13382" y="37"/>
                  </a:lnTo>
                  <a:lnTo>
                    <a:pt x="8473" y="510"/>
                  </a:lnTo>
                  <a:cubicBezTo>
                    <a:pt x="8473" y="510"/>
                    <a:pt x="8873" y="1637"/>
                    <a:pt x="8727" y="2364"/>
                  </a:cubicBezTo>
                  <a:cubicBezTo>
                    <a:pt x="8546" y="3092"/>
                    <a:pt x="6437" y="5310"/>
                    <a:pt x="5710" y="6691"/>
                  </a:cubicBezTo>
                  <a:cubicBezTo>
                    <a:pt x="4982" y="8073"/>
                    <a:pt x="3601" y="11746"/>
                    <a:pt x="3601" y="11746"/>
                  </a:cubicBezTo>
                  <a:cubicBezTo>
                    <a:pt x="3601" y="11746"/>
                    <a:pt x="655" y="16145"/>
                    <a:pt x="328" y="21599"/>
                  </a:cubicBezTo>
                  <a:cubicBezTo>
                    <a:pt x="1" y="27054"/>
                    <a:pt x="801" y="33199"/>
                    <a:pt x="2219" y="37926"/>
                  </a:cubicBezTo>
                  <a:cubicBezTo>
                    <a:pt x="3601" y="42653"/>
                    <a:pt x="7091" y="51525"/>
                    <a:pt x="7164" y="54361"/>
                  </a:cubicBezTo>
                  <a:cubicBezTo>
                    <a:pt x="7237" y="57234"/>
                    <a:pt x="5200" y="64142"/>
                    <a:pt x="5964" y="69705"/>
                  </a:cubicBezTo>
                  <a:cubicBezTo>
                    <a:pt x="6691" y="75232"/>
                    <a:pt x="9855" y="84795"/>
                    <a:pt x="10436" y="91449"/>
                  </a:cubicBezTo>
                  <a:lnTo>
                    <a:pt x="12545" y="91449"/>
                  </a:lnTo>
                  <a:cubicBezTo>
                    <a:pt x="12545" y="91449"/>
                    <a:pt x="11891" y="88541"/>
                    <a:pt x="12473" y="83159"/>
                  </a:cubicBezTo>
                  <a:cubicBezTo>
                    <a:pt x="12945" y="78650"/>
                    <a:pt x="13527" y="70105"/>
                    <a:pt x="13564" y="65088"/>
                  </a:cubicBezTo>
                  <a:cubicBezTo>
                    <a:pt x="13600" y="70105"/>
                    <a:pt x="14218" y="78650"/>
                    <a:pt x="14691" y="83159"/>
                  </a:cubicBezTo>
                  <a:cubicBezTo>
                    <a:pt x="15236" y="88541"/>
                    <a:pt x="14618" y="91449"/>
                    <a:pt x="14618" y="91449"/>
                  </a:cubicBezTo>
                  <a:lnTo>
                    <a:pt x="16727" y="91449"/>
                  </a:lnTo>
                  <a:cubicBezTo>
                    <a:pt x="17309" y="84795"/>
                    <a:pt x="20472" y="75232"/>
                    <a:pt x="21199" y="69705"/>
                  </a:cubicBezTo>
                  <a:cubicBezTo>
                    <a:pt x="21927" y="64142"/>
                    <a:pt x="19890" y="57234"/>
                    <a:pt x="19999" y="54361"/>
                  </a:cubicBezTo>
                  <a:cubicBezTo>
                    <a:pt x="20072" y="51525"/>
                    <a:pt x="23563" y="42653"/>
                    <a:pt x="24945" y="37926"/>
                  </a:cubicBezTo>
                  <a:cubicBezTo>
                    <a:pt x="26326" y="33199"/>
                    <a:pt x="27163" y="27054"/>
                    <a:pt x="26835" y="21599"/>
                  </a:cubicBezTo>
                  <a:cubicBezTo>
                    <a:pt x="26508" y="16145"/>
                    <a:pt x="23527" y="11746"/>
                    <a:pt x="23527" y="11746"/>
                  </a:cubicBezTo>
                  <a:cubicBezTo>
                    <a:pt x="23527" y="11746"/>
                    <a:pt x="22181" y="8073"/>
                    <a:pt x="21454" y="6691"/>
                  </a:cubicBezTo>
                  <a:cubicBezTo>
                    <a:pt x="20727" y="5310"/>
                    <a:pt x="18581" y="3092"/>
                    <a:pt x="18436" y="2364"/>
                  </a:cubicBezTo>
                  <a:cubicBezTo>
                    <a:pt x="18254" y="1637"/>
                    <a:pt x="18690" y="510"/>
                    <a:pt x="18690" y="510"/>
                  </a:cubicBezTo>
                  <a:lnTo>
                    <a:pt x="13782" y="37"/>
                  </a:lnTo>
                  <a:lnTo>
                    <a:pt x="13782" y="1"/>
                  </a:lnTo>
                  <a:lnTo>
                    <a:pt x="13564" y="37"/>
                  </a:lnTo>
                  <a:lnTo>
                    <a:pt x="13382" y="1"/>
                  </a:lnTo>
                  <a:close/>
                </a:path>
              </a:pathLst>
            </a:custGeom>
            <a:solidFill>
              <a:srgbClr val="F3B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6"/>
            <p:cNvSpPr/>
            <p:nvPr/>
          </p:nvSpPr>
          <p:spPr>
            <a:xfrm>
              <a:off x="2959575" y="4939625"/>
              <a:ext cx="68200" cy="112100"/>
            </a:xfrm>
            <a:custGeom>
              <a:avLst/>
              <a:gdLst/>
              <a:ahLst/>
              <a:cxnLst/>
              <a:rect l="l" t="t" r="r" b="b"/>
              <a:pathLst>
                <a:path w="2728" h="4484" extrusionOk="0">
                  <a:moveTo>
                    <a:pt x="2328" y="0"/>
                  </a:moveTo>
                  <a:lnTo>
                    <a:pt x="1782" y="400"/>
                  </a:lnTo>
                  <a:cubicBezTo>
                    <a:pt x="1782" y="400"/>
                    <a:pt x="1964" y="1564"/>
                    <a:pt x="1928" y="2182"/>
                  </a:cubicBezTo>
                  <a:cubicBezTo>
                    <a:pt x="1891" y="2764"/>
                    <a:pt x="1491" y="3528"/>
                    <a:pt x="910" y="3600"/>
                  </a:cubicBezTo>
                  <a:cubicBezTo>
                    <a:pt x="910" y="3600"/>
                    <a:pt x="698" y="4387"/>
                    <a:pt x="164" y="4387"/>
                  </a:cubicBezTo>
                  <a:cubicBezTo>
                    <a:pt x="112" y="4387"/>
                    <a:pt x="58" y="4380"/>
                    <a:pt x="1" y="4364"/>
                  </a:cubicBezTo>
                  <a:lnTo>
                    <a:pt x="1" y="4364"/>
                  </a:lnTo>
                  <a:cubicBezTo>
                    <a:pt x="66" y="4446"/>
                    <a:pt x="169" y="4483"/>
                    <a:pt x="281" y="4483"/>
                  </a:cubicBezTo>
                  <a:cubicBezTo>
                    <a:pt x="419" y="4483"/>
                    <a:pt x="572" y="4427"/>
                    <a:pt x="691" y="4327"/>
                  </a:cubicBezTo>
                  <a:cubicBezTo>
                    <a:pt x="873" y="4182"/>
                    <a:pt x="946" y="4037"/>
                    <a:pt x="946" y="3891"/>
                  </a:cubicBezTo>
                  <a:cubicBezTo>
                    <a:pt x="1055" y="3855"/>
                    <a:pt x="1164" y="3818"/>
                    <a:pt x="1237" y="3782"/>
                  </a:cubicBezTo>
                  <a:cubicBezTo>
                    <a:pt x="1673" y="3564"/>
                    <a:pt x="2728" y="2328"/>
                    <a:pt x="2328"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6"/>
            <p:cNvSpPr/>
            <p:nvPr/>
          </p:nvSpPr>
          <p:spPr>
            <a:xfrm>
              <a:off x="3059575" y="4923250"/>
              <a:ext cx="115475" cy="113550"/>
            </a:xfrm>
            <a:custGeom>
              <a:avLst/>
              <a:gdLst/>
              <a:ahLst/>
              <a:cxnLst/>
              <a:rect l="l" t="t" r="r" b="b"/>
              <a:pathLst>
                <a:path w="4619" h="4542" extrusionOk="0">
                  <a:moveTo>
                    <a:pt x="2582" y="1"/>
                  </a:moveTo>
                  <a:lnTo>
                    <a:pt x="618" y="183"/>
                  </a:lnTo>
                  <a:cubicBezTo>
                    <a:pt x="0" y="2801"/>
                    <a:pt x="1128" y="4219"/>
                    <a:pt x="1637" y="4437"/>
                  </a:cubicBezTo>
                  <a:cubicBezTo>
                    <a:pt x="1767" y="4510"/>
                    <a:pt x="1946" y="4542"/>
                    <a:pt x="2151" y="4542"/>
                  </a:cubicBezTo>
                  <a:cubicBezTo>
                    <a:pt x="2860" y="4542"/>
                    <a:pt x="3871" y="4166"/>
                    <a:pt x="4182" y="3855"/>
                  </a:cubicBezTo>
                  <a:cubicBezTo>
                    <a:pt x="4618" y="3419"/>
                    <a:pt x="3782" y="2946"/>
                    <a:pt x="3127" y="2037"/>
                  </a:cubicBezTo>
                  <a:cubicBezTo>
                    <a:pt x="2473" y="1165"/>
                    <a:pt x="2582" y="1"/>
                    <a:pt x="2582" y="1"/>
                  </a:cubicBezTo>
                  <a:close/>
                </a:path>
              </a:pathLst>
            </a:custGeom>
            <a:solidFill>
              <a:srgbClr val="F3B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6"/>
            <p:cNvSpPr/>
            <p:nvPr/>
          </p:nvSpPr>
          <p:spPr>
            <a:xfrm>
              <a:off x="2839575" y="2152525"/>
              <a:ext cx="420000" cy="62750"/>
            </a:xfrm>
            <a:custGeom>
              <a:avLst/>
              <a:gdLst/>
              <a:ahLst/>
              <a:cxnLst/>
              <a:rect l="l" t="t" r="r" b="b"/>
              <a:pathLst>
                <a:path w="16800" h="2510" extrusionOk="0">
                  <a:moveTo>
                    <a:pt x="8255" y="1"/>
                  </a:moveTo>
                  <a:cubicBezTo>
                    <a:pt x="7237" y="1"/>
                    <a:pt x="2510" y="110"/>
                    <a:pt x="1" y="1455"/>
                  </a:cubicBezTo>
                  <a:cubicBezTo>
                    <a:pt x="1346" y="1928"/>
                    <a:pt x="3892" y="2510"/>
                    <a:pt x="8437" y="2510"/>
                  </a:cubicBezTo>
                  <a:cubicBezTo>
                    <a:pt x="12218" y="2510"/>
                    <a:pt x="14982" y="2073"/>
                    <a:pt x="16800" y="1673"/>
                  </a:cubicBezTo>
                  <a:cubicBezTo>
                    <a:pt x="14364" y="110"/>
                    <a:pt x="9309" y="1"/>
                    <a:pt x="8255" y="1"/>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6"/>
            <p:cNvSpPr/>
            <p:nvPr/>
          </p:nvSpPr>
          <p:spPr>
            <a:xfrm>
              <a:off x="3016850" y="2204350"/>
              <a:ext cx="57300" cy="29100"/>
            </a:xfrm>
            <a:custGeom>
              <a:avLst/>
              <a:gdLst/>
              <a:ahLst/>
              <a:cxnLst/>
              <a:rect l="l" t="t" r="r" b="b"/>
              <a:pathLst>
                <a:path w="2292" h="1164" extrusionOk="0">
                  <a:moveTo>
                    <a:pt x="1128" y="0"/>
                  </a:moveTo>
                  <a:cubicBezTo>
                    <a:pt x="509" y="0"/>
                    <a:pt x="0" y="0"/>
                    <a:pt x="0" y="328"/>
                  </a:cubicBezTo>
                  <a:cubicBezTo>
                    <a:pt x="0" y="655"/>
                    <a:pt x="509" y="1164"/>
                    <a:pt x="1128" y="1164"/>
                  </a:cubicBezTo>
                  <a:cubicBezTo>
                    <a:pt x="1782" y="1164"/>
                    <a:pt x="2291" y="655"/>
                    <a:pt x="2291" y="328"/>
                  </a:cubicBezTo>
                  <a:cubicBezTo>
                    <a:pt x="2291" y="0"/>
                    <a:pt x="1782" y="0"/>
                    <a:pt x="1128"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6"/>
            <p:cNvSpPr/>
            <p:nvPr/>
          </p:nvSpPr>
          <p:spPr>
            <a:xfrm>
              <a:off x="2649600" y="2405175"/>
              <a:ext cx="207275" cy="913675"/>
            </a:xfrm>
            <a:custGeom>
              <a:avLst/>
              <a:gdLst/>
              <a:ahLst/>
              <a:cxnLst/>
              <a:rect l="l" t="t" r="r" b="b"/>
              <a:pathLst>
                <a:path w="8291" h="36547" extrusionOk="0">
                  <a:moveTo>
                    <a:pt x="6826" y="0"/>
                  </a:moveTo>
                  <a:cubicBezTo>
                    <a:pt x="6662" y="0"/>
                    <a:pt x="6473" y="46"/>
                    <a:pt x="6255" y="149"/>
                  </a:cubicBezTo>
                  <a:cubicBezTo>
                    <a:pt x="6255" y="149"/>
                    <a:pt x="5709" y="3421"/>
                    <a:pt x="4473" y="7785"/>
                  </a:cubicBezTo>
                  <a:cubicBezTo>
                    <a:pt x="3855" y="9966"/>
                    <a:pt x="2582" y="13602"/>
                    <a:pt x="2328" y="15130"/>
                  </a:cubicBezTo>
                  <a:cubicBezTo>
                    <a:pt x="2109" y="16693"/>
                    <a:pt x="2146" y="20656"/>
                    <a:pt x="1928" y="23311"/>
                  </a:cubicBezTo>
                  <a:cubicBezTo>
                    <a:pt x="1491" y="28220"/>
                    <a:pt x="800" y="32801"/>
                    <a:pt x="0" y="36546"/>
                  </a:cubicBezTo>
                  <a:lnTo>
                    <a:pt x="509" y="36546"/>
                  </a:lnTo>
                  <a:cubicBezTo>
                    <a:pt x="509" y="36546"/>
                    <a:pt x="2000" y="30765"/>
                    <a:pt x="2509" y="27929"/>
                  </a:cubicBezTo>
                  <a:cubicBezTo>
                    <a:pt x="3055" y="25129"/>
                    <a:pt x="3491" y="21311"/>
                    <a:pt x="3709" y="16729"/>
                  </a:cubicBezTo>
                  <a:cubicBezTo>
                    <a:pt x="3927" y="12402"/>
                    <a:pt x="5927" y="9712"/>
                    <a:pt x="8291" y="1712"/>
                  </a:cubicBezTo>
                  <a:cubicBezTo>
                    <a:pt x="7818" y="856"/>
                    <a:pt x="7538" y="0"/>
                    <a:pt x="6826"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6"/>
            <p:cNvSpPr/>
            <p:nvPr/>
          </p:nvSpPr>
          <p:spPr>
            <a:xfrm>
              <a:off x="2779600" y="2405175"/>
              <a:ext cx="77275" cy="171000"/>
            </a:xfrm>
            <a:custGeom>
              <a:avLst/>
              <a:gdLst/>
              <a:ahLst/>
              <a:cxnLst/>
              <a:rect l="l" t="t" r="r" b="b"/>
              <a:pathLst>
                <a:path w="3091" h="6840" extrusionOk="0">
                  <a:moveTo>
                    <a:pt x="1626" y="0"/>
                  </a:moveTo>
                  <a:cubicBezTo>
                    <a:pt x="1462" y="0"/>
                    <a:pt x="1273" y="46"/>
                    <a:pt x="1055" y="149"/>
                  </a:cubicBezTo>
                  <a:cubicBezTo>
                    <a:pt x="1055" y="149"/>
                    <a:pt x="727" y="2149"/>
                    <a:pt x="0" y="5130"/>
                  </a:cubicBezTo>
                  <a:cubicBezTo>
                    <a:pt x="182" y="5676"/>
                    <a:pt x="836" y="6512"/>
                    <a:pt x="1382" y="6839"/>
                  </a:cubicBezTo>
                  <a:cubicBezTo>
                    <a:pt x="1927" y="5385"/>
                    <a:pt x="2473" y="3712"/>
                    <a:pt x="3091" y="1712"/>
                  </a:cubicBezTo>
                  <a:cubicBezTo>
                    <a:pt x="2618" y="856"/>
                    <a:pt x="2338" y="0"/>
                    <a:pt x="1626"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6"/>
            <p:cNvSpPr/>
            <p:nvPr/>
          </p:nvSpPr>
          <p:spPr>
            <a:xfrm>
              <a:off x="2779600" y="2384425"/>
              <a:ext cx="43650" cy="74475"/>
            </a:xfrm>
            <a:custGeom>
              <a:avLst/>
              <a:gdLst/>
              <a:ahLst/>
              <a:cxnLst/>
              <a:rect l="l" t="t" r="r" b="b"/>
              <a:pathLst>
                <a:path w="1746" h="2979" extrusionOk="0">
                  <a:moveTo>
                    <a:pt x="476" y="0"/>
                  </a:moveTo>
                  <a:cubicBezTo>
                    <a:pt x="418" y="0"/>
                    <a:pt x="367" y="21"/>
                    <a:pt x="327" y="70"/>
                  </a:cubicBezTo>
                  <a:cubicBezTo>
                    <a:pt x="0" y="470"/>
                    <a:pt x="982" y="2979"/>
                    <a:pt x="982" y="2979"/>
                  </a:cubicBezTo>
                  <a:lnTo>
                    <a:pt x="1745" y="1124"/>
                  </a:lnTo>
                  <a:cubicBezTo>
                    <a:pt x="1745" y="1124"/>
                    <a:pt x="902" y="0"/>
                    <a:pt x="476"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6"/>
            <p:cNvSpPr/>
            <p:nvPr/>
          </p:nvSpPr>
          <p:spPr>
            <a:xfrm>
              <a:off x="2611425" y="3310325"/>
              <a:ext cx="71825" cy="164900"/>
            </a:xfrm>
            <a:custGeom>
              <a:avLst/>
              <a:gdLst/>
              <a:ahLst/>
              <a:cxnLst/>
              <a:rect l="l" t="t" r="r" b="b"/>
              <a:pathLst>
                <a:path w="2873" h="6596" extrusionOk="0">
                  <a:moveTo>
                    <a:pt x="1548" y="1"/>
                  </a:moveTo>
                  <a:cubicBezTo>
                    <a:pt x="1192" y="1"/>
                    <a:pt x="837" y="340"/>
                    <a:pt x="837" y="340"/>
                  </a:cubicBezTo>
                  <a:cubicBezTo>
                    <a:pt x="837" y="1068"/>
                    <a:pt x="146" y="2304"/>
                    <a:pt x="73" y="3467"/>
                  </a:cubicBezTo>
                  <a:cubicBezTo>
                    <a:pt x="0" y="4922"/>
                    <a:pt x="146" y="6158"/>
                    <a:pt x="291" y="6158"/>
                  </a:cubicBezTo>
                  <a:cubicBezTo>
                    <a:pt x="293" y="6158"/>
                    <a:pt x="296" y="6159"/>
                    <a:pt x="298" y="6159"/>
                  </a:cubicBezTo>
                  <a:cubicBezTo>
                    <a:pt x="615" y="6159"/>
                    <a:pt x="365" y="3686"/>
                    <a:pt x="509" y="3686"/>
                  </a:cubicBezTo>
                  <a:cubicBezTo>
                    <a:pt x="691" y="3686"/>
                    <a:pt x="509" y="6558"/>
                    <a:pt x="873" y="6594"/>
                  </a:cubicBezTo>
                  <a:cubicBezTo>
                    <a:pt x="877" y="6595"/>
                    <a:pt x="882" y="6596"/>
                    <a:pt x="886" y="6596"/>
                  </a:cubicBezTo>
                  <a:cubicBezTo>
                    <a:pt x="1227" y="6596"/>
                    <a:pt x="951" y="3722"/>
                    <a:pt x="1124" y="3722"/>
                  </a:cubicBezTo>
                  <a:cubicBezTo>
                    <a:pt x="1125" y="3722"/>
                    <a:pt x="1126" y="3722"/>
                    <a:pt x="1127" y="3722"/>
                  </a:cubicBezTo>
                  <a:cubicBezTo>
                    <a:pt x="1346" y="3758"/>
                    <a:pt x="1127" y="6340"/>
                    <a:pt x="1564" y="6340"/>
                  </a:cubicBezTo>
                  <a:cubicBezTo>
                    <a:pt x="1855" y="6340"/>
                    <a:pt x="1600" y="2486"/>
                    <a:pt x="1818" y="2377"/>
                  </a:cubicBezTo>
                  <a:lnTo>
                    <a:pt x="1818" y="2377"/>
                  </a:lnTo>
                  <a:cubicBezTo>
                    <a:pt x="2322" y="2772"/>
                    <a:pt x="2221" y="4304"/>
                    <a:pt x="2534" y="4304"/>
                  </a:cubicBezTo>
                  <a:cubicBezTo>
                    <a:pt x="2538" y="4304"/>
                    <a:pt x="2542" y="4304"/>
                    <a:pt x="2546" y="4304"/>
                  </a:cubicBezTo>
                  <a:cubicBezTo>
                    <a:pt x="2873" y="4267"/>
                    <a:pt x="2691" y="3104"/>
                    <a:pt x="2546" y="2377"/>
                  </a:cubicBezTo>
                  <a:cubicBezTo>
                    <a:pt x="2291" y="1249"/>
                    <a:pt x="2036" y="340"/>
                    <a:pt x="2036" y="340"/>
                  </a:cubicBezTo>
                  <a:cubicBezTo>
                    <a:pt x="1903" y="86"/>
                    <a:pt x="1725" y="1"/>
                    <a:pt x="1548" y="1"/>
                  </a:cubicBezTo>
                  <a:close/>
                </a:path>
              </a:pathLst>
            </a:custGeom>
            <a:solidFill>
              <a:srgbClr val="F3B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6"/>
            <p:cNvSpPr/>
            <p:nvPr/>
          </p:nvSpPr>
          <p:spPr>
            <a:xfrm>
              <a:off x="2650500" y="3307700"/>
              <a:ext cx="32750" cy="110400"/>
            </a:xfrm>
            <a:custGeom>
              <a:avLst/>
              <a:gdLst/>
              <a:ahLst/>
              <a:cxnLst/>
              <a:rect l="l" t="t" r="r" b="b"/>
              <a:pathLst>
                <a:path w="1310" h="4416" extrusionOk="0">
                  <a:moveTo>
                    <a:pt x="274" y="1"/>
                  </a:moveTo>
                  <a:cubicBezTo>
                    <a:pt x="206" y="1"/>
                    <a:pt x="116" y="37"/>
                    <a:pt x="1" y="118"/>
                  </a:cubicBezTo>
                  <a:cubicBezTo>
                    <a:pt x="37" y="118"/>
                    <a:pt x="73" y="554"/>
                    <a:pt x="437" y="1609"/>
                  </a:cubicBezTo>
                  <a:cubicBezTo>
                    <a:pt x="789" y="2630"/>
                    <a:pt x="1073" y="4196"/>
                    <a:pt x="827" y="4196"/>
                  </a:cubicBezTo>
                  <a:cubicBezTo>
                    <a:pt x="819" y="4196"/>
                    <a:pt x="810" y="4194"/>
                    <a:pt x="801" y="4191"/>
                  </a:cubicBezTo>
                  <a:lnTo>
                    <a:pt x="801" y="4191"/>
                  </a:lnTo>
                  <a:cubicBezTo>
                    <a:pt x="832" y="4317"/>
                    <a:pt x="864" y="4416"/>
                    <a:pt x="943" y="4416"/>
                  </a:cubicBezTo>
                  <a:cubicBezTo>
                    <a:pt x="955" y="4416"/>
                    <a:pt x="968" y="4414"/>
                    <a:pt x="983" y="4409"/>
                  </a:cubicBezTo>
                  <a:cubicBezTo>
                    <a:pt x="1310" y="4372"/>
                    <a:pt x="1128" y="3209"/>
                    <a:pt x="983" y="2482"/>
                  </a:cubicBezTo>
                  <a:cubicBezTo>
                    <a:pt x="728" y="1354"/>
                    <a:pt x="473" y="445"/>
                    <a:pt x="473" y="445"/>
                  </a:cubicBezTo>
                  <a:cubicBezTo>
                    <a:pt x="473" y="172"/>
                    <a:pt x="423" y="1"/>
                    <a:pt x="274" y="1"/>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6"/>
            <p:cNvSpPr/>
            <p:nvPr/>
          </p:nvSpPr>
          <p:spPr>
            <a:xfrm>
              <a:off x="2756875" y="2372525"/>
              <a:ext cx="262725" cy="222450"/>
            </a:xfrm>
            <a:custGeom>
              <a:avLst/>
              <a:gdLst/>
              <a:ahLst/>
              <a:cxnLst/>
              <a:rect l="l" t="t" r="r" b="b"/>
              <a:pathLst>
                <a:path w="10509" h="8898" extrusionOk="0">
                  <a:moveTo>
                    <a:pt x="2727" y="0"/>
                  </a:moveTo>
                  <a:cubicBezTo>
                    <a:pt x="2582" y="2364"/>
                    <a:pt x="0" y="6182"/>
                    <a:pt x="3236" y="8218"/>
                  </a:cubicBezTo>
                  <a:cubicBezTo>
                    <a:pt x="4016" y="8704"/>
                    <a:pt x="4779" y="8898"/>
                    <a:pt x="5499" y="8898"/>
                  </a:cubicBezTo>
                  <a:cubicBezTo>
                    <a:pt x="8334" y="8898"/>
                    <a:pt x="10508" y="5891"/>
                    <a:pt x="10508" y="5891"/>
                  </a:cubicBezTo>
                  <a:cubicBezTo>
                    <a:pt x="10508" y="5891"/>
                    <a:pt x="3163" y="291"/>
                    <a:pt x="2727" y="0"/>
                  </a:cubicBezTo>
                  <a:close/>
                </a:path>
              </a:pathLst>
            </a:custGeom>
            <a:solidFill>
              <a:srgbClr val="F3B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6"/>
            <p:cNvSpPr/>
            <p:nvPr/>
          </p:nvSpPr>
          <p:spPr>
            <a:xfrm>
              <a:off x="3070475" y="2372525"/>
              <a:ext cx="263650" cy="222450"/>
            </a:xfrm>
            <a:custGeom>
              <a:avLst/>
              <a:gdLst/>
              <a:ahLst/>
              <a:cxnLst/>
              <a:rect l="l" t="t" r="r" b="b"/>
              <a:pathLst>
                <a:path w="10546" h="8898" extrusionOk="0">
                  <a:moveTo>
                    <a:pt x="7782" y="0"/>
                  </a:moveTo>
                  <a:lnTo>
                    <a:pt x="7782" y="0"/>
                  </a:lnTo>
                  <a:cubicBezTo>
                    <a:pt x="7382" y="291"/>
                    <a:pt x="1" y="5891"/>
                    <a:pt x="1" y="5891"/>
                  </a:cubicBezTo>
                  <a:cubicBezTo>
                    <a:pt x="1" y="5891"/>
                    <a:pt x="2175" y="8898"/>
                    <a:pt x="5029" y="8898"/>
                  </a:cubicBezTo>
                  <a:cubicBezTo>
                    <a:pt x="5753" y="8898"/>
                    <a:pt x="6522" y="8704"/>
                    <a:pt x="7309" y="8218"/>
                  </a:cubicBezTo>
                  <a:cubicBezTo>
                    <a:pt x="10545" y="6182"/>
                    <a:pt x="7927" y="2364"/>
                    <a:pt x="7782" y="0"/>
                  </a:cubicBezTo>
                  <a:close/>
                </a:path>
              </a:pathLst>
            </a:custGeom>
            <a:solidFill>
              <a:srgbClr val="F3B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6"/>
            <p:cNvSpPr/>
            <p:nvPr/>
          </p:nvSpPr>
          <p:spPr>
            <a:xfrm>
              <a:off x="3035925" y="2810675"/>
              <a:ext cx="19125" cy="37300"/>
            </a:xfrm>
            <a:custGeom>
              <a:avLst/>
              <a:gdLst/>
              <a:ahLst/>
              <a:cxnLst/>
              <a:rect l="l" t="t" r="r" b="b"/>
              <a:pathLst>
                <a:path w="765" h="1492" extrusionOk="0">
                  <a:moveTo>
                    <a:pt x="365" y="0"/>
                  </a:moveTo>
                  <a:cubicBezTo>
                    <a:pt x="183" y="0"/>
                    <a:pt x="1" y="328"/>
                    <a:pt x="1" y="728"/>
                  </a:cubicBezTo>
                  <a:cubicBezTo>
                    <a:pt x="1" y="1164"/>
                    <a:pt x="183" y="1491"/>
                    <a:pt x="365" y="1491"/>
                  </a:cubicBezTo>
                  <a:cubicBezTo>
                    <a:pt x="583" y="1491"/>
                    <a:pt x="765" y="1164"/>
                    <a:pt x="765" y="728"/>
                  </a:cubicBezTo>
                  <a:cubicBezTo>
                    <a:pt x="765" y="328"/>
                    <a:pt x="583" y="0"/>
                    <a:pt x="365"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6"/>
            <p:cNvSpPr/>
            <p:nvPr/>
          </p:nvSpPr>
          <p:spPr>
            <a:xfrm>
              <a:off x="2917750" y="3250650"/>
              <a:ext cx="255475" cy="92075"/>
            </a:xfrm>
            <a:custGeom>
              <a:avLst/>
              <a:gdLst/>
              <a:ahLst/>
              <a:cxnLst/>
              <a:rect l="l" t="t" r="r" b="b"/>
              <a:pathLst>
                <a:path w="10219" h="3683" extrusionOk="0">
                  <a:moveTo>
                    <a:pt x="10218" y="0"/>
                  </a:moveTo>
                  <a:lnTo>
                    <a:pt x="10218" y="0"/>
                  </a:lnTo>
                  <a:cubicBezTo>
                    <a:pt x="8437" y="764"/>
                    <a:pt x="6873" y="2000"/>
                    <a:pt x="5237" y="2036"/>
                  </a:cubicBezTo>
                  <a:cubicBezTo>
                    <a:pt x="3492" y="2036"/>
                    <a:pt x="1637" y="800"/>
                    <a:pt x="1" y="0"/>
                  </a:cubicBezTo>
                  <a:lnTo>
                    <a:pt x="1" y="0"/>
                  </a:lnTo>
                  <a:lnTo>
                    <a:pt x="3673" y="3164"/>
                  </a:lnTo>
                  <a:cubicBezTo>
                    <a:pt x="4196" y="3500"/>
                    <a:pt x="4699" y="3682"/>
                    <a:pt x="5188" y="3682"/>
                  </a:cubicBezTo>
                  <a:cubicBezTo>
                    <a:pt x="5652" y="3682"/>
                    <a:pt x="6103" y="3518"/>
                    <a:pt x="6546" y="3164"/>
                  </a:cubicBezTo>
                  <a:lnTo>
                    <a:pt x="10218" y="0"/>
                  </a:ln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6"/>
            <p:cNvSpPr/>
            <p:nvPr/>
          </p:nvSpPr>
          <p:spPr>
            <a:xfrm>
              <a:off x="2950475" y="3269725"/>
              <a:ext cx="93675" cy="1679925"/>
            </a:xfrm>
            <a:custGeom>
              <a:avLst/>
              <a:gdLst/>
              <a:ahLst/>
              <a:cxnLst/>
              <a:rect l="l" t="t" r="r" b="b"/>
              <a:pathLst>
                <a:path w="3747" h="67197" extrusionOk="0">
                  <a:moveTo>
                    <a:pt x="1" y="1"/>
                  </a:moveTo>
                  <a:cubicBezTo>
                    <a:pt x="1" y="2"/>
                    <a:pt x="2837" y="25854"/>
                    <a:pt x="2619" y="30653"/>
                  </a:cubicBezTo>
                  <a:cubicBezTo>
                    <a:pt x="2401" y="35417"/>
                    <a:pt x="2837" y="39089"/>
                    <a:pt x="2764" y="42689"/>
                  </a:cubicBezTo>
                  <a:cubicBezTo>
                    <a:pt x="2692" y="46216"/>
                    <a:pt x="1310" y="60470"/>
                    <a:pt x="2146" y="67196"/>
                  </a:cubicBezTo>
                  <a:lnTo>
                    <a:pt x="2437" y="67196"/>
                  </a:lnTo>
                  <a:lnTo>
                    <a:pt x="2728" y="67015"/>
                  </a:lnTo>
                  <a:cubicBezTo>
                    <a:pt x="2619" y="66251"/>
                    <a:pt x="2219" y="63451"/>
                    <a:pt x="2692" y="58906"/>
                  </a:cubicBezTo>
                  <a:cubicBezTo>
                    <a:pt x="3092" y="54979"/>
                    <a:pt x="3601" y="47961"/>
                    <a:pt x="3746" y="42907"/>
                  </a:cubicBezTo>
                  <a:lnTo>
                    <a:pt x="3637" y="36508"/>
                  </a:lnTo>
                  <a:cubicBezTo>
                    <a:pt x="3528" y="33599"/>
                    <a:pt x="3528" y="31490"/>
                    <a:pt x="3528" y="30290"/>
                  </a:cubicBezTo>
                  <a:cubicBezTo>
                    <a:pt x="3528" y="28835"/>
                    <a:pt x="2364" y="2401"/>
                    <a:pt x="2364" y="2401"/>
                  </a:cubicBezTo>
                  <a:lnTo>
                    <a:pt x="2364" y="2401"/>
                  </a:lnTo>
                  <a:cubicBezTo>
                    <a:pt x="2367" y="2402"/>
                    <a:pt x="2368" y="2402"/>
                    <a:pt x="2369" y="2402"/>
                  </a:cubicBezTo>
                  <a:cubicBezTo>
                    <a:pt x="2438" y="2402"/>
                    <a:pt x="1" y="1"/>
                    <a:pt x="1" y="1"/>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6"/>
            <p:cNvSpPr/>
            <p:nvPr/>
          </p:nvSpPr>
          <p:spPr>
            <a:xfrm>
              <a:off x="3045925" y="3269725"/>
              <a:ext cx="94575" cy="1679925"/>
            </a:xfrm>
            <a:custGeom>
              <a:avLst/>
              <a:gdLst/>
              <a:ahLst/>
              <a:cxnLst/>
              <a:rect l="l" t="t" r="r" b="b"/>
              <a:pathLst>
                <a:path w="3783" h="67197" extrusionOk="0">
                  <a:moveTo>
                    <a:pt x="3782" y="1"/>
                  </a:moveTo>
                  <a:lnTo>
                    <a:pt x="3782" y="1"/>
                  </a:lnTo>
                  <a:cubicBezTo>
                    <a:pt x="3782" y="1"/>
                    <a:pt x="1346" y="2402"/>
                    <a:pt x="1414" y="2402"/>
                  </a:cubicBezTo>
                  <a:cubicBezTo>
                    <a:pt x="1415" y="2402"/>
                    <a:pt x="1417" y="2402"/>
                    <a:pt x="1419" y="2401"/>
                  </a:cubicBezTo>
                  <a:lnTo>
                    <a:pt x="1419" y="2401"/>
                  </a:lnTo>
                  <a:cubicBezTo>
                    <a:pt x="1419" y="2401"/>
                    <a:pt x="219" y="28835"/>
                    <a:pt x="219" y="30290"/>
                  </a:cubicBezTo>
                  <a:cubicBezTo>
                    <a:pt x="219" y="31490"/>
                    <a:pt x="255" y="33599"/>
                    <a:pt x="110" y="36508"/>
                  </a:cubicBezTo>
                  <a:lnTo>
                    <a:pt x="1" y="42907"/>
                  </a:lnTo>
                  <a:cubicBezTo>
                    <a:pt x="146" y="47961"/>
                    <a:pt x="655" y="54979"/>
                    <a:pt x="1092" y="58906"/>
                  </a:cubicBezTo>
                  <a:cubicBezTo>
                    <a:pt x="1564" y="63451"/>
                    <a:pt x="1164" y="66251"/>
                    <a:pt x="1019" y="67015"/>
                  </a:cubicBezTo>
                  <a:lnTo>
                    <a:pt x="1346" y="67196"/>
                  </a:lnTo>
                  <a:lnTo>
                    <a:pt x="1601" y="67196"/>
                  </a:lnTo>
                  <a:cubicBezTo>
                    <a:pt x="2437" y="60470"/>
                    <a:pt x="1055" y="46216"/>
                    <a:pt x="1019" y="42689"/>
                  </a:cubicBezTo>
                  <a:cubicBezTo>
                    <a:pt x="946" y="39089"/>
                    <a:pt x="1383" y="35417"/>
                    <a:pt x="1164" y="30653"/>
                  </a:cubicBezTo>
                  <a:cubicBezTo>
                    <a:pt x="946" y="25854"/>
                    <a:pt x="3782" y="2"/>
                    <a:pt x="3782" y="1"/>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6"/>
            <p:cNvSpPr/>
            <p:nvPr/>
          </p:nvSpPr>
          <p:spPr>
            <a:xfrm>
              <a:off x="2730500" y="2830675"/>
              <a:ext cx="118200" cy="277275"/>
            </a:xfrm>
            <a:custGeom>
              <a:avLst/>
              <a:gdLst/>
              <a:ahLst/>
              <a:cxnLst/>
              <a:rect l="l" t="t" r="r" b="b"/>
              <a:pathLst>
                <a:path w="4728" h="11091" extrusionOk="0">
                  <a:moveTo>
                    <a:pt x="4728" y="0"/>
                  </a:moveTo>
                  <a:cubicBezTo>
                    <a:pt x="4000" y="1382"/>
                    <a:pt x="2619" y="5055"/>
                    <a:pt x="2619" y="5055"/>
                  </a:cubicBezTo>
                  <a:cubicBezTo>
                    <a:pt x="2619" y="5055"/>
                    <a:pt x="946" y="7563"/>
                    <a:pt x="1" y="11091"/>
                  </a:cubicBezTo>
                  <a:cubicBezTo>
                    <a:pt x="1237" y="6836"/>
                    <a:pt x="3419" y="7091"/>
                    <a:pt x="3818" y="6291"/>
                  </a:cubicBezTo>
                  <a:cubicBezTo>
                    <a:pt x="4000" y="5964"/>
                    <a:pt x="3673" y="5055"/>
                    <a:pt x="3818" y="3927"/>
                  </a:cubicBezTo>
                  <a:cubicBezTo>
                    <a:pt x="4073" y="2146"/>
                    <a:pt x="4727" y="1"/>
                    <a:pt x="4728"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6"/>
            <p:cNvSpPr/>
            <p:nvPr/>
          </p:nvSpPr>
          <p:spPr>
            <a:xfrm>
              <a:off x="3241375" y="2830675"/>
              <a:ext cx="119100" cy="277275"/>
            </a:xfrm>
            <a:custGeom>
              <a:avLst/>
              <a:gdLst/>
              <a:ahLst/>
              <a:cxnLst/>
              <a:rect l="l" t="t" r="r" b="b"/>
              <a:pathLst>
                <a:path w="4764" h="11091" extrusionOk="0">
                  <a:moveTo>
                    <a:pt x="1" y="0"/>
                  </a:moveTo>
                  <a:cubicBezTo>
                    <a:pt x="1" y="1"/>
                    <a:pt x="691" y="2146"/>
                    <a:pt x="910" y="3927"/>
                  </a:cubicBezTo>
                  <a:cubicBezTo>
                    <a:pt x="1055" y="5055"/>
                    <a:pt x="764" y="5964"/>
                    <a:pt x="910" y="6291"/>
                  </a:cubicBezTo>
                  <a:cubicBezTo>
                    <a:pt x="1310" y="7091"/>
                    <a:pt x="3491" y="6836"/>
                    <a:pt x="4764" y="11091"/>
                  </a:cubicBezTo>
                  <a:cubicBezTo>
                    <a:pt x="3782" y="7563"/>
                    <a:pt x="2110" y="5055"/>
                    <a:pt x="2110" y="5055"/>
                  </a:cubicBezTo>
                  <a:cubicBezTo>
                    <a:pt x="2110" y="5055"/>
                    <a:pt x="764" y="1382"/>
                    <a:pt x="1"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6"/>
            <p:cNvSpPr/>
            <p:nvPr/>
          </p:nvSpPr>
          <p:spPr>
            <a:xfrm>
              <a:off x="2806850" y="1473250"/>
              <a:ext cx="504550" cy="513875"/>
            </a:xfrm>
            <a:custGeom>
              <a:avLst/>
              <a:gdLst/>
              <a:ahLst/>
              <a:cxnLst/>
              <a:rect l="l" t="t" r="r" b="b"/>
              <a:pathLst>
                <a:path w="20182" h="20555" extrusionOk="0">
                  <a:moveTo>
                    <a:pt x="7856" y="1"/>
                  </a:moveTo>
                  <a:cubicBezTo>
                    <a:pt x="4931" y="1"/>
                    <a:pt x="2830" y="1354"/>
                    <a:pt x="2873" y="3137"/>
                  </a:cubicBezTo>
                  <a:cubicBezTo>
                    <a:pt x="2873" y="3137"/>
                    <a:pt x="2574" y="2933"/>
                    <a:pt x="2191" y="2933"/>
                  </a:cubicBezTo>
                  <a:cubicBezTo>
                    <a:pt x="1948" y="2933"/>
                    <a:pt x="1673" y="3015"/>
                    <a:pt x="1419" y="3282"/>
                  </a:cubicBezTo>
                  <a:cubicBezTo>
                    <a:pt x="874" y="3864"/>
                    <a:pt x="1" y="5210"/>
                    <a:pt x="74" y="8119"/>
                  </a:cubicBezTo>
                  <a:cubicBezTo>
                    <a:pt x="219" y="14882"/>
                    <a:pt x="3019" y="19791"/>
                    <a:pt x="4728" y="20554"/>
                  </a:cubicBezTo>
                  <a:lnTo>
                    <a:pt x="17054" y="14482"/>
                  </a:lnTo>
                  <a:cubicBezTo>
                    <a:pt x="17054" y="14482"/>
                    <a:pt x="20181" y="5900"/>
                    <a:pt x="14473" y="2119"/>
                  </a:cubicBezTo>
                  <a:cubicBezTo>
                    <a:pt x="12163" y="613"/>
                    <a:pt x="9823" y="1"/>
                    <a:pt x="7856" y="1"/>
                  </a:cubicBezTo>
                  <a:close/>
                </a:path>
              </a:pathLst>
            </a:custGeom>
            <a:solidFill>
              <a:srgbClr val="924A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6"/>
            <p:cNvSpPr/>
            <p:nvPr/>
          </p:nvSpPr>
          <p:spPr>
            <a:xfrm>
              <a:off x="3160475" y="1816200"/>
              <a:ext cx="79100" cy="89100"/>
            </a:xfrm>
            <a:custGeom>
              <a:avLst/>
              <a:gdLst/>
              <a:ahLst/>
              <a:cxnLst/>
              <a:rect l="l" t="t" r="r" b="b"/>
              <a:pathLst>
                <a:path w="3164" h="3564" extrusionOk="0">
                  <a:moveTo>
                    <a:pt x="1564" y="0"/>
                  </a:moveTo>
                  <a:cubicBezTo>
                    <a:pt x="728" y="0"/>
                    <a:pt x="0" y="800"/>
                    <a:pt x="0" y="1782"/>
                  </a:cubicBezTo>
                  <a:cubicBezTo>
                    <a:pt x="0" y="2764"/>
                    <a:pt x="728" y="3564"/>
                    <a:pt x="1564" y="3564"/>
                  </a:cubicBezTo>
                  <a:cubicBezTo>
                    <a:pt x="2437" y="3564"/>
                    <a:pt x="3164" y="2473"/>
                    <a:pt x="3164" y="1491"/>
                  </a:cubicBezTo>
                  <a:cubicBezTo>
                    <a:pt x="3164" y="509"/>
                    <a:pt x="2437" y="0"/>
                    <a:pt x="1564"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6"/>
            <p:cNvSpPr/>
            <p:nvPr/>
          </p:nvSpPr>
          <p:spPr>
            <a:xfrm>
              <a:off x="2848675" y="1816200"/>
              <a:ext cx="79100" cy="89100"/>
            </a:xfrm>
            <a:custGeom>
              <a:avLst/>
              <a:gdLst/>
              <a:ahLst/>
              <a:cxnLst/>
              <a:rect l="l" t="t" r="r" b="b"/>
              <a:pathLst>
                <a:path w="3164" h="3564" extrusionOk="0">
                  <a:moveTo>
                    <a:pt x="1564" y="0"/>
                  </a:moveTo>
                  <a:cubicBezTo>
                    <a:pt x="728" y="0"/>
                    <a:pt x="1" y="509"/>
                    <a:pt x="1" y="1491"/>
                  </a:cubicBezTo>
                  <a:cubicBezTo>
                    <a:pt x="1" y="2473"/>
                    <a:pt x="728" y="3564"/>
                    <a:pt x="1564" y="3564"/>
                  </a:cubicBezTo>
                  <a:cubicBezTo>
                    <a:pt x="2437" y="3564"/>
                    <a:pt x="3164" y="2764"/>
                    <a:pt x="3164" y="1782"/>
                  </a:cubicBezTo>
                  <a:cubicBezTo>
                    <a:pt x="3164" y="800"/>
                    <a:pt x="2437" y="0"/>
                    <a:pt x="1564"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6"/>
            <p:cNvSpPr/>
            <p:nvPr/>
          </p:nvSpPr>
          <p:spPr>
            <a:xfrm>
              <a:off x="2865950" y="1572575"/>
              <a:ext cx="357275" cy="504525"/>
            </a:xfrm>
            <a:custGeom>
              <a:avLst/>
              <a:gdLst/>
              <a:ahLst/>
              <a:cxnLst/>
              <a:rect l="l" t="t" r="r" b="b"/>
              <a:pathLst>
                <a:path w="14291" h="20181" extrusionOk="0">
                  <a:moveTo>
                    <a:pt x="7127" y="0"/>
                  </a:moveTo>
                  <a:cubicBezTo>
                    <a:pt x="182" y="0"/>
                    <a:pt x="0" y="6182"/>
                    <a:pt x="546" y="12036"/>
                  </a:cubicBezTo>
                  <a:cubicBezTo>
                    <a:pt x="1128" y="17781"/>
                    <a:pt x="5636" y="20181"/>
                    <a:pt x="7127" y="20181"/>
                  </a:cubicBezTo>
                  <a:cubicBezTo>
                    <a:pt x="8582" y="20181"/>
                    <a:pt x="13018" y="18072"/>
                    <a:pt x="13672" y="12036"/>
                  </a:cubicBezTo>
                  <a:cubicBezTo>
                    <a:pt x="14290" y="6182"/>
                    <a:pt x="14036" y="0"/>
                    <a:pt x="7127" y="0"/>
                  </a:cubicBezTo>
                  <a:close/>
                </a:path>
              </a:pathLst>
            </a:custGeom>
            <a:solidFill>
              <a:srgbClr val="F3B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6"/>
            <p:cNvSpPr/>
            <p:nvPr/>
          </p:nvSpPr>
          <p:spPr>
            <a:xfrm>
              <a:off x="2871400" y="1552525"/>
              <a:ext cx="414550" cy="305500"/>
            </a:xfrm>
            <a:custGeom>
              <a:avLst/>
              <a:gdLst/>
              <a:ahLst/>
              <a:cxnLst/>
              <a:rect l="l" t="t" r="r" b="b"/>
              <a:pathLst>
                <a:path w="16582" h="12220" extrusionOk="0">
                  <a:moveTo>
                    <a:pt x="5705" y="1"/>
                  </a:moveTo>
                  <a:cubicBezTo>
                    <a:pt x="1400" y="1"/>
                    <a:pt x="982" y="2039"/>
                    <a:pt x="982" y="2039"/>
                  </a:cubicBezTo>
                  <a:cubicBezTo>
                    <a:pt x="982" y="2039"/>
                    <a:pt x="1" y="3675"/>
                    <a:pt x="2909" y="4693"/>
                  </a:cubicBezTo>
                  <a:cubicBezTo>
                    <a:pt x="7346" y="6329"/>
                    <a:pt x="13272" y="3784"/>
                    <a:pt x="13527" y="12220"/>
                  </a:cubicBezTo>
                  <a:cubicBezTo>
                    <a:pt x="13527" y="12220"/>
                    <a:pt x="16581" y="1675"/>
                    <a:pt x="9091" y="330"/>
                  </a:cubicBezTo>
                  <a:cubicBezTo>
                    <a:pt x="7756" y="96"/>
                    <a:pt x="6639" y="1"/>
                    <a:pt x="5705" y="1"/>
                  </a:cubicBezTo>
                  <a:close/>
                </a:path>
              </a:pathLst>
            </a:custGeom>
            <a:solidFill>
              <a:srgbClr val="924A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6"/>
            <p:cNvSpPr/>
            <p:nvPr/>
          </p:nvSpPr>
          <p:spPr>
            <a:xfrm>
              <a:off x="2824125" y="1618000"/>
              <a:ext cx="84575" cy="327300"/>
            </a:xfrm>
            <a:custGeom>
              <a:avLst/>
              <a:gdLst/>
              <a:ahLst/>
              <a:cxnLst/>
              <a:rect l="l" t="t" r="r" b="b"/>
              <a:pathLst>
                <a:path w="3383" h="13092" extrusionOk="0">
                  <a:moveTo>
                    <a:pt x="2787" y="1"/>
                  </a:moveTo>
                  <a:cubicBezTo>
                    <a:pt x="2672" y="1"/>
                    <a:pt x="2553" y="125"/>
                    <a:pt x="2437" y="438"/>
                  </a:cubicBezTo>
                  <a:cubicBezTo>
                    <a:pt x="1" y="6837"/>
                    <a:pt x="2873" y="13091"/>
                    <a:pt x="2873" y="13091"/>
                  </a:cubicBezTo>
                  <a:cubicBezTo>
                    <a:pt x="837" y="5383"/>
                    <a:pt x="3382" y="1092"/>
                    <a:pt x="3382" y="1092"/>
                  </a:cubicBezTo>
                  <a:cubicBezTo>
                    <a:pt x="3258" y="572"/>
                    <a:pt x="3033" y="1"/>
                    <a:pt x="2787" y="1"/>
                  </a:cubicBezTo>
                  <a:close/>
                </a:path>
              </a:pathLst>
            </a:custGeom>
            <a:solidFill>
              <a:srgbClr val="924A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394;p36"/>
          <p:cNvGrpSpPr/>
          <p:nvPr/>
        </p:nvGrpSpPr>
        <p:grpSpPr>
          <a:xfrm>
            <a:off x="198462" y="520431"/>
            <a:ext cx="2662387" cy="6114539"/>
            <a:chOff x="602910" y="906978"/>
            <a:chExt cx="2662387" cy="6114539"/>
          </a:xfrm>
        </p:grpSpPr>
        <p:sp>
          <p:nvSpPr>
            <p:cNvPr id="57" name="Google Shape;395;p36"/>
            <p:cNvSpPr/>
            <p:nvPr/>
          </p:nvSpPr>
          <p:spPr>
            <a:xfrm>
              <a:off x="1607705" y="2425401"/>
              <a:ext cx="660725" cy="432482"/>
            </a:xfrm>
            <a:custGeom>
              <a:avLst/>
              <a:gdLst/>
              <a:ahLst/>
              <a:cxnLst/>
              <a:rect l="l" t="t" r="r" b="b"/>
              <a:pathLst>
                <a:path w="6001" h="3928" extrusionOk="0">
                  <a:moveTo>
                    <a:pt x="510" y="0"/>
                  </a:moveTo>
                  <a:cubicBezTo>
                    <a:pt x="474" y="1891"/>
                    <a:pt x="255" y="3164"/>
                    <a:pt x="1" y="3927"/>
                  </a:cubicBezTo>
                  <a:lnTo>
                    <a:pt x="6000" y="3927"/>
                  </a:lnTo>
                  <a:cubicBezTo>
                    <a:pt x="5637" y="2909"/>
                    <a:pt x="5491" y="1528"/>
                    <a:pt x="5455"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96;p36"/>
            <p:cNvSpPr/>
            <p:nvPr/>
          </p:nvSpPr>
          <p:spPr>
            <a:xfrm>
              <a:off x="602910" y="2945855"/>
              <a:ext cx="576606" cy="3130763"/>
            </a:xfrm>
            <a:custGeom>
              <a:avLst/>
              <a:gdLst/>
              <a:ahLst/>
              <a:cxnLst/>
              <a:rect l="l" t="t" r="r" b="b"/>
              <a:pathLst>
                <a:path w="5237" h="28435" extrusionOk="0">
                  <a:moveTo>
                    <a:pt x="3309" y="0"/>
                  </a:moveTo>
                  <a:cubicBezTo>
                    <a:pt x="3309" y="0"/>
                    <a:pt x="582" y="1091"/>
                    <a:pt x="1091" y="7673"/>
                  </a:cubicBezTo>
                  <a:cubicBezTo>
                    <a:pt x="1091" y="7673"/>
                    <a:pt x="800" y="11200"/>
                    <a:pt x="727" y="14945"/>
                  </a:cubicBezTo>
                  <a:cubicBezTo>
                    <a:pt x="727" y="14945"/>
                    <a:pt x="0" y="18472"/>
                    <a:pt x="182" y="20581"/>
                  </a:cubicBezTo>
                  <a:cubicBezTo>
                    <a:pt x="327" y="22726"/>
                    <a:pt x="655" y="25271"/>
                    <a:pt x="1309" y="28435"/>
                  </a:cubicBezTo>
                  <a:lnTo>
                    <a:pt x="2545" y="28435"/>
                  </a:lnTo>
                  <a:cubicBezTo>
                    <a:pt x="2545" y="28435"/>
                    <a:pt x="2691" y="26508"/>
                    <a:pt x="3091" y="24835"/>
                  </a:cubicBezTo>
                  <a:cubicBezTo>
                    <a:pt x="3527" y="23126"/>
                    <a:pt x="4436" y="20654"/>
                    <a:pt x="4436" y="19199"/>
                  </a:cubicBezTo>
                  <a:cubicBezTo>
                    <a:pt x="4436" y="17745"/>
                    <a:pt x="4218" y="15418"/>
                    <a:pt x="4218" y="15418"/>
                  </a:cubicBezTo>
                  <a:lnTo>
                    <a:pt x="5236" y="10072"/>
                  </a:lnTo>
                  <a:lnTo>
                    <a:pt x="3309" y="0"/>
                  </a:lnTo>
                  <a:close/>
                </a:path>
              </a:pathLst>
            </a:custGeom>
            <a:solidFill>
              <a:srgbClr val="F3B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97;p36"/>
            <p:cNvSpPr/>
            <p:nvPr/>
          </p:nvSpPr>
          <p:spPr>
            <a:xfrm>
              <a:off x="811004" y="3610433"/>
              <a:ext cx="368513" cy="2466185"/>
            </a:xfrm>
            <a:custGeom>
              <a:avLst/>
              <a:gdLst/>
              <a:ahLst/>
              <a:cxnLst/>
              <a:rect l="l" t="t" r="r" b="b"/>
              <a:pathLst>
                <a:path w="3347" h="22399" extrusionOk="0">
                  <a:moveTo>
                    <a:pt x="2001" y="0"/>
                  </a:moveTo>
                  <a:cubicBezTo>
                    <a:pt x="2001" y="1"/>
                    <a:pt x="2437" y="3091"/>
                    <a:pt x="2255" y="5709"/>
                  </a:cubicBezTo>
                  <a:cubicBezTo>
                    <a:pt x="2119" y="8159"/>
                    <a:pt x="1824" y="9399"/>
                    <a:pt x="1131" y="9399"/>
                  </a:cubicBezTo>
                  <a:cubicBezTo>
                    <a:pt x="1083" y="9399"/>
                    <a:pt x="1034" y="9393"/>
                    <a:pt x="983" y="9382"/>
                  </a:cubicBezTo>
                  <a:cubicBezTo>
                    <a:pt x="533" y="9300"/>
                    <a:pt x="359" y="9253"/>
                    <a:pt x="280" y="9253"/>
                  </a:cubicBezTo>
                  <a:cubicBezTo>
                    <a:pt x="219" y="9253"/>
                    <a:pt x="215" y="9281"/>
                    <a:pt x="183" y="9345"/>
                  </a:cubicBezTo>
                  <a:cubicBezTo>
                    <a:pt x="110" y="9527"/>
                    <a:pt x="1783" y="10691"/>
                    <a:pt x="1674" y="13963"/>
                  </a:cubicBezTo>
                  <a:cubicBezTo>
                    <a:pt x="1528" y="17236"/>
                    <a:pt x="1" y="19381"/>
                    <a:pt x="328" y="22144"/>
                  </a:cubicBezTo>
                  <a:lnTo>
                    <a:pt x="546" y="22399"/>
                  </a:lnTo>
                  <a:lnTo>
                    <a:pt x="655" y="22399"/>
                  </a:lnTo>
                  <a:cubicBezTo>
                    <a:pt x="655" y="22399"/>
                    <a:pt x="801" y="20472"/>
                    <a:pt x="1201" y="18799"/>
                  </a:cubicBezTo>
                  <a:cubicBezTo>
                    <a:pt x="1637" y="17090"/>
                    <a:pt x="2546" y="14618"/>
                    <a:pt x="2546" y="13163"/>
                  </a:cubicBezTo>
                  <a:cubicBezTo>
                    <a:pt x="2546" y="11709"/>
                    <a:pt x="2328" y="9382"/>
                    <a:pt x="2328" y="9382"/>
                  </a:cubicBezTo>
                  <a:lnTo>
                    <a:pt x="3346" y="4036"/>
                  </a:lnTo>
                  <a:lnTo>
                    <a:pt x="2474" y="1200"/>
                  </a:lnTo>
                  <a:lnTo>
                    <a:pt x="2001" y="0"/>
                  </a:ln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98;p36"/>
            <p:cNvSpPr/>
            <p:nvPr/>
          </p:nvSpPr>
          <p:spPr>
            <a:xfrm>
              <a:off x="714995" y="6034008"/>
              <a:ext cx="236280" cy="531024"/>
            </a:xfrm>
            <a:custGeom>
              <a:avLst/>
              <a:gdLst/>
              <a:ahLst/>
              <a:cxnLst/>
              <a:rect l="l" t="t" r="r" b="b"/>
              <a:pathLst>
                <a:path w="2146" h="4823" extrusionOk="0">
                  <a:moveTo>
                    <a:pt x="791" y="0"/>
                  </a:moveTo>
                  <a:cubicBezTo>
                    <a:pt x="539" y="0"/>
                    <a:pt x="328" y="60"/>
                    <a:pt x="328" y="60"/>
                  </a:cubicBezTo>
                  <a:cubicBezTo>
                    <a:pt x="328" y="569"/>
                    <a:pt x="73" y="1769"/>
                    <a:pt x="37" y="2569"/>
                  </a:cubicBezTo>
                  <a:cubicBezTo>
                    <a:pt x="0" y="3623"/>
                    <a:pt x="255" y="4568"/>
                    <a:pt x="364" y="4568"/>
                  </a:cubicBezTo>
                  <a:cubicBezTo>
                    <a:pt x="655" y="4532"/>
                    <a:pt x="255" y="2714"/>
                    <a:pt x="400" y="2714"/>
                  </a:cubicBezTo>
                  <a:cubicBezTo>
                    <a:pt x="509" y="2714"/>
                    <a:pt x="582" y="4823"/>
                    <a:pt x="873" y="4823"/>
                  </a:cubicBezTo>
                  <a:cubicBezTo>
                    <a:pt x="1125" y="4823"/>
                    <a:pt x="699" y="2750"/>
                    <a:pt x="833" y="2750"/>
                  </a:cubicBezTo>
                  <a:cubicBezTo>
                    <a:pt x="834" y="2750"/>
                    <a:pt x="835" y="2750"/>
                    <a:pt x="837" y="2750"/>
                  </a:cubicBezTo>
                  <a:cubicBezTo>
                    <a:pt x="981" y="2786"/>
                    <a:pt x="1018" y="4605"/>
                    <a:pt x="1372" y="4605"/>
                  </a:cubicBezTo>
                  <a:cubicBezTo>
                    <a:pt x="1375" y="4605"/>
                    <a:pt x="1378" y="4605"/>
                    <a:pt x="1382" y="4605"/>
                  </a:cubicBezTo>
                  <a:cubicBezTo>
                    <a:pt x="1564" y="4605"/>
                    <a:pt x="1200" y="1878"/>
                    <a:pt x="1382" y="1805"/>
                  </a:cubicBezTo>
                  <a:lnTo>
                    <a:pt x="1382" y="1805"/>
                  </a:lnTo>
                  <a:cubicBezTo>
                    <a:pt x="1740" y="2091"/>
                    <a:pt x="1640" y="3188"/>
                    <a:pt x="1879" y="3188"/>
                  </a:cubicBezTo>
                  <a:cubicBezTo>
                    <a:pt x="1883" y="3188"/>
                    <a:pt x="1887" y="3187"/>
                    <a:pt x="1891" y="3187"/>
                  </a:cubicBezTo>
                  <a:cubicBezTo>
                    <a:pt x="2146" y="3150"/>
                    <a:pt x="2037" y="2314"/>
                    <a:pt x="1891" y="1805"/>
                  </a:cubicBezTo>
                  <a:cubicBezTo>
                    <a:pt x="1709" y="1005"/>
                    <a:pt x="1527" y="351"/>
                    <a:pt x="1527" y="351"/>
                  </a:cubicBezTo>
                  <a:cubicBezTo>
                    <a:pt x="1377" y="68"/>
                    <a:pt x="1061" y="0"/>
                    <a:pt x="791" y="0"/>
                  </a:cubicBezTo>
                  <a:close/>
                </a:path>
              </a:pathLst>
            </a:custGeom>
            <a:solidFill>
              <a:srgbClr val="F3B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99;p36"/>
            <p:cNvSpPr/>
            <p:nvPr/>
          </p:nvSpPr>
          <p:spPr>
            <a:xfrm>
              <a:off x="843044" y="6032467"/>
              <a:ext cx="108231" cy="352438"/>
            </a:xfrm>
            <a:custGeom>
              <a:avLst/>
              <a:gdLst/>
              <a:ahLst/>
              <a:cxnLst/>
              <a:rect l="l" t="t" r="r" b="b"/>
              <a:pathLst>
                <a:path w="983" h="3201" extrusionOk="0">
                  <a:moveTo>
                    <a:pt x="180" y="1"/>
                  </a:moveTo>
                  <a:cubicBezTo>
                    <a:pt x="131" y="1"/>
                    <a:pt x="71" y="23"/>
                    <a:pt x="1" y="74"/>
                  </a:cubicBezTo>
                  <a:cubicBezTo>
                    <a:pt x="1" y="74"/>
                    <a:pt x="74" y="437"/>
                    <a:pt x="364" y="1201"/>
                  </a:cubicBezTo>
                  <a:cubicBezTo>
                    <a:pt x="608" y="1897"/>
                    <a:pt x="818" y="3026"/>
                    <a:pt x="645" y="3026"/>
                  </a:cubicBezTo>
                  <a:cubicBezTo>
                    <a:pt x="637" y="3026"/>
                    <a:pt x="628" y="3024"/>
                    <a:pt x="619" y="3019"/>
                  </a:cubicBezTo>
                  <a:lnTo>
                    <a:pt x="619" y="3019"/>
                  </a:lnTo>
                  <a:cubicBezTo>
                    <a:pt x="619" y="3128"/>
                    <a:pt x="692" y="3201"/>
                    <a:pt x="728" y="3201"/>
                  </a:cubicBezTo>
                  <a:cubicBezTo>
                    <a:pt x="983" y="3164"/>
                    <a:pt x="874" y="2328"/>
                    <a:pt x="728" y="1819"/>
                  </a:cubicBezTo>
                  <a:cubicBezTo>
                    <a:pt x="546" y="1019"/>
                    <a:pt x="364" y="365"/>
                    <a:pt x="364" y="365"/>
                  </a:cubicBezTo>
                  <a:cubicBezTo>
                    <a:pt x="364" y="154"/>
                    <a:pt x="307" y="1"/>
                    <a:pt x="180" y="1"/>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00;p36"/>
            <p:cNvSpPr/>
            <p:nvPr/>
          </p:nvSpPr>
          <p:spPr>
            <a:xfrm>
              <a:off x="2688691" y="2945855"/>
              <a:ext cx="576606" cy="3130763"/>
            </a:xfrm>
            <a:custGeom>
              <a:avLst/>
              <a:gdLst/>
              <a:ahLst/>
              <a:cxnLst/>
              <a:rect l="l" t="t" r="r" b="b"/>
              <a:pathLst>
                <a:path w="5237" h="28435" extrusionOk="0">
                  <a:moveTo>
                    <a:pt x="1928" y="0"/>
                  </a:moveTo>
                  <a:lnTo>
                    <a:pt x="0" y="10072"/>
                  </a:lnTo>
                  <a:lnTo>
                    <a:pt x="1018" y="15418"/>
                  </a:lnTo>
                  <a:cubicBezTo>
                    <a:pt x="1018" y="15418"/>
                    <a:pt x="837" y="17745"/>
                    <a:pt x="837" y="19199"/>
                  </a:cubicBezTo>
                  <a:cubicBezTo>
                    <a:pt x="837" y="20654"/>
                    <a:pt x="1746" y="23126"/>
                    <a:pt x="2146" y="24835"/>
                  </a:cubicBezTo>
                  <a:cubicBezTo>
                    <a:pt x="2546" y="26508"/>
                    <a:pt x="2691" y="28435"/>
                    <a:pt x="2691" y="28435"/>
                  </a:cubicBezTo>
                  <a:lnTo>
                    <a:pt x="3927" y="28435"/>
                  </a:lnTo>
                  <a:cubicBezTo>
                    <a:pt x="4582" y="25271"/>
                    <a:pt x="4909" y="22726"/>
                    <a:pt x="5055" y="20581"/>
                  </a:cubicBezTo>
                  <a:cubicBezTo>
                    <a:pt x="5236" y="18472"/>
                    <a:pt x="4546" y="14945"/>
                    <a:pt x="4546" y="14945"/>
                  </a:cubicBezTo>
                  <a:cubicBezTo>
                    <a:pt x="4436" y="11200"/>
                    <a:pt x="4146" y="7673"/>
                    <a:pt x="4146" y="7673"/>
                  </a:cubicBezTo>
                  <a:cubicBezTo>
                    <a:pt x="4691" y="1091"/>
                    <a:pt x="1928" y="0"/>
                    <a:pt x="1928" y="0"/>
                  </a:cubicBezTo>
                  <a:close/>
                </a:path>
              </a:pathLst>
            </a:custGeom>
            <a:solidFill>
              <a:srgbClr val="F3B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01;p36"/>
            <p:cNvSpPr/>
            <p:nvPr/>
          </p:nvSpPr>
          <p:spPr>
            <a:xfrm>
              <a:off x="2688691" y="3610433"/>
              <a:ext cx="372366" cy="2466185"/>
            </a:xfrm>
            <a:custGeom>
              <a:avLst/>
              <a:gdLst/>
              <a:ahLst/>
              <a:cxnLst/>
              <a:rect l="l" t="t" r="r" b="b"/>
              <a:pathLst>
                <a:path w="3382" h="22399" extrusionOk="0">
                  <a:moveTo>
                    <a:pt x="1346" y="0"/>
                  </a:moveTo>
                  <a:lnTo>
                    <a:pt x="873" y="1200"/>
                  </a:lnTo>
                  <a:lnTo>
                    <a:pt x="0" y="4036"/>
                  </a:lnTo>
                  <a:lnTo>
                    <a:pt x="1018" y="9382"/>
                  </a:lnTo>
                  <a:cubicBezTo>
                    <a:pt x="1018" y="9382"/>
                    <a:pt x="837" y="11709"/>
                    <a:pt x="837" y="13163"/>
                  </a:cubicBezTo>
                  <a:cubicBezTo>
                    <a:pt x="837" y="14618"/>
                    <a:pt x="1746" y="17090"/>
                    <a:pt x="2146" y="18799"/>
                  </a:cubicBezTo>
                  <a:cubicBezTo>
                    <a:pt x="2546" y="20472"/>
                    <a:pt x="2691" y="22399"/>
                    <a:pt x="2691" y="22399"/>
                  </a:cubicBezTo>
                  <a:lnTo>
                    <a:pt x="2800" y="22399"/>
                  </a:lnTo>
                  <a:lnTo>
                    <a:pt x="3055" y="22144"/>
                  </a:lnTo>
                  <a:cubicBezTo>
                    <a:pt x="3382" y="19381"/>
                    <a:pt x="1818" y="17236"/>
                    <a:pt x="1673" y="13963"/>
                  </a:cubicBezTo>
                  <a:cubicBezTo>
                    <a:pt x="1564" y="10691"/>
                    <a:pt x="3237" y="9527"/>
                    <a:pt x="3164" y="9345"/>
                  </a:cubicBezTo>
                  <a:cubicBezTo>
                    <a:pt x="3148" y="9281"/>
                    <a:pt x="3146" y="9253"/>
                    <a:pt x="3084" y="9253"/>
                  </a:cubicBezTo>
                  <a:cubicBezTo>
                    <a:pt x="3006" y="9253"/>
                    <a:pt x="2829" y="9300"/>
                    <a:pt x="2400" y="9382"/>
                  </a:cubicBezTo>
                  <a:cubicBezTo>
                    <a:pt x="2349" y="9393"/>
                    <a:pt x="2300" y="9399"/>
                    <a:pt x="2252" y="9399"/>
                  </a:cubicBezTo>
                  <a:cubicBezTo>
                    <a:pt x="1559" y="9399"/>
                    <a:pt x="1261" y="8159"/>
                    <a:pt x="1091" y="5709"/>
                  </a:cubicBezTo>
                  <a:cubicBezTo>
                    <a:pt x="909" y="3091"/>
                    <a:pt x="1346" y="1"/>
                    <a:pt x="1346"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02;p36"/>
            <p:cNvSpPr/>
            <p:nvPr/>
          </p:nvSpPr>
          <p:spPr>
            <a:xfrm>
              <a:off x="2916823" y="6034008"/>
              <a:ext cx="236390" cy="531024"/>
            </a:xfrm>
            <a:custGeom>
              <a:avLst/>
              <a:gdLst/>
              <a:ahLst/>
              <a:cxnLst/>
              <a:rect l="l" t="t" r="r" b="b"/>
              <a:pathLst>
                <a:path w="2147" h="4823" extrusionOk="0">
                  <a:moveTo>
                    <a:pt x="1374" y="0"/>
                  </a:moveTo>
                  <a:cubicBezTo>
                    <a:pt x="1095" y="0"/>
                    <a:pt x="770" y="68"/>
                    <a:pt x="619" y="351"/>
                  </a:cubicBezTo>
                  <a:cubicBezTo>
                    <a:pt x="619" y="351"/>
                    <a:pt x="437" y="1005"/>
                    <a:pt x="255" y="1805"/>
                  </a:cubicBezTo>
                  <a:cubicBezTo>
                    <a:pt x="146" y="2314"/>
                    <a:pt x="1" y="3150"/>
                    <a:pt x="255" y="3187"/>
                  </a:cubicBezTo>
                  <a:cubicBezTo>
                    <a:pt x="260" y="3187"/>
                    <a:pt x="263" y="3188"/>
                    <a:pt x="267" y="3188"/>
                  </a:cubicBezTo>
                  <a:cubicBezTo>
                    <a:pt x="507" y="3188"/>
                    <a:pt x="407" y="2091"/>
                    <a:pt x="801" y="1805"/>
                  </a:cubicBezTo>
                  <a:lnTo>
                    <a:pt x="801" y="1805"/>
                  </a:lnTo>
                  <a:cubicBezTo>
                    <a:pt x="946" y="1878"/>
                    <a:pt x="583" y="4605"/>
                    <a:pt x="801" y="4605"/>
                  </a:cubicBezTo>
                  <a:cubicBezTo>
                    <a:pt x="804" y="4605"/>
                    <a:pt x="807" y="4605"/>
                    <a:pt x="810" y="4605"/>
                  </a:cubicBezTo>
                  <a:cubicBezTo>
                    <a:pt x="1129" y="4605"/>
                    <a:pt x="1166" y="2786"/>
                    <a:pt x="1310" y="2750"/>
                  </a:cubicBezTo>
                  <a:cubicBezTo>
                    <a:pt x="1311" y="2750"/>
                    <a:pt x="1312" y="2750"/>
                    <a:pt x="1314" y="2750"/>
                  </a:cubicBezTo>
                  <a:cubicBezTo>
                    <a:pt x="1448" y="2750"/>
                    <a:pt x="1022" y="4823"/>
                    <a:pt x="1310" y="4823"/>
                  </a:cubicBezTo>
                  <a:cubicBezTo>
                    <a:pt x="1564" y="4823"/>
                    <a:pt x="1637" y="2714"/>
                    <a:pt x="1783" y="2714"/>
                  </a:cubicBezTo>
                  <a:cubicBezTo>
                    <a:pt x="1892" y="2714"/>
                    <a:pt x="1528" y="4532"/>
                    <a:pt x="1783" y="4568"/>
                  </a:cubicBezTo>
                  <a:cubicBezTo>
                    <a:pt x="1892" y="4568"/>
                    <a:pt x="2146" y="3623"/>
                    <a:pt x="2110" y="2569"/>
                  </a:cubicBezTo>
                  <a:cubicBezTo>
                    <a:pt x="2074" y="1769"/>
                    <a:pt x="1855" y="569"/>
                    <a:pt x="1855" y="60"/>
                  </a:cubicBezTo>
                  <a:cubicBezTo>
                    <a:pt x="1855" y="60"/>
                    <a:pt x="1635" y="0"/>
                    <a:pt x="1374" y="0"/>
                  </a:cubicBezTo>
                  <a:close/>
                </a:path>
              </a:pathLst>
            </a:custGeom>
            <a:solidFill>
              <a:srgbClr val="F3B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03;p36"/>
            <p:cNvSpPr/>
            <p:nvPr/>
          </p:nvSpPr>
          <p:spPr>
            <a:xfrm>
              <a:off x="2916823" y="6032467"/>
              <a:ext cx="108231" cy="352438"/>
            </a:xfrm>
            <a:custGeom>
              <a:avLst/>
              <a:gdLst/>
              <a:ahLst/>
              <a:cxnLst/>
              <a:rect l="l" t="t" r="r" b="b"/>
              <a:pathLst>
                <a:path w="983" h="3201" extrusionOk="0">
                  <a:moveTo>
                    <a:pt x="804" y="1"/>
                  </a:moveTo>
                  <a:cubicBezTo>
                    <a:pt x="676" y="1"/>
                    <a:pt x="619" y="154"/>
                    <a:pt x="619" y="365"/>
                  </a:cubicBezTo>
                  <a:cubicBezTo>
                    <a:pt x="619" y="365"/>
                    <a:pt x="437" y="1019"/>
                    <a:pt x="255" y="1819"/>
                  </a:cubicBezTo>
                  <a:cubicBezTo>
                    <a:pt x="146" y="2328"/>
                    <a:pt x="1" y="3164"/>
                    <a:pt x="255" y="3201"/>
                  </a:cubicBezTo>
                  <a:cubicBezTo>
                    <a:pt x="328" y="3201"/>
                    <a:pt x="365" y="3128"/>
                    <a:pt x="401" y="3019"/>
                  </a:cubicBezTo>
                  <a:lnTo>
                    <a:pt x="401" y="3019"/>
                  </a:lnTo>
                  <a:cubicBezTo>
                    <a:pt x="390" y="3024"/>
                    <a:pt x="380" y="3026"/>
                    <a:pt x="371" y="3026"/>
                  </a:cubicBezTo>
                  <a:cubicBezTo>
                    <a:pt x="165" y="3026"/>
                    <a:pt x="377" y="1897"/>
                    <a:pt x="655" y="1201"/>
                  </a:cubicBezTo>
                  <a:cubicBezTo>
                    <a:pt x="910" y="437"/>
                    <a:pt x="983" y="74"/>
                    <a:pt x="983" y="74"/>
                  </a:cubicBezTo>
                  <a:cubicBezTo>
                    <a:pt x="912" y="23"/>
                    <a:pt x="853" y="1"/>
                    <a:pt x="804" y="1"/>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04;p36"/>
            <p:cNvSpPr/>
            <p:nvPr/>
          </p:nvSpPr>
          <p:spPr>
            <a:xfrm>
              <a:off x="887085" y="2677646"/>
              <a:ext cx="2101966" cy="2566268"/>
            </a:xfrm>
            <a:custGeom>
              <a:avLst/>
              <a:gdLst/>
              <a:ahLst/>
              <a:cxnLst/>
              <a:rect l="l" t="t" r="r" b="b"/>
              <a:pathLst>
                <a:path w="19091" h="23308" extrusionOk="0">
                  <a:moveTo>
                    <a:pt x="9527" y="0"/>
                  </a:moveTo>
                  <a:cubicBezTo>
                    <a:pt x="6800" y="0"/>
                    <a:pt x="4873" y="1018"/>
                    <a:pt x="4001" y="1273"/>
                  </a:cubicBezTo>
                  <a:cubicBezTo>
                    <a:pt x="3128" y="1527"/>
                    <a:pt x="1128" y="2109"/>
                    <a:pt x="728" y="2436"/>
                  </a:cubicBezTo>
                  <a:cubicBezTo>
                    <a:pt x="1" y="3018"/>
                    <a:pt x="401" y="6000"/>
                    <a:pt x="873" y="7854"/>
                  </a:cubicBezTo>
                  <a:cubicBezTo>
                    <a:pt x="1383" y="9672"/>
                    <a:pt x="1928" y="10581"/>
                    <a:pt x="1928" y="10581"/>
                  </a:cubicBezTo>
                  <a:cubicBezTo>
                    <a:pt x="2692" y="14508"/>
                    <a:pt x="3237" y="16690"/>
                    <a:pt x="3273" y="17490"/>
                  </a:cubicBezTo>
                  <a:cubicBezTo>
                    <a:pt x="3310" y="18290"/>
                    <a:pt x="3055" y="20435"/>
                    <a:pt x="2946" y="20908"/>
                  </a:cubicBezTo>
                  <a:cubicBezTo>
                    <a:pt x="2837" y="21381"/>
                    <a:pt x="2910" y="23308"/>
                    <a:pt x="2910" y="23308"/>
                  </a:cubicBezTo>
                  <a:lnTo>
                    <a:pt x="16182" y="23308"/>
                  </a:lnTo>
                  <a:cubicBezTo>
                    <a:pt x="16182" y="23308"/>
                    <a:pt x="16254" y="21381"/>
                    <a:pt x="16109" y="20908"/>
                  </a:cubicBezTo>
                  <a:cubicBezTo>
                    <a:pt x="16000" y="20435"/>
                    <a:pt x="15745" y="18290"/>
                    <a:pt x="15782" y="17490"/>
                  </a:cubicBezTo>
                  <a:cubicBezTo>
                    <a:pt x="15854" y="16690"/>
                    <a:pt x="16363" y="14508"/>
                    <a:pt x="17163" y="10581"/>
                  </a:cubicBezTo>
                  <a:cubicBezTo>
                    <a:pt x="17163" y="10581"/>
                    <a:pt x="17672" y="9672"/>
                    <a:pt x="18181" y="7854"/>
                  </a:cubicBezTo>
                  <a:cubicBezTo>
                    <a:pt x="18690" y="6000"/>
                    <a:pt x="19090" y="3018"/>
                    <a:pt x="18363" y="2436"/>
                  </a:cubicBezTo>
                  <a:cubicBezTo>
                    <a:pt x="17927" y="2109"/>
                    <a:pt x="15963" y="1527"/>
                    <a:pt x="15091" y="1273"/>
                  </a:cubicBezTo>
                  <a:cubicBezTo>
                    <a:pt x="14218" y="1018"/>
                    <a:pt x="12255" y="0"/>
                    <a:pt x="9527" y="0"/>
                  </a:cubicBezTo>
                  <a:close/>
                </a:path>
              </a:pathLst>
            </a:custGeom>
            <a:solidFill>
              <a:srgbClr val="F3B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05;p36"/>
            <p:cNvSpPr/>
            <p:nvPr/>
          </p:nvSpPr>
          <p:spPr>
            <a:xfrm>
              <a:off x="1071286" y="5059712"/>
              <a:ext cx="1733563" cy="1961805"/>
            </a:xfrm>
            <a:custGeom>
              <a:avLst/>
              <a:gdLst/>
              <a:ahLst/>
              <a:cxnLst/>
              <a:rect l="l" t="t" r="r" b="b"/>
              <a:pathLst>
                <a:path w="15745" h="17818" extrusionOk="0">
                  <a:moveTo>
                    <a:pt x="1237" y="0"/>
                  </a:moveTo>
                  <a:cubicBezTo>
                    <a:pt x="1237" y="0"/>
                    <a:pt x="0" y="4691"/>
                    <a:pt x="509" y="9090"/>
                  </a:cubicBezTo>
                  <a:cubicBezTo>
                    <a:pt x="800" y="11854"/>
                    <a:pt x="1382" y="15308"/>
                    <a:pt x="1818" y="17817"/>
                  </a:cubicBezTo>
                  <a:lnTo>
                    <a:pt x="7273" y="17817"/>
                  </a:lnTo>
                  <a:cubicBezTo>
                    <a:pt x="7164" y="15781"/>
                    <a:pt x="7127" y="12327"/>
                    <a:pt x="7345" y="7963"/>
                  </a:cubicBezTo>
                  <a:lnTo>
                    <a:pt x="8400" y="7963"/>
                  </a:lnTo>
                  <a:cubicBezTo>
                    <a:pt x="8618" y="12327"/>
                    <a:pt x="8582" y="15781"/>
                    <a:pt x="8473" y="17817"/>
                  </a:cubicBezTo>
                  <a:lnTo>
                    <a:pt x="13890" y="17817"/>
                  </a:lnTo>
                  <a:cubicBezTo>
                    <a:pt x="14363" y="15308"/>
                    <a:pt x="14945" y="11854"/>
                    <a:pt x="15236" y="9090"/>
                  </a:cubicBezTo>
                  <a:cubicBezTo>
                    <a:pt x="15745" y="4691"/>
                    <a:pt x="14509" y="0"/>
                    <a:pt x="14509" y="0"/>
                  </a:cubicBezTo>
                  <a:lnTo>
                    <a:pt x="7491" y="291"/>
                  </a:lnTo>
                  <a:lnTo>
                    <a:pt x="7491" y="509"/>
                  </a:lnTo>
                  <a:lnTo>
                    <a:pt x="1237" y="0"/>
                  </a:lnTo>
                  <a:close/>
                </a:path>
              </a:pathLst>
            </a:custGeom>
            <a:solidFill>
              <a:srgbClr val="F3B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06;p36"/>
            <p:cNvSpPr/>
            <p:nvPr/>
          </p:nvSpPr>
          <p:spPr>
            <a:xfrm>
              <a:off x="1711862" y="5632134"/>
              <a:ext cx="444484" cy="472560"/>
            </a:xfrm>
            <a:custGeom>
              <a:avLst/>
              <a:gdLst/>
              <a:ahLst/>
              <a:cxnLst/>
              <a:rect l="l" t="t" r="r" b="b"/>
              <a:pathLst>
                <a:path w="4037" h="4292" extrusionOk="0">
                  <a:moveTo>
                    <a:pt x="2036" y="1"/>
                  </a:moveTo>
                  <a:cubicBezTo>
                    <a:pt x="909" y="1"/>
                    <a:pt x="0" y="983"/>
                    <a:pt x="0" y="2146"/>
                  </a:cubicBezTo>
                  <a:cubicBezTo>
                    <a:pt x="0" y="3346"/>
                    <a:pt x="909" y="4291"/>
                    <a:pt x="2036" y="4291"/>
                  </a:cubicBezTo>
                  <a:cubicBezTo>
                    <a:pt x="3127" y="4291"/>
                    <a:pt x="4036" y="3346"/>
                    <a:pt x="4036" y="2146"/>
                  </a:cubicBezTo>
                  <a:cubicBezTo>
                    <a:pt x="4036" y="983"/>
                    <a:pt x="3127" y="1"/>
                    <a:pt x="2036" y="1"/>
                  </a:cubicBezTo>
                  <a:close/>
                </a:path>
              </a:pathLst>
            </a:custGeom>
            <a:solidFill>
              <a:srgbClr val="F3B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07;p36"/>
            <p:cNvSpPr/>
            <p:nvPr/>
          </p:nvSpPr>
          <p:spPr>
            <a:xfrm>
              <a:off x="1111363" y="2836744"/>
              <a:ext cx="156235" cy="67273"/>
            </a:xfrm>
            <a:custGeom>
              <a:avLst/>
              <a:gdLst/>
              <a:ahLst/>
              <a:cxnLst/>
              <a:rect l="l" t="t" r="r" b="b"/>
              <a:pathLst>
                <a:path w="1419" h="611" extrusionOk="0">
                  <a:moveTo>
                    <a:pt x="1191" y="1"/>
                  </a:moveTo>
                  <a:cubicBezTo>
                    <a:pt x="1055" y="1"/>
                    <a:pt x="873" y="10"/>
                    <a:pt x="691" y="46"/>
                  </a:cubicBezTo>
                  <a:cubicBezTo>
                    <a:pt x="364" y="119"/>
                    <a:pt x="0" y="446"/>
                    <a:pt x="0" y="446"/>
                  </a:cubicBezTo>
                  <a:cubicBezTo>
                    <a:pt x="237" y="565"/>
                    <a:pt x="438" y="611"/>
                    <a:pt x="608" y="611"/>
                  </a:cubicBezTo>
                  <a:cubicBezTo>
                    <a:pt x="1218" y="611"/>
                    <a:pt x="1418" y="10"/>
                    <a:pt x="1418" y="10"/>
                  </a:cubicBezTo>
                  <a:cubicBezTo>
                    <a:pt x="1418" y="10"/>
                    <a:pt x="1327" y="1"/>
                    <a:pt x="1191" y="1"/>
                  </a:cubicBezTo>
                  <a:close/>
                </a:path>
              </a:pathLst>
            </a:custGeom>
            <a:solidFill>
              <a:srgbClr val="F3B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08;p36"/>
            <p:cNvSpPr/>
            <p:nvPr/>
          </p:nvSpPr>
          <p:spPr>
            <a:xfrm>
              <a:off x="1115327" y="3990727"/>
              <a:ext cx="296396" cy="1757675"/>
            </a:xfrm>
            <a:custGeom>
              <a:avLst/>
              <a:gdLst/>
              <a:ahLst/>
              <a:cxnLst/>
              <a:rect l="l" t="t" r="r" b="b"/>
              <a:pathLst>
                <a:path w="2692" h="15964" extrusionOk="0">
                  <a:moveTo>
                    <a:pt x="109" y="1"/>
                  </a:moveTo>
                  <a:cubicBezTo>
                    <a:pt x="764" y="3091"/>
                    <a:pt x="1164" y="4873"/>
                    <a:pt x="1200" y="5564"/>
                  </a:cubicBezTo>
                  <a:cubicBezTo>
                    <a:pt x="1237" y="6364"/>
                    <a:pt x="982" y="8509"/>
                    <a:pt x="873" y="8982"/>
                  </a:cubicBezTo>
                  <a:cubicBezTo>
                    <a:pt x="837" y="9127"/>
                    <a:pt x="800" y="9455"/>
                    <a:pt x="800" y="9818"/>
                  </a:cubicBezTo>
                  <a:cubicBezTo>
                    <a:pt x="728" y="10145"/>
                    <a:pt x="473" y="11236"/>
                    <a:pt x="255" y="12691"/>
                  </a:cubicBezTo>
                  <a:cubicBezTo>
                    <a:pt x="182" y="13563"/>
                    <a:pt x="109" y="14363"/>
                    <a:pt x="37" y="15054"/>
                  </a:cubicBezTo>
                  <a:cubicBezTo>
                    <a:pt x="0" y="15345"/>
                    <a:pt x="0" y="15636"/>
                    <a:pt x="0" y="15963"/>
                  </a:cubicBezTo>
                  <a:cubicBezTo>
                    <a:pt x="109" y="15309"/>
                    <a:pt x="255" y="14509"/>
                    <a:pt x="473" y="13782"/>
                  </a:cubicBezTo>
                  <a:cubicBezTo>
                    <a:pt x="779" y="12717"/>
                    <a:pt x="1200" y="12447"/>
                    <a:pt x="1583" y="12447"/>
                  </a:cubicBezTo>
                  <a:cubicBezTo>
                    <a:pt x="1979" y="12447"/>
                    <a:pt x="2335" y="12736"/>
                    <a:pt x="2482" y="12736"/>
                  </a:cubicBezTo>
                  <a:cubicBezTo>
                    <a:pt x="2513" y="12736"/>
                    <a:pt x="2535" y="12723"/>
                    <a:pt x="2546" y="12691"/>
                  </a:cubicBezTo>
                  <a:cubicBezTo>
                    <a:pt x="2691" y="12400"/>
                    <a:pt x="1418" y="10691"/>
                    <a:pt x="1309" y="10036"/>
                  </a:cubicBezTo>
                  <a:cubicBezTo>
                    <a:pt x="1237" y="9346"/>
                    <a:pt x="1746" y="6946"/>
                    <a:pt x="1673" y="5928"/>
                  </a:cubicBezTo>
                  <a:cubicBezTo>
                    <a:pt x="1564" y="4909"/>
                    <a:pt x="1346" y="4037"/>
                    <a:pt x="1418" y="2873"/>
                  </a:cubicBezTo>
                  <a:cubicBezTo>
                    <a:pt x="1455" y="1673"/>
                    <a:pt x="1928" y="982"/>
                    <a:pt x="1928" y="982"/>
                  </a:cubicBezTo>
                  <a:cubicBezTo>
                    <a:pt x="1346" y="619"/>
                    <a:pt x="582" y="219"/>
                    <a:pt x="109" y="1"/>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09;p36"/>
            <p:cNvSpPr/>
            <p:nvPr/>
          </p:nvSpPr>
          <p:spPr>
            <a:xfrm>
              <a:off x="2464522" y="3990727"/>
              <a:ext cx="296286" cy="1757675"/>
            </a:xfrm>
            <a:custGeom>
              <a:avLst/>
              <a:gdLst/>
              <a:ahLst/>
              <a:cxnLst/>
              <a:rect l="l" t="t" r="r" b="b"/>
              <a:pathLst>
                <a:path w="2691" h="15964" extrusionOk="0">
                  <a:moveTo>
                    <a:pt x="2545" y="1"/>
                  </a:moveTo>
                  <a:lnTo>
                    <a:pt x="2545" y="1"/>
                  </a:lnTo>
                  <a:cubicBezTo>
                    <a:pt x="2073" y="219"/>
                    <a:pt x="1346" y="619"/>
                    <a:pt x="727" y="982"/>
                  </a:cubicBezTo>
                  <a:cubicBezTo>
                    <a:pt x="727" y="982"/>
                    <a:pt x="1236" y="1673"/>
                    <a:pt x="1273" y="2873"/>
                  </a:cubicBezTo>
                  <a:cubicBezTo>
                    <a:pt x="1309" y="4037"/>
                    <a:pt x="1091" y="4909"/>
                    <a:pt x="1018" y="5928"/>
                  </a:cubicBezTo>
                  <a:cubicBezTo>
                    <a:pt x="909" y="6946"/>
                    <a:pt x="1455" y="9346"/>
                    <a:pt x="1346" y="10036"/>
                  </a:cubicBezTo>
                  <a:cubicBezTo>
                    <a:pt x="1273" y="10691"/>
                    <a:pt x="0" y="12400"/>
                    <a:pt x="109" y="12691"/>
                  </a:cubicBezTo>
                  <a:cubicBezTo>
                    <a:pt x="123" y="12723"/>
                    <a:pt x="149" y="12736"/>
                    <a:pt x="183" y="12736"/>
                  </a:cubicBezTo>
                  <a:cubicBezTo>
                    <a:pt x="343" y="12736"/>
                    <a:pt x="704" y="12447"/>
                    <a:pt x="1099" y="12447"/>
                  </a:cubicBezTo>
                  <a:cubicBezTo>
                    <a:pt x="1480" y="12447"/>
                    <a:pt x="1892" y="12717"/>
                    <a:pt x="2182" y="13782"/>
                  </a:cubicBezTo>
                  <a:cubicBezTo>
                    <a:pt x="2400" y="14509"/>
                    <a:pt x="2582" y="15309"/>
                    <a:pt x="2691" y="15963"/>
                  </a:cubicBezTo>
                  <a:cubicBezTo>
                    <a:pt x="2691" y="15636"/>
                    <a:pt x="2655" y="15345"/>
                    <a:pt x="2655" y="15054"/>
                  </a:cubicBezTo>
                  <a:cubicBezTo>
                    <a:pt x="2582" y="14363"/>
                    <a:pt x="2473" y="13563"/>
                    <a:pt x="2400" y="12691"/>
                  </a:cubicBezTo>
                  <a:cubicBezTo>
                    <a:pt x="2182" y="11236"/>
                    <a:pt x="1927" y="10145"/>
                    <a:pt x="1855" y="9818"/>
                  </a:cubicBezTo>
                  <a:cubicBezTo>
                    <a:pt x="1855" y="9455"/>
                    <a:pt x="1855" y="9127"/>
                    <a:pt x="1782" y="8982"/>
                  </a:cubicBezTo>
                  <a:cubicBezTo>
                    <a:pt x="1673" y="8509"/>
                    <a:pt x="1418" y="6364"/>
                    <a:pt x="1491" y="5564"/>
                  </a:cubicBezTo>
                  <a:cubicBezTo>
                    <a:pt x="1527" y="4873"/>
                    <a:pt x="1927" y="3091"/>
                    <a:pt x="2545" y="1"/>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10;p36"/>
            <p:cNvSpPr/>
            <p:nvPr/>
          </p:nvSpPr>
          <p:spPr>
            <a:xfrm>
              <a:off x="1131292" y="4006802"/>
              <a:ext cx="540603" cy="196203"/>
            </a:xfrm>
            <a:custGeom>
              <a:avLst/>
              <a:gdLst/>
              <a:ahLst/>
              <a:cxnLst/>
              <a:rect l="l" t="t" r="r" b="b"/>
              <a:pathLst>
                <a:path w="4910" h="1782" extrusionOk="0">
                  <a:moveTo>
                    <a:pt x="1" y="0"/>
                  </a:moveTo>
                  <a:cubicBezTo>
                    <a:pt x="146" y="655"/>
                    <a:pt x="255" y="1273"/>
                    <a:pt x="364" y="1782"/>
                  </a:cubicBezTo>
                  <a:cubicBezTo>
                    <a:pt x="2110" y="1055"/>
                    <a:pt x="4909" y="727"/>
                    <a:pt x="4910" y="727"/>
                  </a:cubicBezTo>
                  <a:lnTo>
                    <a:pt x="4910" y="727"/>
                  </a:lnTo>
                  <a:cubicBezTo>
                    <a:pt x="4637" y="749"/>
                    <a:pt x="4369" y="759"/>
                    <a:pt x="4107" y="759"/>
                  </a:cubicBezTo>
                  <a:cubicBezTo>
                    <a:pt x="2177" y="759"/>
                    <a:pt x="609" y="224"/>
                    <a:pt x="1"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11;p36"/>
            <p:cNvSpPr/>
            <p:nvPr/>
          </p:nvSpPr>
          <p:spPr>
            <a:xfrm>
              <a:off x="2204240" y="4006802"/>
              <a:ext cx="540603" cy="196203"/>
            </a:xfrm>
            <a:custGeom>
              <a:avLst/>
              <a:gdLst/>
              <a:ahLst/>
              <a:cxnLst/>
              <a:rect l="l" t="t" r="r" b="b"/>
              <a:pathLst>
                <a:path w="4910" h="1782" extrusionOk="0">
                  <a:moveTo>
                    <a:pt x="4909" y="0"/>
                  </a:moveTo>
                  <a:lnTo>
                    <a:pt x="4909" y="0"/>
                  </a:lnTo>
                  <a:cubicBezTo>
                    <a:pt x="4301" y="224"/>
                    <a:pt x="2733" y="759"/>
                    <a:pt x="803" y="759"/>
                  </a:cubicBezTo>
                  <a:cubicBezTo>
                    <a:pt x="542" y="759"/>
                    <a:pt x="274" y="749"/>
                    <a:pt x="1" y="727"/>
                  </a:cubicBezTo>
                  <a:lnTo>
                    <a:pt x="1" y="727"/>
                  </a:lnTo>
                  <a:cubicBezTo>
                    <a:pt x="1" y="727"/>
                    <a:pt x="2764" y="1055"/>
                    <a:pt x="4546" y="1782"/>
                  </a:cubicBezTo>
                  <a:cubicBezTo>
                    <a:pt x="4655" y="1273"/>
                    <a:pt x="4764" y="655"/>
                    <a:pt x="4909"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12;p36"/>
            <p:cNvSpPr/>
            <p:nvPr/>
          </p:nvSpPr>
          <p:spPr>
            <a:xfrm>
              <a:off x="2612610" y="2836744"/>
              <a:ext cx="156235" cy="67273"/>
            </a:xfrm>
            <a:custGeom>
              <a:avLst/>
              <a:gdLst/>
              <a:ahLst/>
              <a:cxnLst/>
              <a:rect l="l" t="t" r="r" b="b"/>
              <a:pathLst>
                <a:path w="1419" h="611" extrusionOk="0">
                  <a:moveTo>
                    <a:pt x="210" y="1"/>
                  </a:moveTo>
                  <a:cubicBezTo>
                    <a:pt x="82" y="1"/>
                    <a:pt x="1" y="10"/>
                    <a:pt x="1" y="10"/>
                  </a:cubicBezTo>
                  <a:cubicBezTo>
                    <a:pt x="1" y="10"/>
                    <a:pt x="179" y="611"/>
                    <a:pt x="796" y="611"/>
                  </a:cubicBezTo>
                  <a:cubicBezTo>
                    <a:pt x="968" y="611"/>
                    <a:pt x="1174" y="565"/>
                    <a:pt x="1419" y="446"/>
                  </a:cubicBezTo>
                  <a:cubicBezTo>
                    <a:pt x="1419" y="446"/>
                    <a:pt x="1055" y="119"/>
                    <a:pt x="691" y="46"/>
                  </a:cubicBezTo>
                  <a:cubicBezTo>
                    <a:pt x="510" y="10"/>
                    <a:pt x="337" y="1"/>
                    <a:pt x="210" y="1"/>
                  </a:cubicBezTo>
                  <a:close/>
                </a:path>
              </a:pathLst>
            </a:custGeom>
            <a:solidFill>
              <a:srgbClr val="F3B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13;p36"/>
            <p:cNvSpPr/>
            <p:nvPr/>
          </p:nvSpPr>
          <p:spPr>
            <a:xfrm>
              <a:off x="1175333" y="2677646"/>
              <a:ext cx="1549472" cy="332399"/>
            </a:xfrm>
            <a:custGeom>
              <a:avLst/>
              <a:gdLst/>
              <a:ahLst/>
              <a:cxnLst/>
              <a:rect l="l" t="t" r="r" b="b"/>
              <a:pathLst>
                <a:path w="14073" h="3019" extrusionOk="0">
                  <a:moveTo>
                    <a:pt x="6909" y="0"/>
                  </a:moveTo>
                  <a:cubicBezTo>
                    <a:pt x="4182" y="0"/>
                    <a:pt x="2255" y="1018"/>
                    <a:pt x="1383" y="1273"/>
                  </a:cubicBezTo>
                  <a:cubicBezTo>
                    <a:pt x="1201" y="1309"/>
                    <a:pt x="983" y="1382"/>
                    <a:pt x="728" y="1455"/>
                  </a:cubicBezTo>
                  <a:cubicBezTo>
                    <a:pt x="619" y="1455"/>
                    <a:pt x="364" y="1455"/>
                    <a:pt x="110" y="1491"/>
                  </a:cubicBezTo>
                  <a:cubicBezTo>
                    <a:pt x="74" y="1491"/>
                    <a:pt x="37" y="1527"/>
                    <a:pt x="1" y="1527"/>
                  </a:cubicBezTo>
                  <a:cubicBezTo>
                    <a:pt x="983" y="2073"/>
                    <a:pt x="3201" y="3018"/>
                    <a:pt x="6909" y="3018"/>
                  </a:cubicBezTo>
                  <a:cubicBezTo>
                    <a:pt x="9855" y="3018"/>
                    <a:pt x="12618" y="2327"/>
                    <a:pt x="14073" y="1600"/>
                  </a:cubicBezTo>
                  <a:cubicBezTo>
                    <a:pt x="13964" y="1564"/>
                    <a:pt x="13854" y="1527"/>
                    <a:pt x="13745" y="1491"/>
                  </a:cubicBezTo>
                  <a:cubicBezTo>
                    <a:pt x="13491" y="1455"/>
                    <a:pt x="13200" y="1455"/>
                    <a:pt x="13091" y="1455"/>
                  </a:cubicBezTo>
                  <a:cubicBezTo>
                    <a:pt x="12836" y="1382"/>
                    <a:pt x="12618" y="1309"/>
                    <a:pt x="12473" y="1273"/>
                  </a:cubicBezTo>
                  <a:cubicBezTo>
                    <a:pt x="11600" y="1018"/>
                    <a:pt x="9637" y="0"/>
                    <a:pt x="6909"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14;p36"/>
            <p:cNvSpPr/>
            <p:nvPr/>
          </p:nvSpPr>
          <p:spPr>
            <a:xfrm>
              <a:off x="1863914" y="2957856"/>
              <a:ext cx="168347" cy="112194"/>
            </a:xfrm>
            <a:custGeom>
              <a:avLst/>
              <a:gdLst/>
              <a:ahLst/>
              <a:cxnLst/>
              <a:rect l="l" t="t" r="r" b="b"/>
              <a:pathLst>
                <a:path w="1529" h="1019" extrusionOk="0">
                  <a:moveTo>
                    <a:pt x="765" y="0"/>
                  </a:moveTo>
                  <a:cubicBezTo>
                    <a:pt x="365" y="0"/>
                    <a:pt x="1" y="146"/>
                    <a:pt x="1" y="400"/>
                  </a:cubicBezTo>
                  <a:cubicBezTo>
                    <a:pt x="1" y="619"/>
                    <a:pt x="365" y="1019"/>
                    <a:pt x="765" y="1019"/>
                  </a:cubicBezTo>
                  <a:cubicBezTo>
                    <a:pt x="1201" y="1019"/>
                    <a:pt x="1528" y="619"/>
                    <a:pt x="1528" y="400"/>
                  </a:cubicBezTo>
                  <a:cubicBezTo>
                    <a:pt x="1528" y="146"/>
                    <a:pt x="1201" y="0"/>
                    <a:pt x="765"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15;p36"/>
            <p:cNvSpPr/>
            <p:nvPr/>
          </p:nvSpPr>
          <p:spPr>
            <a:xfrm>
              <a:off x="975167" y="3554391"/>
              <a:ext cx="964938" cy="555357"/>
            </a:xfrm>
            <a:custGeom>
              <a:avLst/>
              <a:gdLst/>
              <a:ahLst/>
              <a:cxnLst/>
              <a:rect l="l" t="t" r="r" b="b"/>
              <a:pathLst>
                <a:path w="8764" h="5044" extrusionOk="0">
                  <a:moveTo>
                    <a:pt x="1" y="0"/>
                  </a:moveTo>
                  <a:lnTo>
                    <a:pt x="510" y="509"/>
                  </a:lnTo>
                  <a:cubicBezTo>
                    <a:pt x="510" y="509"/>
                    <a:pt x="910" y="3891"/>
                    <a:pt x="1564" y="4582"/>
                  </a:cubicBezTo>
                  <a:cubicBezTo>
                    <a:pt x="1871" y="4888"/>
                    <a:pt x="2909" y="5043"/>
                    <a:pt x="4055" y="5043"/>
                  </a:cubicBezTo>
                  <a:cubicBezTo>
                    <a:pt x="5357" y="5043"/>
                    <a:pt x="6797" y="4843"/>
                    <a:pt x="7455" y="4436"/>
                  </a:cubicBezTo>
                  <a:cubicBezTo>
                    <a:pt x="7790" y="4235"/>
                    <a:pt x="8279" y="3510"/>
                    <a:pt x="8638" y="3510"/>
                  </a:cubicBezTo>
                  <a:cubicBezTo>
                    <a:pt x="8669" y="3510"/>
                    <a:pt x="8699" y="3516"/>
                    <a:pt x="8727" y="3527"/>
                  </a:cubicBezTo>
                  <a:cubicBezTo>
                    <a:pt x="8727" y="3527"/>
                    <a:pt x="8764" y="1927"/>
                    <a:pt x="8727" y="1927"/>
                  </a:cubicBezTo>
                  <a:cubicBezTo>
                    <a:pt x="8291" y="1927"/>
                    <a:pt x="7855" y="3818"/>
                    <a:pt x="6619" y="4255"/>
                  </a:cubicBezTo>
                  <a:cubicBezTo>
                    <a:pt x="5992" y="4478"/>
                    <a:pt x="5274" y="4561"/>
                    <a:pt x="4589" y="4561"/>
                  </a:cubicBezTo>
                  <a:cubicBezTo>
                    <a:pt x="3605" y="4561"/>
                    <a:pt x="2691" y="4390"/>
                    <a:pt x="2219" y="4218"/>
                  </a:cubicBezTo>
                  <a:cubicBezTo>
                    <a:pt x="1455" y="3891"/>
                    <a:pt x="873" y="364"/>
                    <a:pt x="873" y="364"/>
                  </a:cubicBezTo>
                  <a:lnTo>
                    <a:pt x="1" y="0"/>
                  </a:ln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16;p36"/>
            <p:cNvSpPr/>
            <p:nvPr/>
          </p:nvSpPr>
          <p:spPr>
            <a:xfrm>
              <a:off x="1231375" y="3876111"/>
              <a:ext cx="108231" cy="69254"/>
            </a:xfrm>
            <a:custGeom>
              <a:avLst/>
              <a:gdLst/>
              <a:ahLst/>
              <a:cxnLst/>
              <a:rect l="l" t="t" r="r" b="b"/>
              <a:pathLst>
                <a:path w="983" h="629" extrusionOk="0">
                  <a:moveTo>
                    <a:pt x="400" y="0"/>
                  </a:moveTo>
                  <a:cubicBezTo>
                    <a:pt x="227" y="0"/>
                    <a:pt x="66" y="92"/>
                    <a:pt x="37" y="205"/>
                  </a:cubicBezTo>
                  <a:cubicBezTo>
                    <a:pt x="1" y="387"/>
                    <a:pt x="183" y="569"/>
                    <a:pt x="437" y="605"/>
                  </a:cubicBezTo>
                  <a:cubicBezTo>
                    <a:pt x="485" y="621"/>
                    <a:pt x="535" y="628"/>
                    <a:pt x="583" y="628"/>
                  </a:cubicBezTo>
                  <a:cubicBezTo>
                    <a:pt x="756" y="628"/>
                    <a:pt x="918" y="537"/>
                    <a:pt x="946" y="424"/>
                  </a:cubicBezTo>
                  <a:cubicBezTo>
                    <a:pt x="983" y="242"/>
                    <a:pt x="801" y="60"/>
                    <a:pt x="546" y="24"/>
                  </a:cubicBezTo>
                  <a:cubicBezTo>
                    <a:pt x="498" y="8"/>
                    <a:pt x="449" y="0"/>
                    <a:pt x="400"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17;p36"/>
            <p:cNvSpPr/>
            <p:nvPr/>
          </p:nvSpPr>
          <p:spPr>
            <a:xfrm>
              <a:off x="1936031" y="3554391"/>
              <a:ext cx="960974" cy="555357"/>
            </a:xfrm>
            <a:custGeom>
              <a:avLst/>
              <a:gdLst/>
              <a:ahLst/>
              <a:cxnLst/>
              <a:rect l="l" t="t" r="r" b="b"/>
              <a:pathLst>
                <a:path w="8728" h="5044" extrusionOk="0">
                  <a:moveTo>
                    <a:pt x="8727" y="0"/>
                  </a:moveTo>
                  <a:lnTo>
                    <a:pt x="7854" y="364"/>
                  </a:lnTo>
                  <a:cubicBezTo>
                    <a:pt x="7854" y="364"/>
                    <a:pt x="7309" y="3891"/>
                    <a:pt x="6509" y="4218"/>
                  </a:cubicBezTo>
                  <a:cubicBezTo>
                    <a:pt x="6059" y="4390"/>
                    <a:pt x="5153" y="4561"/>
                    <a:pt x="4173" y="4561"/>
                  </a:cubicBezTo>
                  <a:cubicBezTo>
                    <a:pt x="3491" y="4561"/>
                    <a:pt x="2772" y="4478"/>
                    <a:pt x="2146" y="4255"/>
                  </a:cubicBezTo>
                  <a:cubicBezTo>
                    <a:pt x="909" y="3818"/>
                    <a:pt x="437" y="1927"/>
                    <a:pt x="0" y="1927"/>
                  </a:cubicBezTo>
                  <a:cubicBezTo>
                    <a:pt x="0" y="1927"/>
                    <a:pt x="0" y="3527"/>
                    <a:pt x="0" y="3527"/>
                  </a:cubicBezTo>
                  <a:cubicBezTo>
                    <a:pt x="29" y="3516"/>
                    <a:pt x="59" y="3510"/>
                    <a:pt x="90" y="3510"/>
                  </a:cubicBezTo>
                  <a:cubicBezTo>
                    <a:pt x="449" y="3510"/>
                    <a:pt x="938" y="4235"/>
                    <a:pt x="1273" y="4436"/>
                  </a:cubicBezTo>
                  <a:cubicBezTo>
                    <a:pt x="1931" y="4843"/>
                    <a:pt x="3371" y="5043"/>
                    <a:pt x="4673" y="5043"/>
                  </a:cubicBezTo>
                  <a:cubicBezTo>
                    <a:pt x="5819" y="5043"/>
                    <a:pt x="6857" y="4888"/>
                    <a:pt x="7164" y="4582"/>
                  </a:cubicBezTo>
                  <a:cubicBezTo>
                    <a:pt x="7818" y="3891"/>
                    <a:pt x="8218" y="509"/>
                    <a:pt x="8218" y="509"/>
                  </a:cubicBezTo>
                  <a:lnTo>
                    <a:pt x="8727" y="0"/>
                  </a:ln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18;p36"/>
            <p:cNvSpPr/>
            <p:nvPr/>
          </p:nvSpPr>
          <p:spPr>
            <a:xfrm>
              <a:off x="2536529" y="3875560"/>
              <a:ext cx="104267" cy="70355"/>
            </a:xfrm>
            <a:custGeom>
              <a:avLst/>
              <a:gdLst/>
              <a:ahLst/>
              <a:cxnLst/>
              <a:rect l="l" t="t" r="r" b="b"/>
              <a:pathLst>
                <a:path w="947" h="639" extrusionOk="0">
                  <a:moveTo>
                    <a:pt x="573" y="1"/>
                  </a:moveTo>
                  <a:cubicBezTo>
                    <a:pt x="516" y="1"/>
                    <a:pt x="457" y="10"/>
                    <a:pt x="401" y="29"/>
                  </a:cubicBezTo>
                  <a:cubicBezTo>
                    <a:pt x="146" y="101"/>
                    <a:pt x="1" y="283"/>
                    <a:pt x="37" y="429"/>
                  </a:cubicBezTo>
                  <a:cubicBezTo>
                    <a:pt x="64" y="563"/>
                    <a:pt x="211" y="638"/>
                    <a:pt x="374" y="638"/>
                  </a:cubicBezTo>
                  <a:cubicBezTo>
                    <a:pt x="431" y="638"/>
                    <a:pt x="490" y="629"/>
                    <a:pt x="546" y="610"/>
                  </a:cubicBezTo>
                  <a:cubicBezTo>
                    <a:pt x="801" y="538"/>
                    <a:pt x="946" y="356"/>
                    <a:pt x="910" y="210"/>
                  </a:cubicBezTo>
                  <a:cubicBezTo>
                    <a:pt x="883" y="76"/>
                    <a:pt x="736" y="1"/>
                    <a:pt x="573" y="1"/>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19;p36"/>
            <p:cNvSpPr/>
            <p:nvPr/>
          </p:nvSpPr>
          <p:spPr>
            <a:xfrm>
              <a:off x="1475582" y="5502984"/>
              <a:ext cx="920897" cy="601710"/>
            </a:xfrm>
            <a:custGeom>
              <a:avLst/>
              <a:gdLst/>
              <a:ahLst/>
              <a:cxnLst/>
              <a:rect l="l" t="t" r="r" b="b"/>
              <a:pathLst>
                <a:path w="8364" h="5465" extrusionOk="0">
                  <a:moveTo>
                    <a:pt x="165" y="0"/>
                  </a:moveTo>
                  <a:cubicBezTo>
                    <a:pt x="157" y="0"/>
                    <a:pt x="151" y="4"/>
                    <a:pt x="146" y="10"/>
                  </a:cubicBezTo>
                  <a:cubicBezTo>
                    <a:pt x="1" y="228"/>
                    <a:pt x="292" y="847"/>
                    <a:pt x="1455" y="2628"/>
                  </a:cubicBezTo>
                  <a:cubicBezTo>
                    <a:pt x="2599" y="4344"/>
                    <a:pt x="3568" y="5393"/>
                    <a:pt x="3600" y="5393"/>
                  </a:cubicBezTo>
                  <a:cubicBezTo>
                    <a:pt x="3600" y="5393"/>
                    <a:pt x="3601" y="5392"/>
                    <a:pt x="3601" y="5392"/>
                  </a:cubicBezTo>
                  <a:cubicBezTo>
                    <a:pt x="3782" y="5428"/>
                    <a:pt x="3964" y="5464"/>
                    <a:pt x="4182" y="5464"/>
                  </a:cubicBezTo>
                  <a:lnTo>
                    <a:pt x="4219" y="5464"/>
                  </a:lnTo>
                  <a:cubicBezTo>
                    <a:pt x="4401" y="5464"/>
                    <a:pt x="4582" y="5428"/>
                    <a:pt x="4764" y="5392"/>
                  </a:cubicBezTo>
                  <a:cubicBezTo>
                    <a:pt x="4764" y="5392"/>
                    <a:pt x="4765" y="5393"/>
                    <a:pt x="4765" y="5393"/>
                  </a:cubicBezTo>
                  <a:cubicBezTo>
                    <a:pt x="4797" y="5393"/>
                    <a:pt x="5765" y="4344"/>
                    <a:pt x="6910" y="2628"/>
                  </a:cubicBezTo>
                  <a:cubicBezTo>
                    <a:pt x="8073" y="847"/>
                    <a:pt x="8364" y="228"/>
                    <a:pt x="8219" y="10"/>
                  </a:cubicBezTo>
                  <a:cubicBezTo>
                    <a:pt x="8214" y="4"/>
                    <a:pt x="8208" y="0"/>
                    <a:pt x="8200" y="0"/>
                  </a:cubicBezTo>
                  <a:cubicBezTo>
                    <a:pt x="7941" y="0"/>
                    <a:pt x="5805" y="3319"/>
                    <a:pt x="4182" y="3319"/>
                  </a:cubicBezTo>
                  <a:cubicBezTo>
                    <a:pt x="2560" y="3319"/>
                    <a:pt x="424" y="0"/>
                    <a:pt x="165"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20;p36"/>
            <p:cNvSpPr/>
            <p:nvPr/>
          </p:nvSpPr>
          <p:spPr>
            <a:xfrm>
              <a:off x="1538010" y="4090810"/>
              <a:ext cx="791967" cy="1361307"/>
            </a:xfrm>
            <a:custGeom>
              <a:avLst/>
              <a:gdLst/>
              <a:ahLst/>
              <a:cxnLst/>
              <a:rect l="l" t="t" r="r" b="b"/>
              <a:pathLst>
                <a:path w="7193" h="12364" extrusionOk="0">
                  <a:moveTo>
                    <a:pt x="3579" y="1"/>
                  </a:moveTo>
                  <a:cubicBezTo>
                    <a:pt x="3288" y="1"/>
                    <a:pt x="2670" y="219"/>
                    <a:pt x="2706" y="364"/>
                  </a:cubicBezTo>
                  <a:cubicBezTo>
                    <a:pt x="2706" y="473"/>
                    <a:pt x="3179" y="401"/>
                    <a:pt x="3361" y="582"/>
                  </a:cubicBezTo>
                  <a:cubicBezTo>
                    <a:pt x="3579" y="764"/>
                    <a:pt x="3434" y="2619"/>
                    <a:pt x="3143" y="2982"/>
                  </a:cubicBezTo>
                  <a:cubicBezTo>
                    <a:pt x="2900" y="3285"/>
                    <a:pt x="2506" y="3311"/>
                    <a:pt x="2003" y="3311"/>
                  </a:cubicBezTo>
                  <a:cubicBezTo>
                    <a:pt x="1902" y="3311"/>
                    <a:pt x="1797" y="3310"/>
                    <a:pt x="1688" y="3310"/>
                  </a:cubicBezTo>
                  <a:cubicBezTo>
                    <a:pt x="1622" y="3313"/>
                    <a:pt x="1553" y="3315"/>
                    <a:pt x="1484" y="3315"/>
                  </a:cubicBezTo>
                  <a:cubicBezTo>
                    <a:pt x="1117" y="3315"/>
                    <a:pt x="729" y="3273"/>
                    <a:pt x="461" y="3273"/>
                  </a:cubicBezTo>
                  <a:cubicBezTo>
                    <a:pt x="258" y="3273"/>
                    <a:pt x="125" y="3297"/>
                    <a:pt x="125" y="3382"/>
                  </a:cubicBezTo>
                  <a:cubicBezTo>
                    <a:pt x="125" y="3517"/>
                    <a:pt x="318" y="3560"/>
                    <a:pt x="554" y="3560"/>
                  </a:cubicBezTo>
                  <a:cubicBezTo>
                    <a:pt x="764" y="3560"/>
                    <a:pt x="1008" y="3526"/>
                    <a:pt x="1179" y="3491"/>
                  </a:cubicBezTo>
                  <a:cubicBezTo>
                    <a:pt x="1312" y="3478"/>
                    <a:pt x="1561" y="3460"/>
                    <a:pt x="1841" y="3460"/>
                  </a:cubicBezTo>
                  <a:cubicBezTo>
                    <a:pt x="2329" y="3460"/>
                    <a:pt x="2912" y="3515"/>
                    <a:pt x="3143" y="3746"/>
                  </a:cubicBezTo>
                  <a:cubicBezTo>
                    <a:pt x="3506" y="4110"/>
                    <a:pt x="3215" y="5855"/>
                    <a:pt x="3179" y="6146"/>
                  </a:cubicBezTo>
                  <a:cubicBezTo>
                    <a:pt x="3143" y="6473"/>
                    <a:pt x="2706" y="6509"/>
                    <a:pt x="1797" y="6509"/>
                  </a:cubicBezTo>
                  <a:cubicBezTo>
                    <a:pt x="1278" y="6509"/>
                    <a:pt x="759" y="6462"/>
                    <a:pt x="415" y="6462"/>
                  </a:cubicBezTo>
                  <a:cubicBezTo>
                    <a:pt x="158" y="6462"/>
                    <a:pt x="0" y="6489"/>
                    <a:pt x="16" y="6582"/>
                  </a:cubicBezTo>
                  <a:cubicBezTo>
                    <a:pt x="42" y="6712"/>
                    <a:pt x="179" y="6730"/>
                    <a:pt x="375" y="6730"/>
                  </a:cubicBezTo>
                  <a:cubicBezTo>
                    <a:pt x="453" y="6730"/>
                    <a:pt x="540" y="6728"/>
                    <a:pt x="634" y="6728"/>
                  </a:cubicBezTo>
                  <a:cubicBezTo>
                    <a:pt x="797" y="6709"/>
                    <a:pt x="1279" y="6655"/>
                    <a:pt x="1775" y="6655"/>
                  </a:cubicBezTo>
                  <a:cubicBezTo>
                    <a:pt x="2270" y="6655"/>
                    <a:pt x="2779" y="6709"/>
                    <a:pt x="2997" y="6909"/>
                  </a:cubicBezTo>
                  <a:cubicBezTo>
                    <a:pt x="3470" y="7273"/>
                    <a:pt x="3215" y="8727"/>
                    <a:pt x="3106" y="9091"/>
                  </a:cubicBezTo>
                  <a:cubicBezTo>
                    <a:pt x="2961" y="9418"/>
                    <a:pt x="1870" y="9309"/>
                    <a:pt x="1325" y="9346"/>
                  </a:cubicBezTo>
                  <a:cubicBezTo>
                    <a:pt x="1263" y="9350"/>
                    <a:pt x="1200" y="9352"/>
                    <a:pt x="1135" y="9352"/>
                  </a:cubicBezTo>
                  <a:cubicBezTo>
                    <a:pt x="879" y="9352"/>
                    <a:pt x="609" y="9325"/>
                    <a:pt x="423" y="9325"/>
                  </a:cubicBezTo>
                  <a:cubicBezTo>
                    <a:pt x="264" y="9325"/>
                    <a:pt x="168" y="9344"/>
                    <a:pt x="197" y="9418"/>
                  </a:cubicBezTo>
                  <a:cubicBezTo>
                    <a:pt x="241" y="9549"/>
                    <a:pt x="612" y="9575"/>
                    <a:pt x="902" y="9575"/>
                  </a:cubicBezTo>
                  <a:cubicBezTo>
                    <a:pt x="1095" y="9575"/>
                    <a:pt x="1252" y="9564"/>
                    <a:pt x="1252" y="9564"/>
                  </a:cubicBezTo>
                  <a:cubicBezTo>
                    <a:pt x="1252" y="9564"/>
                    <a:pt x="1393" y="9556"/>
                    <a:pt x="1598" y="9556"/>
                  </a:cubicBezTo>
                  <a:cubicBezTo>
                    <a:pt x="2007" y="9556"/>
                    <a:pt x="2670" y="9588"/>
                    <a:pt x="2961" y="9782"/>
                  </a:cubicBezTo>
                  <a:cubicBezTo>
                    <a:pt x="3361" y="10073"/>
                    <a:pt x="3397" y="10727"/>
                    <a:pt x="3434" y="11382"/>
                  </a:cubicBezTo>
                  <a:cubicBezTo>
                    <a:pt x="3470" y="11927"/>
                    <a:pt x="3506" y="12364"/>
                    <a:pt x="3579" y="12364"/>
                  </a:cubicBezTo>
                  <a:cubicBezTo>
                    <a:pt x="3688" y="12364"/>
                    <a:pt x="3725" y="11927"/>
                    <a:pt x="3761" y="11382"/>
                  </a:cubicBezTo>
                  <a:cubicBezTo>
                    <a:pt x="3797" y="10727"/>
                    <a:pt x="3797" y="10073"/>
                    <a:pt x="4234" y="9782"/>
                  </a:cubicBezTo>
                  <a:cubicBezTo>
                    <a:pt x="4524" y="9588"/>
                    <a:pt x="5187" y="9556"/>
                    <a:pt x="5596" y="9556"/>
                  </a:cubicBezTo>
                  <a:cubicBezTo>
                    <a:pt x="5801" y="9556"/>
                    <a:pt x="5943" y="9564"/>
                    <a:pt x="5943" y="9564"/>
                  </a:cubicBezTo>
                  <a:cubicBezTo>
                    <a:pt x="5943" y="9564"/>
                    <a:pt x="6100" y="9575"/>
                    <a:pt x="6293" y="9575"/>
                  </a:cubicBezTo>
                  <a:cubicBezTo>
                    <a:pt x="6583" y="9575"/>
                    <a:pt x="6953" y="9549"/>
                    <a:pt x="6997" y="9418"/>
                  </a:cubicBezTo>
                  <a:cubicBezTo>
                    <a:pt x="7007" y="9368"/>
                    <a:pt x="6954" y="9351"/>
                    <a:pt x="6861" y="9351"/>
                  </a:cubicBezTo>
                  <a:cubicBezTo>
                    <a:pt x="6659" y="9351"/>
                    <a:pt x="6266" y="9432"/>
                    <a:pt x="5913" y="9432"/>
                  </a:cubicBezTo>
                  <a:cubicBezTo>
                    <a:pt x="5836" y="9432"/>
                    <a:pt x="5760" y="9428"/>
                    <a:pt x="5688" y="9418"/>
                  </a:cubicBezTo>
                  <a:cubicBezTo>
                    <a:pt x="5179" y="9382"/>
                    <a:pt x="4234" y="9418"/>
                    <a:pt x="4088" y="9091"/>
                  </a:cubicBezTo>
                  <a:cubicBezTo>
                    <a:pt x="3943" y="8727"/>
                    <a:pt x="3725" y="7273"/>
                    <a:pt x="4161" y="6909"/>
                  </a:cubicBezTo>
                  <a:cubicBezTo>
                    <a:pt x="4397" y="6709"/>
                    <a:pt x="4915" y="6655"/>
                    <a:pt x="5415" y="6655"/>
                  </a:cubicBezTo>
                  <a:cubicBezTo>
                    <a:pt x="5915" y="6655"/>
                    <a:pt x="6397" y="6709"/>
                    <a:pt x="6561" y="6728"/>
                  </a:cubicBezTo>
                  <a:cubicBezTo>
                    <a:pt x="6654" y="6728"/>
                    <a:pt x="6742" y="6730"/>
                    <a:pt x="6820" y="6730"/>
                  </a:cubicBezTo>
                  <a:cubicBezTo>
                    <a:pt x="7016" y="6730"/>
                    <a:pt x="7153" y="6712"/>
                    <a:pt x="7179" y="6582"/>
                  </a:cubicBezTo>
                  <a:cubicBezTo>
                    <a:pt x="7192" y="6500"/>
                    <a:pt x="7058" y="6475"/>
                    <a:pt x="6836" y="6475"/>
                  </a:cubicBezTo>
                  <a:cubicBezTo>
                    <a:pt x="6467" y="6475"/>
                    <a:pt x="5856" y="6546"/>
                    <a:pt x="5288" y="6546"/>
                  </a:cubicBezTo>
                  <a:cubicBezTo>
                    <a:pt x="4379" y="6509"/>
                    <a:pt x="4052" y="6473"/>
                    <a:pt x="4015" y="6146"/>
                  </a:cubicBezTo>
                  <a:cubicBezTo>
                    <a:pt x="3943" y="5855"/>
                    <a:pt x="3688" y="4110"/>
                    <a:pt x="4052" y="3746"/>
                  </a:cubicBezTo>
                  <a:cubicBezTo>
                    <a:pt x="4283" y="3515"/>
                    <a:pt x="4866" y="3460"/>
                    <a:pt x="5354" y="3460"/>
                  </a:cubicBezTo>
                  <a:cubicBezTo>
                    <a:pt x="5634" y="3460"/>
                    <a:pt x="5883" y="3478"/>
                    <a:pt x="6015" y="3491"/>
                  </a:cubicBezTo>
                  <a:cubicBezTo>
                    <a:pt x="6187" y="3526"/>
                    <a:pt x="6431" y="3560"/>
                    <a:pt x="6641" y="3560"/>
                  </a:cubicBezTo>
                  <a:cubicBezTo>
                    <a:pt x="6877" y="3560"/>
                    <a:pt x="7070" y="3517"/>
                    <a:pt x="7070" y="3382"/>
                  </a:cubicBezTo>
                  <a:cubicBezTo>
                    <a:pt x="7070" y="3297"/>
                    <a:pt x="6909" y="3273"/>
                    <a:pt x="6674" y="3273"/>
                  </a:cubicBezTo>
                  <a:cubicBezTo>
                    <a:pt x="6365" y="3273"/>
                    <a:pt x="5929" y="3315"/>
                    <a:pt x="5560" y="3315"/>
                  </a:cubicBezTo>
                  <a:cubicBezTo>
                    <a:pt x="5491" y="3315"/>
                    <a:pt x="5424" y="3313"/>
                    <a:pt x="5361" y="3310"/>
                  </a:cubicBezTo>
                  <a:cubicBezTo>
                    <a:pt x="5246" y="3310"/>
                    <a:pt x="5141" y="3311"/>
                    <a:pt x="5044" y="3311"/>
                  </a:cubicBezTo>
                  <a:cubicBezTo>
                    <a:pt x="4562" y="3311"/>
                    <a:pt x="4294" y="3285"/>
                    <a:pt x="4052" y="2982"/>
                  </a:cubicBezTo>
                  <a:cubicBezTo>
                    <a:pt x="3761" y="2619"/>
                    <a:pt x="3615" y="764"/>
                    <a:pt x="3797" y="582"/>
                  </a:cubicBezTo>
                  <a:cubicBezTo>
                    <a:pt x="4015" y="401"/>
                    <a:pt x="4452" y="473"/>
                    <a:pt x="4488" y="364"/>
                  </a:cubicBezTo>
                  <a:cubicBezTo>
                    <a:pt x="4524" y="219"/>
                    <a:pt x="3906" y="1"/>
                    <a:pt x="3579" y="1"/>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21;p36"/>
            <p:cNvSpPr/>
            <p:nvPr/>
          </p:nvSpPr>
          <p:spPr>
            <a:xfrm>
              <a:off x="1411613" y="1188290"/>
              <a:ext cx="1056983" cy="740769"/>
            </a:xfrm>
            <a:custGeom>
              <a:avLst/>
              <a:gdLst/>
              <a:ahLst/>
              <a:cxnLst/>
              <a:rect l="l" t="t" r="r" b="b"/>
              <a:pathLst>
                <a:path w="9600" h="6728" extrusionOk="0">
                  <a:moveTo>
                    <a:pt x="8363" y="1"/>
                  </a:moveTo>
                  <a:cubicBezTo>
                    <a:pt x="8363" y="1"/>
                    <a:pt x="0" y="1382"/>
                    <a:pt x="800" y="2510"/>
                  </a:cubicBezTo>
                  <a:cubicBezTo>
                    <a:pt x="800" y="2510"/>
                    <a:pt x="8763" y="6619"/>
                    <a:pt x="9054" y="6728"/>
                  </a:cubicBezTo>
                  <a:cubicBezTo>
                    <a:pt x="9163" y="4582"/>
                    <a:pt x="9599" y="3201"/>
                    <a:pt x="9527" y="2510"/>
                  </a:cubicBezTo>
                  <a:cubicBezTo>
                    <a:pt x="9527" y="2510"/>
                    <a:pt x="9563" y="1237"/>
                    <a:pt x="8363" y="1"/>
                  </a:cubicBezTo>
                  <a:close/>
                </a:path>
              </a:pathLst>
            </a:custGeom>
            <a:solidFill>
              <a:srgbClr val="C56A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22;p36"/>
            <p:cNvSpPr/>
            <p:nvPr/>
          </p:nvSpPr>
          <p:spPr>
            <a:xfrm>
              <a:off x="1395538" y="1208328"/>
              <a:ext cx="969012" cy="720731"/>
            </a:xfrm>
            <a:custGeom>
              <a:avLst/>
              <a:gdLst/>
              <a:ahLst/>
              <a:cxnLst/>
              <a:rect l="l" t="t" r="r" b="b"/>
              <a:pathLst>
                <a:path w="8801" h="6546" extrusionOk="0">
                  <a:moveTo>
                    <a:pt x="1128" y="1"/>
                  </a:moveTo>
                  <a:cubicBezTo>
                    <a:pt x="219" y="1019"/>
                    <a:pt x="110" y="2328"/>
                    <a:pt x="110" y="2328"/>
                  </a:cubicBezTo>
                  <a:cubicBezTo>
                    <a:pt x="1" y="3019"/>
                    <a:pt x="473" y="4400"/>
                    <a:pt x="582" y="6546"/>
                  </a:cubicBezTo>
                  <a:cubicBezTo>
                    <a:pt x="873" y="6437"/>
                    <a:pt x="8800" y="2328"/>
                    <a:pt x="8800" y="2328"/>
                  </a:cubicBezTo>
                  <a:lnTo>
                    <a:pt x="1128" y="1"/>
                  </a:lnTo>
                  <a:close/>
                </a:path>
              </a:pathLst>
            </a:custGeom>
            <a:solidFill>
              <a:srgbClr val="C56A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23;p36"/>
            <p:cNvSpPr/>
            <p:nvPr/>
          </p:nvSpPr>
          <p:spPr>
            <a:xfrm>
              <a:off x="1395538" y="1216366"/>
              <a:ext cx="1085060" cy="712693"/>
            </a:xfrm>
            <a:custGeom>
              <a:avLst/>
              <a:gdLst/>
              <a:ahLst/>
              <a:cxnLst/>
              <a:rect l="l" t="t" r="r" b="b"/>
              <a:pathLst>
                <a:path w="9855" h="6473" extrusionOk="0">
                  <a:moveTo>
                    <a:pt x="8727" y="0"/>
                  </a:moveTo>
                  <a:cubicBezTo>
                    <a:pt x="8728" y="1"/>
                    <a:pt x="9854" y="1855"/>
                    <a:pt x="8946" y="2437"/>
                  </a:cubicBezTo>
                  <a:cubicBezTo>
                    <a:pt x="8708" y="2574"/>
                    <a:pt x="8519" y="2631"/>
                    <a:pt x="8355" y="2631"/>
                  </a:cubicBezTo>
                  <a:cubicBezTo>
                    <a:pt x="7566" y="2631"/>
                    <a:pt x="7368" y="1309"/>
                    <a:pt x="5200" y="1309"/>
                  </a:cubicBezTo>
                  <a:cubicBezTo>
                    <a:pt x="2421" y="1309"/>
                    <a:pt x="1951" y="2791"/>
                    <a:pt x="1308" y="2791"/>
                  </a:cubicBezTo>
                  <a:cubicBezTo>
                    <a:pt x="1177" y="2791"/>
                    <a:pt x="1039" y="2729"/>
                    <a:pt x="873" y="2582"/>
                  </a:cubicBezTo>
                  <a:cubicBezTo>
                    <a:pt x="1" y="1818"/>
                    <a:pt x="764" y="473"/>
                    <a:pt x="982" y="109"/>
                  </a:cubicBezTo>
                  <a:lnTo>
                    <a:pt x="982" y="109"/>
                  </a:lnTo>
                  <a:cubicBezTo>
                    <a:pt x="219" y="1091"/>
                    <a:pt x="110" y="2255"/>
                    <a:pt x="110" y="2255"/>
                  </a:cubicBezTo>
                  <a:cubicBezTo>
                    <a:pt x="1" y="2946"/>
                    <a:pt x="473" y="4327"/>
                    <a:pt x="582" y="6473"/>
                  </a:cubicBezTo>
                  <a:cubicBezTo>
                    <a:pt x="728" y="6400"/>
                    <a:pt x="2837" y="5309"/>
                    <a:pt x="4873" y="4291"/>
                  </a:cubicBezTo>
                  <a:cubicBezTo>
                    <a:pt x="6946" y="5309"/>
                    <a:pt x="9055" y="6400"/>
                    <a:pt x="9200" y="6473"/>
                  </a:cubicBezTo>
                  <a:cubicBezTo>
                    <a:pt x="9309" y="4327"/>
                    <a:pt x="9745" y="2946"/>
                    <a:pt x="9673" y="2255"/>
                  </a:cubicBezTo>
                  <a:cubicBezTo>
                    <a:pt x="9673" y="2255"/>
                    <a:pt x="9673" y="1164"/>
                    <a:pt x="8727" y="0"/>
                  </a:cubicBezTo>
                  <a:close/>
                </a:path>
              </a:pathLst>
            </a:custGeom>
            <a:solidFill>
              <a:srgbClr val="C56A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24;p36"/>
            <p:cNvSpPr/>
            <p:nvPr/>
          </p:nvSpPr>
          <p:spPr>
            <a:xfrm>
              <a:off x="1419540" y="1892945"/>
              <a:ext cx="224389" cy="224279"/>
            </a:xfrm>
            <a:custGeom>
              <a:avLst/>
              <a:gdLst/>
              <a:ahLst/>
              <a:cxnLst/>
              <a:rect l="l" t="t" r="r" b="b"/>
              <a:pathLst>
                <a:path w="2038" h="2037" extrusionOk="0">
                  <a:moveTo>
                    <a:pt x="1019" y="0"/>
                  </a:moveTo>
                  <a:cubicBezTo>
                    <a:pt x="437" y="0"/>
                    <a:pt x="1" y="473"/>
                    <a:pt x="1" y="1018"/>
                  </a:cubicBezTo>
                  <a:cubicBezTo>
                    <a:pt x="1" y="1600"/>
                    <a:pt x="437" y="2037"/>
                    <a:pt x="1019" y="2037"/>
                  </a:cubicBezTo>
                  <a:cubicBezTo>
                    <a:pt x="1564" y="2037"/>
                    <a:pt x="2037" y="1600"/>
                    <a:pt x="2037" y="1018"/>
                  </a:cubicBezTo>
                  <a:cubicBezTo>
                    <a:pt x="2037" y="473"/>
                    <a:pt x="1564" y="0"/>
                    <a:pt x="1019"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25;p36"/>
            <p:cNvSpPr/>
            <p:nvPr/>
          </p:nvSpPr>
          <p:spPr>
            <a:xfrm>
              <a:off x="2224279" y="1892945"/>
              <a:ext cx="224279" cy="224279"/>
            </a:xfrm>
            <a:custGeom>
              <a:avLst/>
              <a:gdLst/>
              <a:ahLst/>
              <a:cxnLst/>
              <a:rect l="l" t="t" r="r" b="b"/>
              <a:pathLst>
                <a:path w="2037" h="2037" extrusionOk="0">
                  <a:moveTo>
                    <a:pt x="1019" y="0"/>
                  </a:moveTo>
                  <a:cubicBezTo>
                    <a:pt x="437" y="0"/>
                    <a:pt x="0" y="473"/>
                    <a:pt x="0" y="1018"/>
                  </a:cubicBezTo>
                  <a:cubicBezTo>
                    <a:pt x="0" y="1600"/>
                    <a:pt x="437" y="2037"/>
                    <a:pt x="1019" y="2037"/>
                  </a:cubicBezTo>
                  <a:cubicBezTo>
                    <a:pt x="1564" y="2037"/>
                    <a:pt x="2037" y="1600"/>
                    <a:pt x="2037" y="1018"/>
                  </a:cubicBezTo>
                  <a:cubicBezTo>
                    <a:pt x="2037" y="473"/>
                    <a:pt x="1564" y="0"/>
                    <a:pt x="1019"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26;p36"/>
            <p:cNvSpPr/>
            <p:nvPr/>
          </p:nvSpPr>
          <p:spPr>
            <a:xfrm>
              <a:off x="1441560" y="1401680"/>
              <a:ext cx="988940" cy="1281923"/>
            </a:xfrm>
            <a:custGeom>
              <a:avLst/>
              <a:gdLst/>
              <a:ahLst/>
              <a:cxnLst/>
              <a:rect l="l" t="t" r="r" b="b"/>
              <a:pathLst>
                <a:path w="8982" h="11643" extrusionOk="0">
                  <a:moveTo>
                    <a:pt x="4249" y="0"/>
                  </a:moveTo>
                  <a:cubicBezTo>
                    <a:pt x="2401" y="0"/>
                    <a:pt x="1345" y="511"/>
                    <a:pt x="1345" y="511"/>
                  </a:cubicBezTo>
                  <a:cubicBezTo>
                    <a:pt x="0" y="6474"/>
                    <a:pt x="618" y="9929"/>
                    <a:pt x="618" y="9929"/>
                  </a:cubicBezTo>
                  <a:cubicBezTo>
                    <a:pt x="618" y="9929"/>
                    <a:pt x="2743" y="11642"/>
                    <a:pt x="4331" y="11642"/>
                  </a:cubicBezTo>
                  <a:cubicBezTo>
                    <a:pt x="4379" y="11642"/>
                    <a:pt x="4426" y="11641"/>
                    <a:pt x="4472" y="11638"/>
                  </a:cubicBezTo>
                  <a:cubicBezTo>
                    <a:pt x="4520" y="11641"/>
                    <a:pt x="4568" y="11642"/>
                    <a:pt x="4617" y="11642"/>
                  </a:cubicBezTo>
                  <a:cubicBezTo>
                    <a:pt x="6238" y="11642"/>
                    <a:pt x="8363" y="9929"/>
                    <a:pt x="8363" y="9929"/>
                  </a:cubicBezTo>
                  <a:cubicBezTo>
                    <a:pt x="8363" y="9929"/>
                    <a:pt x="8981" y="6474"/>
                    <a:pt x="7636" y="511"/>
                  </a:cubicBezTo>
                  <a:cubicBezTo>
                    <a:pt x="7636" y="511"/>
                    <a:pt x="6580" y="0"/>
                    <a:pt x="4700" y="0"/>
                  </a:cubicBezTo>
                  <a:cubicBezTo>
                    <a:pt x="4637" y="0"/>
                    <a:pt x="4573" y="1"/>
                    <a:pt x="4509" y="2"/>
                  </a:cubicBezTo>
                  <a:lnTo>
                    <a:pt x="4436" y="2"/>
                  </a:lnTo>
                  <a:cubicBezTo>
                    <a:pt x="4373" y="1"/>
                    <a:pt x="4310" y="0"/>
                    <a:pt x="4249" y="0"/>
                  </a:cubicBezTo>
                  <a:close/>
                </a:path>
              </a:pathLst>
            </a:custGeom>
            <a:solidFill>
              <a:srgbClr val="F3B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27;p36"/>
            <p:cNvSpPr/>
            <p:nvPr/>
          </p:nvSpPr>
          <p:spPr>
            <a:xfrm>
              <a:off x="1443653" y="1460573"/>
              <a:ext cx="988940" cy="1233698"/>
            </a:xfrm>
            <a:custGeom>
              <a:avLst/>
              <a:gdLst/>
              <a:ahLst/>
              <a:cxnLst/>
              <a:rect l="l" t="t" r="r" b="b"/>
              <a:pathLst>
                <a:path w="8982" h="11205" extrusionOk="0">
                  <a:moveTo>
                    <a:pt x="1491" y="0"/>
                  </a:moveTo>
                  <a:lnTo>
                    <a:pt x="1491" y="0"/>
                  </a:lnTo>
                  <a:cubicBezTo>
                    <a:pt x="1382" y="37"/>
                    <a:pt x="1345" y="73"/>
                    <a:pt x="1345" y="73"/>
                  </a:cubicBezTo>
                  <a:cubicBezTo>
                    <a:pt x="0" y="6036"/>
                    <a:pt x="618" y="9491"/>
                    <a:pt x="618" y="9491"/>
                  </a:cubicBezTo>
                  <a:cubicBezTo>
                    <a:pt x="618" y="9491"/>
                    <a:pt x="2743" y="11204"/>
                    <a:pt x="4331" y="11204"/>
                  </a:cubicBezTo>
                  <a:cubicBezTo>
                    <a:pt x="4379" y="11204"/>
                    <a:pt x="4426" y="11203"/>
                    <a:pt x="4472" y="11200"/>
                  </a:cubicBezTo>
                  <a:cubicBezTo>
                    <a:pt x="4520" y="11203"/>
                    <a:pt x="4568" y="11204"/>
                    <a:pt x="4617" y="11204"/>
                  </a:cubicBezTo>
                  <a:cubicBezTo>
                    <a:pt x="6238" y="11204"/>
                    <a:pt x="8363" y="9491"/>
                    <a:pt x="8363" y="9491"/>
                  </a:cubicBezTo>
                  <a:cubicBezTo>
                    <a:pt x="8363" y="9491"/>
                    <a:pt x="8981" y="6036"/>
                    <a:pt x="7636" y="73"/>
                  </a:cubicBezTo>
                  <a:cubicBezTo>
                    <a:pt x="7636" y="73"/>
                    <a:pt x="7563" y="37"/>
                    <a:pt x="7454" y="0"/>
                  </a:cubicBezTo>
                  <a:lnTo>
                    <a:pt x="7454" y="0"/>
                  </a:lnTo>
                  <a:cubicBezTo>
                    <a:pt x="8618" y="5745"/>
                    <a:pt x="8072" y="9091"/>
                    <a:pt x="8072" y="9091"/>
                  </a:cubicBezTo>
                  <a:cubicBezTo>
                    <a:pt x="8072" y="9091"/>
                    <a:pt x="6121" y="10768"/>
                    <a:pt x="4610" y="10768"/>
                  </a:cubicBezTo>
                  <a:cubicBezTo>
                    <a:pt x="4564" y="10768"/>
                    <a:pt x="4518" y="10767"/>
                    <a:pt x="4472" y="10763"/>
                  </a:cubicBezTo>
                  <a:cubicBezTo>
                    <a:pt x="4428" y="10767"/>
                    <a:pt x="4383" y="10768"/>
                    <a:pt x="4338" y="10768"/>
                  </a:cubicBezTo>
                  <a:cubicBezTo>
                    <a:pt x="2860" y="10768"/>
                    <a:pt x="909" y="9091"/>
                    <a:pt x="909" y="9091"/>
                  </a:cubicBezTo>
                  <a:cubicBezTo>
                    <a:pt x="909" y="9091"/>
                    <a:pt x="364" y="5745"/>
                    <a:pt x="1491" y="0"/>
                  </a:cubicBezTo>
                  <a:close/>
                </a:path>
              </a:pathLst>
            </a:custGeom>
            <a:solidFill>
              <a:srgbClr val="E1A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28;p36"/>
            <p:cNvSpPr/>
            <p:nvPr/>
          </p:nvSpPr>
          <p:spPr>
            <a:xfrm>
              <a:off x="1439579" y="1235524"/>
              <a:ext cx="936972" cy="801656"/>
            </a:xfrm>
            <a:custGeom>
              <a:avLst/>
              <a:gdLst/>
              <a:ahLst/>
              <a:cxnLst/>
              <a:rect l="l" t="t" r="r" b="b"/>
              <a:pathLst>
                <a:path w="8510" h="7281" extrusionOk="0">
                  <a:moveTo>
                    <a:pt x="4678" y="0"/>
                  </a:moveTo>
                  <a:cubicBezTo>
                    <a:pt x="3473" y="0"/>
                    <a:pt x="2176" y="267"/>
                    <a:pt x="1419" y="772"/>
                  </a:cubicBezTo>
                  <a:cubicBezTo>
                    <a:pt x="1" y="1717"/>
                    <a:pt x="546" y="7280"/>
                    <a:pt x="546" y="7280"/>
                  </a:cubicBezTo>
                  <a:lnTo>
                    <a:pt x="837" y="7280"/>
                  </a:lnTo>
                  <a:cubicBezTo>
                    <a:pt x="1128" y="3535"/>
                    <a:pt x="1091" y="1608"/>
                    <a:pt x="4473" y="1608"/>
                  </a:cubicBezTo>
                  <a:cubicBezTo>
                    <a:pt x="7818" y="1608"/>
                    <a:pt x="7891" y="3426"/>
                    <a:pt x="8218" y="7208"/>
                  </a:cubicBezTo>
                  <a:lnTo>
                    <a:pt x="8509" y="7208"/>
                  </a:lnTo>
                  <a:cubicBezTo>
                    <a:pt x="8400" y="2881"/>
                    <a:pt x="8255" y="1535"/>
                    <a:pt x="7200" y="626"/>
                  </a:cubicBezTo>
                  <a:cubicBezTo>
                    <a:pt x="6709" y="203"/>
                    <a:pt x="5729" y="0"/>
                    <a:pt x="4678" y="0"/>
                  </a:cubicBezTo>
                  <a:close/>
                </a:path>
              </a:pathLst>
            </a:custGeom>
            <a:solidFill>
              <a:srgbClr val="C56A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29;p36"/>
            <p:cNvSpPr/>
            <p:nvPr/>
          </p:nvSpPr>
          <p:spPr>
            <a:xfrm>
              <a:off x="1443653" y="906978"/>
              <a:ext cx="1020980" cy="437547"/>
            </a:xfrm>
            <a:custGeom>
              <a:avLst/>
              <a:gdLst/>
              <a:ahLst/>
              <a:cxnLst/>
              <a:rect l="l" t="t" r="r" b="b"/>
              <a:pathLst>
                <a:path w="9273" h="3974" extrusionOk="0">
                  <a:moveTo>
                    <a:pt x="5390" y="1"/>
                  </a:moveTo>
                  <a:cubicBezTo>
                    <a:pt x="4355" y="1"/>
                    <a:pt x="3491" y="883"/>
                    <a:pt x="3491" y="883"/>
                  </a:cubicBezTo>
                  <a:lnTo>
                    <a:pt x="3454" y="156"/>
                  </a:lnTo>
                  <a:cubicBezTo>
                    <a:pt x="1164" y="447"/>
                    <a:pt x="1382" y="1938"/>
                    <a:pt x="1382" y="1938"/>
                  </a:cubicBezTo>
                  <a:cubicBezTo>
                    <a:pt x="1257" y="1896"/>
                    <a:pt x="1142" y="1878"/>
                    <a:pt x="1036" y="1878"/>
                  </a:cubicBezTo>
                  <a:cubicBezTo>
                    <a:pt x="305" y="1878"/>
                    <a:pt x="0" y="2738"/>
                    <a:pt x="0" y="2738"/>
                  </a:cubicBezTo>
                  <a:cubicBezTo>
                    <a:pt x="36" y="2735"/>
                    <a:pt x="72" y="2733"/>
                    <a:pt x="106" y="2733"/>
                  </a:cubicBezTo>
                  <a:cubicBezTo>
                    <a:pt x="521" y="2733"/>
                    <a:pt x="800" y="2919"/>
                    <a:pt x="800" y="2919"/>
                  </a:cubicBezTo>
                  <a:lnTo>
                    <a:pt x="945" y="3792"/>
                  </a:lnTo>
                  <a:lnTo>
                    <a:pt x="6218" y="3974"/>
                  </a:lnTo>
                  <a:cubicBezTo>
                    <a:pt x="6460" y="3195"/>
                    <a:pt x="6959" y="2813"/>
                    <a:pt x="7980" y="2813"/>
                  </a:cubicBezTo>
                  <a:cubicBezTo>
                    <a:pt x="8342" y="2813"/>
                    <a:pt x="8768" y="2861"/>
                    <a:pt x="9272" y="2956"/>
                  </a:cubicBezTo>
                  <a:cubicBezTo>
                    <a:pt x="8938" y="1102"/>
                    <a:pt x="6776" y="950"/>
                    <a:pt x="6074" y="950"/>
                  </a:cubicBezTo>
                  <a:cubicBezTo>
                    <a:pt x="5936" y="950"/>
                    <a:pt x="5854" y="956"/>
                    <a:pt x="5854" y="956"/>
                  </a:cubicBezTo>
                  <a:lnTo>
                    <a:pt x="6690" y="556"/>
                  </a:lnTo>
                  <a:cubicBezTo>
                    <a:pt x="6260" y="146"/>
                    <a:pt x="5811" y="1"/>
                    <a:pt x="5390" y="1"/>
                  </a:cubicBezTo>
                  <a:close/>
                </a:path>
              </a:pathLst>
            </a:custGeom>
            <a:solidFill>
              <a:srgbClr val="C56A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30;p36"/>
            <p:cNvSpPr/>
            <p:nvPr/>
          </p:nvSpPr>
          <p:spPr>
            <a:xfrm>
              <a:off x="1439579" y="1235524"/>
              <a:ext cx="936972" cy="801656"/>
            </a:xfrm>
            <a:custGeom>
              <a:avLst/>
              <a:gdLst/>
              <a:ahLst/>
              <a:cxnLst/>
              <a:rect l="l" t="t" r="r" b="b"/>
              <a:pathLst>
                <a:path w="8510" h="7281" extrusionOk="0">
                  <a:moveTo>
                    <a:pt x="4678" y="0"/>
                  </a:moveTo>
                  <a:cubicBezTo>
                    <a:pt x="3473" y="0"/>
                    <a:pt x="2176" y="267"/>
                    <a:pt x="1419" y="772"/>
                  </a:cubicBezTo>
                  <a:cubicBezTo>
                    <a:pt x="1" y="1717"/>
                    <a:pt x="546" y="7280"/>
                    <a:pt x="546" y="7280"/>
                  </a:cubicBezTo>
                  <a:lnTo>
                    <a:pt x="837" y="7280"/>
                  </a:lnTo>
                  <a:cubicBezTo>
                    <a:pt x="1128" y="3535"/>
                    <a:pt x="1091" y="1608"/>
                    <a:pt x="4473" y="1608"/>
                  </a:cubicBezTo>
                  <a:cubicBezTo>
                    <a:pt x="7818" y="1608"/>
                    <a:pt x="7891" y="3426"/>
                    <a:pt x="8218" y="7208"/>
                  </a:cubicBezTo>
                  <a:lnTo>
                    <a:pt x="8509" y="7208"/>
                  </a:lnTo>
                  <a:cubicBezTo>
                    <a:pt x="8400" y="2881"/>
                    <a:pt x="8255" y="1535"/>
                    <a:pt x="7200" y="626"/>
                  </a:cubicBezTo>
                  <a:cubicBezTo>
                    <a:pt x="6709" y="203"/>
                    <a:pt x="5729" y="0"/>
                    <a:pt x="4678" y="0"/>
                  </a:cubicBezTo>
                  <a:close/>
                </a:path>
              </a:pathLst>
            </a:custGeom>
            <a:solidFill>
              <a:srgbClr val="C56A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31;p36"/>
            <p:cNvSpPr/>
            <p:nvPr/>
          </p:nvSpPr>
          <p:spPr>
            <a:xfrm>
              <a:off x="1467655" y="1360490"/>
              <a:ext cx="908896" cy="676690"/>
            </a:xfrm>
            <a:custGeom>
              <a:avLst/>
              <a:gdLst/>
              <a:ahLst/>
              <a:cxnLst/>
              <a:rect l="l" t="t" r="r" b="b"/>
              <a:pathLst>
                <a:path w="8255" h="6146" extrusionOk="0">
                  <a:moveTo>
                    <a:pt x="4545" y="0"/>
                  </a:moveTo>
                  <a:cubicBezTo>
                    <a:pt x="1742" y="0"/>
                    <a:pt x="1283" y="1479"/>
                    <a:pt x="650" y="1479"/>
                  </a:cubicBezTo>
                  <a:cubicBezTo>
                    <a:pt x="561" y="1479"/>
                    <a:pt x="467" y="1450"/>
                    <a:pt x="364" y="1382"/>
                  </a:cubicBezTo>
                  <a:cubicBezTo>
                    <a:pt x="0" y="3346"/>
                    <a:pt x="291" y="6145"/>
                    <a:pt x="291" y="6145"/>
                  </a:cubicBezTo>
                  <a:lnTo>
                    <a:pt x="582" y="6145"/>
                  </a:lnTo>
                  <a:cubicBezTo>
                    <a:pt x="873" y="2400"/>
                    <a:pt x="836" y="473"/>
                    <a:pt x="4218" y="473"/>
                  </a:cubicBezTo>
                  <a:cubicBezTo>
                    <a:pt x="7563" y="473"/>
                    <a:pt x="7636" y="2291"/>
                    <a:pt x="7963" y="6073"/>
                  </a:cubicBezTo>
                  <a:lnTo>
                    <a:pt x="8254" y="6073"/>
                  </a:lnTo>
                  <a:cubicBezTo>
                    <a:pt x="8218" y="3746"/>
                    <a:pt x="8145" y="2291"/>
                    <a:pt x="7927" y="1273"/>
                  </a:cubicBezTo>
                  <a:cubicBezTo>
                    <a:pt x="7843" y="1298"/>
                    <a:pt x="7767" y="1309"/>
                    <a:pt x="7695" y="1309"/>
                  </a:cubicBezTo>
                  <a:cubicBezTo>
                    <a:pt x="6922" y="1309"/>
                    <a:pt x="6708" y="0"/>
                    <a:pt x="4545" y="0"/>
                  </a:cubicBezTo>
                  <a:close/>
                </a:path>
              </a:pathLst>
            </a:custGeom>
            <a:solidFill>
              <a:srgbClr val="C56A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32;p36"/>
            <p:cNvSpPr/>
            <p:nvPr/>
          </p:nvSpPr>
          <p:spPr>
            <a:xfrm>
              <a:off x="1739828" y="924044"/>
              <a:ext cx="88192" cy="160309"/>
            </a:xfrm>
            <a:custGeom>
              <a:avLst/>
              <a:gdLst/>
              <a:ahLst/>
              <a:cxnLst/>
              <a:rect l="l" t="t" r="r" b="b"/>
              <a:pathLst>
                <a:path w="801" h="1456" extrusionOk="0">
                  <a:moveTo>
                    <a:pt x="764" y="1"/>
                  </a:moveTo>
                  <a:cubicBezTo>
                    <a:pt x="764" y="1"/>
                    <a:pt x="1" y="365"/>
                    <a:pt x="146" y="1455"/>
                  </a:cubicBezTo>
                  <a:lnTo>
                    <a:pt x="801" y="728"/>
                  </a:lnTo>
                  <a:lnTo>
                    <a:pt x="764" y="1"/>
                  </a:lnTo>
                  <a:close/>
                </a:path>
              </a:pathLst>
            </a:custGeom>
            <a:solidFill>
              <a:srgbClr val="C56A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33;p36"/>
            <p:cNvSpPr/>
            <p:nvPr/>
          </p:nvSpPr>
          <p:spPr>
            <a:xfrm>
              <a:off x="1939994" y="952560"/>
              <a:ext cx="240354" cy="83788"/>
            </a:xfrm>
            <a:custGeom>
              <a:avLst/>
              <a:gdLst/>
              <a:ahLst/>
              <a:cxnLst/>
              <a:rect l="l" t="t" r="r" b="b"/>
              <a:pathLst>
                <a:path w="2183" h="761" extrusionOk="0">
                  <a:moveTo>
                    <a:pt x="1452" y="1"/>
                  </a:moveTo>
                  <a:cubicBezTo>
                    <a:pt x="1018" y="1"/>
                    <a:pt x="462" y="151"/>
                    <a:pt x="1" y="760"/>
                  </a:cubicBezTo>
                  <a:cubicBezTo>
                    <a:pt x="1" y="760"/>
                    <a:pt x="761" y="538"/>
                    <a:pt x="1247" y="538"/>
                  </a:cubicBezTo>
                  <a:cubicBezTo>
                    <a:pt x="1281" y="538"/>
                    <a:pt x="1315" y="539"/>
                    <a:pt x="1346" y="542"/>
                  </a:cubicBezTo>
                  <a:lnTo>
                    <a:pt x="2182" y="142"/>
                  </a:lnTo>
                  <a:cubicBezTo>
                    <a:pt x="2182" y="142"/>
                    <a:pt x="1874" y="1"/>
                    <a:pt x="1452" y="1"/>
                  </a:cubicBezTo>
                  <a:close/>
                </a:path>
              </a:pathLst>
            </a:custGeom>
            <a:solidFill>
              <a:srgbClr val="C56A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34;p36"/>
            <p:cNvSpPr/>
            <p:nvPr/>
          </p:nvSpPr>
          <p:spPr>
            <a:xfrm>
              <a:off x="2260282" y="1155369"/>
              <a:ext cx="204350" cy="77072"/>
            </a:xfrm>
            <a:custGeom>
              <a:avLst/>
              <a:gdLst/>
              <a:ahLst/>
              <a:cxnLst/>
              <a:rect l="l" t="t" r="r" b="b"/>
              <a:pathLst>
                <a:path w="1856" h="700" extrusionOk="0">
                  <a:moveTo>
                    <a:pt x="511" y="0"/>
                  </a:moveTo>
                  <a:cubicBezTo>
                    <a:pt x="358" y="0"/>
                    <a:pt x="188" y="14"/>
                    <a:pt x="1" y="45"/>
                  </a:cubicBezTo>
                  <a:cubicBezTo>
                    <a:pt x="1" y="45"/>
                    <a:pt x="473" y="154"/>
                    <a:pt x="873" y="554"/>
                  </a:cubicBezTo>
                  <a:lnTo>
                    <a:pt x="1855" y="700"/>
                  </a:lnTo>
                  <a:cubicBezTo>
                    <a:pt x="1855" y="700"/>
                    <a:pt x="1603" y="0"/>
                    <a:pt x="511" y="0"/>
                  </a:cubicBezTo>
                  <a:close/>
                </a:path>
              </a:pathLst>
            </a:custGeom>
            <a:solidFill>
              <a:srgbClr val="C56A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56"/>
          <p:cNvSpPr txBox="1">
            <a:spLocks noGrp="1"/>
          </p:cNvSpPr>
          <p:nvPr>
            <p:ph type="title"/>
          </p:nvPr>
        </p:nvSpPr>
        <p:spPr>
          <a:xfrm>
            <a:off x="671555" y="188774"/>
            <a:ext cx="7704000" cy="558300"/>
          </a:xfrm>
          <a:prstGeom prst="rect">
            <a:avLst/>
          </a:prstGeom>
        </p:spPr>
        <p:txBody>
          <a:bodyPr spcFirstLastPara="1" wrap="square" lIns="91425" tIns="91425" rIns="91425" bIns="91425" anchor="ctr" anchorCtr="0">
            <a:noAutofit/>
          </a:bodyPr>
          <a:lstStyle/>
          <a:p>
            <a:pPr lvl="0"/>
            <a:r>
              <a:rPr lang="en-US" dirty="0"/>
              <a:t>Analytics by </a:t>
            </a:r>
            <a:r>
              <a:rPr lang="en-US" dirty="0" smtClean="0"/>
              <a:t>Gender</a:t>
            </a:r>
            <a:endParaRPr dirty="0"/>
          </a:p>
        </p:txBody>
      </p:sp>
      <p:pic>
        <p:nvPicPr>
          <p:cNvPr id="2" name="Picture 1"/>
          <p:cNvPicPr>
            <a:picLocks noChangeAspect="1"/>
          </p:cNvPicPr>
          <p:nvPr/>
        </p:nvPicPr>
        <p:blipFill>
          <a:blip r:embed="rId3"/>
          <a:stretch>
            <a:fillRect/>
          </a:stretch>
        </p:blipFill>
        <p:spPr>
          <a:xfrm>
            <a:off x="1028765" y="865838"/>
            <a:ext cx="7169303" cy="675865"/>
          </a:xfrm>
          <a:prstGeom prst="rect">
            <a:avLst/>
          </a:prstGeom>
        </p:spPr>
      </p:pic>
      <p:sp>
        <p:nvSpPr>
          <p:cNvPr id="7" name="TextBox 6"/>
          <p:cNvSpPr txBox="1"/>
          <p:nvPr/>
        </p:nvSpPr>
        <p:spPr>
          <a:xfrm>
            <a:off x="1086984" y="1744022"/>
            <a:ext cx="7103255" cy="2862322"/>
          </a:xfrm>
          <a:prstGeom prst="rect">
            <a:avLst/>
          </a:prstGeom>
          <a:noFill/>
        </p:spPr>
        <p:txBody>
          <a:bodyPr wrap="square" rtlCol="0">
            <a:spAutoFit/>
          </a:bodyPr>
          <a:lstStyle/>
          <a:p>
            <a:pPr algn="just"/>
            <a:r>
              <a:rPr lang="en-US" sz="1800" dirty="0" smtClean="0">
                <a:latin typeface="Bahnschrift SemiLight Condensed" panose="020B0502040204020203" pitchFamily="34" charset="0"/>
              </a:rPr>
              <a:t>Average Max Bps(</a:t>
            </a:r>
            <a:r>
              <a:rPr lang="en-US" sz="1800" dirty="0" err="1" smtClean="0">
                <a:latin typeface="Bahnschrift SemiLight Condensed" panose="020B0502040204020203" pitchFamily="34" charset="0"/>
              </a:rPr>
              <a:t>Thalach</a:t>
            </a:r>
            <a:r>
              <a:rPr lang="en-US" sz="1800" dirty="0" smtClean="0">
                <a:latin typeface="Bahnschrift SemiLight Condensed" panose="020B0502040204020203" pitchFamily="34" charset="0"/>
              </a:rPr>
              <a:t>) is 158.47</a:t>
            </a:r>
          </a:p>
          <a:p>
            <a:pPr algn="just"/>
            <a:r>
              <a:rPr lang="en-US" sz="1800" dirty="0" smtClean="0">
                <a:latin typeface="Bahnschrift SemiLight Condensed" panose="020B0502040204020203" pitchFamily="34" charset="0"/>
              </a:rPr>
              <a:t>Number of participants having angina from exercise is 23-Exang</a:t>
            </a:r>
          </a:p>
          <a:p>
            <a:pPr algn="just"/>
            <a:r>
              <a:rPr lang="en-US" sz="1800" dirty="0" smtClean="0">
                <a:latin typeface="Bahnschrift SemiLight Condensed" panose="020B0502040204020203" pitchFamily="34" charset="0"/>
              </a:rPr>
              <a:t>Number of participants having fasting blood sugar &gt;120mg/dl is 23-Fbs</a:t>
            </a:r>
          </a:p>
          <a:p>
            <a:pPr algn="just"/>
            <a:r>
              <a:rPr lang="en-US" sz="1800" dirty="0" smtClean="0">
                <a:latin typeface="Bahnschrift SemiLight Condensed" panose="020B0502040204020203" pitchFamily="34" charset="0"/>
              </a:rPr>
              <a:t>Average Resting blood pressure is 129.30</a:t>
            </a:r>
          </a:p>
          <a:p>
            <a:pPr algn="just"/>
            <a:r>
              <a:rPr lang="en-US" sz="1800" dirty="0" smtClean="0">
                <a:latin typeface="Bahnschrift SemiLight Condensed" panose="020B0502040204020203" pitchFamily="34" charset="0"/>
              </a:rPr>
              <a:t>Average ST </a:t>
            </a:r>
            <a:r>
              <a:rPr lang="en-US" sz="1800" dirty="0">
                <a:latin typeface="Bahnschrift SemiLight Condensed" panose="020B0502040204020203" pitchFamily="34" charset="0"/>
              </a:rPr>
              <a:t>depression induced by exercise relative to </a:t>
            </a:r>
            <a:r>
              <a:rPr lang="en-US" sz="1800" dirty="0" smtClean="0">
                <a:latin typeface="Bahnschrift SemiLight Condensed" panose="020B0502040204020203" pitchFamily="34" charset="0"/>
              </a:rPr>
              <a:t>rest is 0.58</a:t>
            </a:r>
          </a:p>
          <a:p>
            <a:pPr algn="just"/>
            <a:r>
              <a:rPr lang="en-US" sz="1800" dirty="0" smtClean="0">
                <a:latin typeface="Bahnschrift SemiLight Condensed" panose="020B0502040204020203" pitchFamily="34" charset="0"/>
              </a:rPr>
              <a:t>Average Serum </a:t>
            </a:r>
            <a:r>
              <a:rPr lang="en-US" sz="1800" dirty="0" err="1">
                <a:latin typeface="Bahnschrift SemiLight Condensed" panose="020B0502040204020203" pitchFamily="34" charset="0"/>
              </a:rPr>
              <a:t>Cholestoral</a:t>
            </a:r>
            <a:r>
              <a:rPr lang="en-US" sz="1800" dirty="0">
                <a:latin typeface="Bahnschrift SemiLight Condensed" panose="020B0502040204020203" pitchFamily="34" charset="0"/>
              </a:rPr>
              <a:t> (mg/dl</a:t>
            </a:r>
            <a:r>
              <a:rPr lang="en-US" sz="1800" dirty="0" smtClean="0">
                <a:latin typeface="Bahnschrift SemiLight Condensed" panose="020B0502040204020203" pitchFamily="34" charset="0"/>
              </a:rPr>
              <a:t>) is 242.23</a:t>
            </a:r>
            <a:endParaRPr lang="en-US" sz="1800" dirty="0">
              <a:latin typeface="Bahnschrift SemiLight Condensed" panose="020B0502040204020203" pitchFamily="34" charset="0"/>
            </a:endParaRPr>
          </a:p>
          <a:p>
            <a:pPr algn="just"/>
            <a:endParaRPr lang="en-US" sz="1800" dirty="0" smtClean="0">
              <a:latin typeface="Bahnschrift SemiLight Condensed" panose="020B0502040204020203" pitchFamily="34" charset="0"/>
            </a:endParaRPr>
          </a:p>
          <a:p>
            <a:pPr algn="just"/>
            <a:endParaRPr lang="en-US" sz="1800" dirty="0">
              <a:latin typeface="Bahnschrift SemiLight Condensed" panose="020B0502040204020203" pitchFamily="34" charset="0"/>
            </a:endParaRPr>
          </a:p>
          <a:p>
            <a:pPr algn="just"/>
            <a:endParaRPr lang="en-US" sz="1800" dirty="0" smtClean="0">
              <a:latin typeface="Bahnschrift SemiLight Condensed" panose="020B0502040204020203" pitchFamily="34" charset="0"/>
            </a:endParaRPr>
          </a:p>
          <a:p>
            <a:pPr algn="just"/>
            <a:endParaRPr lang="en-US" sz="1800" dirty="0">
              <a:latin typeface="Bahnschrift SemiLight Condensed" panose="020B0502040204020203" pitchFamily="34" charset="0"/>
            </a:endParaRPr>
          </a:p>
        </p:txBody>
      </p:sp>
    </p:spTree>
    <p:extLst>
      <p:ext uri="{BB962C8B-B14F-4D97-AF65-F5344CB8AC3E}">
        <p14:creationId xmlns:p14="http://schemas.microsoft.com/office/powerpoint/2010/main" val="20294336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56"/>
          <p:cNvSpPr txBox="1">
            <a:spLocks noGrp="1"/>
          </p:cNvSpPr>
          <p:nvPr>
            <p:ph type="title"/>
          </p:nvPr>
        </p:nvSpPr>
        <p:spPr>
          <a:xfrm>
            <a:off x="671555" y="188774"/>
            <a:ext cx="7704000" cy="558300"/>
          </a:xfrm>
          <a:prstGeom prst="rect">
            <a:avLst/>
          </a:prstGeom>
        </p:spPr>
        <p:txBody>
          <a:bodyPr spcFirstLastPara="1" wrap="square" lIns="91425" tIns="91425" rIns="91425" bIns="91425" anchor="ctr" anchorCtr="0">
            <a:noAutofit/>
          </a:bodyPr>
          <a:lstStyle/>
          <a:p>
            <a:pPr lvl="0"/>
            <a:r>
              <a:rPr lang="en-US" dirty="0"/>
              <a:t>Analytics by </a:t>
            </a:r>
            <a:r>
              <a:rPr lang="en-US" dirty="0" smtClean="0"/>
              <a:t>Gender</a:t>
            </a:r>
            <a:endParaRPr dirty="0"/>
          </a:p>
        </p:txBody>
      </p:sp>
      <p:pic>
        <p:nvPicPr>
          <p:cNvPr id="2" name="Picture 1"/>
          <p:cNvPicPr>
            <a:picLocks noChangeAspect="1"/>
          </p:cNvPicPr>
          <p:nvPr/>
        </p:nvPicPr>
        <p:blipFill>
          <a:blip r:embed="rId3"/>
          <a:stretch>
            <a:fillRect/>
          </a:stretch>
        </p:blipFill>
        <p:spPr>
          <a:xfrm>
            <a:off x="671555" y="1685662"/>
            <a:ext cx="3962400" cy="1847850"/>
          </a:xfrm>
          <a:prstGeom prst="rect">
            <a:avLst/>
          </a:prstGeom>
        </p:spPr>
      </p:pic>
      <p:sp>
        <p:nvSpPr>
          <p:cNvPr id="4" name="TextBox 3"/>
          <p:cNvSpPr txBox="1"/>
          <p:nvPr/>
        </p:nvSpPr>
        <p:spPr>
          <a:xfrm>
            <a:off x="5268397" y="1871189"/>
            <a:ext cx="3222215" cy="954107"/>
          </a:xfrm>
          <a:prstGeom prst="rect">
            <a:avLst/>
          </a:prstGeom>
          <a:noFill/>
        </p:spPr>
        <p:txBody>
          <a:bodyPr wrap="square" rtlCol="0">
            <a:spAutoFit/>
          </a:bodyPr>
          <a:lstStyle/>
          <a:p>
            <a:r>
              <a:rPr lang="en-US" dirty="0"/>
              <a:t>There are significant gaps </a:t>
            </a:r>
            <a:r>
              <a:rPr lang="en-US" dirty="0" smtClean="0"/>
              <a:t>at </a:t>
            </a:r>
            <a:r>
              <a:rPr lang="en-US" dirty="0"/>
              <a:t>the </a:t>
            </a:r>
            <a:r>
              <a:rPr lang="en-US" dirty="0" err="1"/>
              <a:t>Trestbps</a:t>
            </a:r>
            <a:r>
              <a:rPr lang="en-US" dirty="0"/>
              <a:t> </a:t>
            </a:r>
            <a:r>
              <a:rPr lang="en-US" dirty="0" smtClean="0"/>
              <a:t>130 </a:t>
            </a:r>
            <a:r>
              <a:rPr lang="en-US" dirty="0"/>
              <a:t>and </a:t>
            </a:r>
            <a:r>
              <a:rPr lang="en-US" dirty="0" smtClean="0"/>
              <a:t>150</a:t>
            </a:r>
            <a:r>
              <a:rPr lang="en-US" dirty="0"/>
              <a:t>. </a:t>
            </a:r>
            <a:r>
              <a:rPr lang="en-US" dirty="0" smtClean="0"/>
              <a:t>At the aforementioned points, the Male has 2 times higher than the Female.</a:t>
            </a:r>
            <a:endParaRPr lang="en-US" dirty="0"/>
          </a:p>
        </p:txBody>
      </p:sp>
      <p:sp>
        <p:nvSpPr>
          <p:cNvPr id="3" name="Rectangle 2"/>
          <p:cNvSpPr/>
          <p:nvPr/>
        </p:nvSpPr>
        <p:spPr>
          <a:xfrm>
            <a:off x="2692750" y="2175641"/>
            <a:ext cx="321617" cy="6496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405352" y="2673832"/>
            <a:ext cx="201798" cy="3846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05034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71555" y="1604831"/>
            <a:ext cx="3714750" cy="1971675"/>
          </a:xfrm>
          <a:prstGeom prst="rect">
            <a:avLst/>
          </a:prstGeom>
        </p:spPr>
      </p:pic>
      <p:sp>
        <p:nvSpPr>
          <p:cNvPr id="1357" name="Google Shape;1357;p56"/>
          <p:cNvSpPr txBox="1">
            <a:spLocks noGrp="1"/>
          </p:cNvSpPr>
          <p:nvPr>
            <p:ph type="title"/>
          </p:nvPr>
        </p:nvSpPr>
        <p:spPr>
          <a:xfrm>
            <a:off x="671555" y="188774"/>
            <a:ext cx="7704000" cy="558300"/>
          </a:xfrm>
          <a:prstGeom prst="rect">
            <a:avLst/>
          </a:prstGeom>
        </p:spPr>
        <p:txBody>
          <a:bodyPr spcFirstLastPara="1" wrap="square" lIns="91425" tIns="91425" rIns="91425" bIns="91425" anchor="ctr" anchorCtr="0">
            <a:noAutofit/>
          </a:bodyPr>
          <a:lstStyle/>
          <a:p>
            <a:pPr lvl="0"/>
            <a:r>
              <a:rPr lang="en-US" dirty="0"/>
              <a:t>Analytics by </a:t>
            </a:r>
            <a:r>
              <a:rPr lang="en-US" dirty="0" smtClean="0"/>
              <a:t>Gender</a:t>
            </a:r>
            <a:endParaRPr dirty="0"/>
          </a:p>
        </p:txBody>
      </p:sp>
      <p:sp>
        <p:nvSpPr>
          <p:cNvPr id="3" name="Rectangle 2"/>
          <p:cNvSpPr/>
          <p:nvPr/>
        </p:nvSpPr>
        <p:spPr>
          <a:xfrm>
            <a:off x="1109892" y="2320684"/>
            <a:ext cx="302698" cy="6684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619624" y="2139644"/>
            <a:ext cx="2398029" cy="1169551"/>
          </a:xfrm>
          <a:prstGeom prst="rect">
            <a:avLst/>
          </a:prstGeom>
          <a:noFill/>
        </p:spPr>
        <p:txBody>
          <a:bodyPr wrap="square" rtlCol="0">
            <a:spAutoFit/>
          </a:bodyPr>
          <a:lstStyle/>
          <a:p>
            <a:r>
              <a:rPr lang="en-US" dirty="0" smtClean="0"/>
              <a:t>The difference of old peak by target reveals a noticeable point. The Male almost has a lower old peak than the rest.</a:t>
            </a:r>
            <a:endParaRPr lang="en-US" dirty="0"/>
          </a:p>
        </p:txBody>
      </p:sp>
    </p:spTree>
    <p:extLst>
      <p:ext uri="{BB962C8B-B14F-4D97-AF65-F5344CB8AC3E}">
        <p14:creationId xmlns:p14="http://schemas.microsoft.com/office/powerpoint/2010/main" val="31372170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56"/>
          <p:cNvSpPr txBox="1">
            <a:spLocks noGrp="1"/>
          </p:cNvSpPr>
          <p:nvPr>
            <p:ph type="title"/>
          </p:nvPr>
        </p:nvSpPr>
        <p:spPr>
          <a:xfrm>
            <a:off x="671555" y="188774"/>
            <a:ext cx="7704000" cy="558300"/>
          </a:xfrm>
          <a:prstGeom prst="rect">
            <a:avLst/>
          </a:prstGeom>
        </p:spPr>
        <p:txBody>
          <a:bodyPr spcFirstLastPara="1" wrap="square" lIns="91425" tIns="91425" rIns="91425" bIns="91425" anchor="ctr" anchorCtr="0">
            <a:noAutofit/>
          </a:bodyPr>
          <a:lstStyle/>
          <a:p>
            <a:pPr lvl="0"/>
            <a:r>
              <a:rPr lang="en-US" dirty="0"/>
              <a:t>Analytics by </a:t>
            </a:r>
            <a:r>
              <a:rPr lang="en-US" dirty="0" smtClean="0"/>
              <a:t>Gender</a:t>
            </a:r>
            <a:endParaRPr dirty="0"/>
          </a:p>
        </p:txBody>
      </p:sp>
      <p:pic>
        <p:nvPicPr>
          <p:cNvPr id="3" name="Picture 2"/>
          <p:cNvPicPr>
            <a:picLocks noChangeAspect="1"/>
          </p:cNvPicPr>
          <p:nvPr/>
        </p:nvPicPr>
        <p:blipFill>
          <a:blip r:embed="rId3"/>
          <a:stretch>
            <a:fillRect/>
          </a:stretch>
        </p:blipFill>
        <p:spPr>
          <a:xfrm>
            <a:off x="671555" y="1676006"/>
            <a:ext cx="3876675" cy="1905000"/>
          </a:xfrm>
          <a:prstGeom prst="rect">
            <a:avLst/>
          </a:prstGeom>
        </p:spPr>
      </p:pic>
      <p:sp>
        <p:nvSpPr>
          <p:cNvPr id="4" name="Rectangle 3"/>
          <p:cNvSpPr/>
          <p:nvPr/>
        </p:nvSpPr>
        <p:spPr>
          <a:xfrm>
            <a:off x="2730588" y="2497258"/>
            <a:ext cx="245942" cy="5486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17065" y="2440501"/>
            <a:ext cx="346841" cy="5234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383454" y="1380683"/>
            <a:ext cx="2992101" cy="1600438"/>
          </a:xfrm>
          <a:prstGeom prst="rect">
            <a:avLst/>
          </a:prstGeom>
          <a:noFill/>
        </p:spPr>
        <p:txBody>
          <a:bodyPr wrap="square" rtlCol="0">
            <a:spAutoFit/>
          </a:bodyPr>
          <a:lstStyle/>
          <a:p>
            <a:r>
              <a:rPr lang="en-US" dirty="0"/>
              <a:t>The difference of highest bps from both groups has a significant </a:t>
            </a:r>
            <a:r>
              <a:rPr lang="en-US" dirty="0" smtClean="0"/>
              <a:t>gap with each other. The Female mostly has a higher </a:t>
            </a:r>
            <a:r>
              <a:rPr lang="en-US" dirty="0" err="1" smtClean="0"/>
              <a:t>Thalach</a:t>
            </a:r>
            <a:r>
              <a:rPr lang="en-US" dirty="0" smtClean="0"/>
              <a:t> than the Male between 152 and 163. Meanwhile, the Male has a higher </a:t>
            </a:r>
            <a:r>
              <a:rPr lang="en-US" dirty="0" err="1" smtClean="0"/>
              <a:t>Thalach</a:t>
            </a:r>
            <a:r>
              <a:rPr lang="en-US" dirty="0" smtClean="0"/>
              <a:t> from 173+ </a:t>
            </a:r>
            <a:endParaRPr lang="en-US" dirty="0"/>
          </a:p>
        </p:txBody>
      </p:sp>
    </p:spTree>
    <p:extLst>
      <p:ext uri="{BB962C8B-B14F-4D97-AF65-F5344CB8AC3E}">
        <p14:creationId xmlns:p14="http://schemas.microsoft.com/office/powerpoint/2010/main" val="16690700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56"/>
          <p:cNvSpPr txBox="1">
            <a:spLocks noGrp="1"/>
          </p:cNvSpPr>
          <p:nvPr>
            <p:ph type="title"/>
          </p:nvPr>
        </p:nvSpPr>
        <p:spPr>
          <a:xfrm>
            <a:off x="671555" y="188774"/>
            <a:ext cx="7704000" cy="558300"/>
          </a:xfrm>
          <a:prstGeom prst="rect">
            <a:avLst/>
          </a:prstGeom>
        </p:spPr>
        <p:txBody>
          <a:bodyPr spcFirstLastPara="1" wrap="square" lIns="91425" tIns="91425" rIns="91425" bIns="91425" anchor="ctr" anchorCtr="0">
            <a:noAutofit/>
          </a:bodyPr>
          <a:lstStyle/>
          <a:p>
            <a:pPr lvl="0"/>
            <a:r>
              <a:rPr lang="en-US" dirty="0"/>
              <a:t>Analytics by </a:t>
            </a:r>
            <a:r>
              <a:rPr lang="en-US" dirty="0" smtClean="0"/>
              <a:t>Gender</a:t>
            </a:r>
            <a:endParaRPr dirty="0"/>
          </a:p>
        </p:txBody>
      </p:sp>
      <p:pic>
        <p:nvPicPr>
          <p:cNvPr id="2" name="Picture 1"/>
          <p:cNvPicPr>
            <a:picLocks noChangeAspect="1"/>
          </p:cNvPicPr>
          <p:nvPr/>
        </p:nvPicPr>
        <p:blipFill>
          <a:blip r:embed="rId3"/>
          <a:stretch>
            <a:fillRect/>
          </a:stretch>
        </p:blipFill>
        <p:spPr>
          <a:xfrm>
            <a:off x="671555" y="1847685"/>
            <a:ext cx="3943350" cy="1952625"/>
          </a:xfrm>
          <a:prstGeom prst="rect">
            <a:avLst/>
          </a:prstGeom>
        </p:spPr>
      </p:pic>
      <p:sp>
        <p:nvSpPr>
          <p:cNvPr id="3" name="Rectangle 2"/>
          <p:cNvSpPr/>
          <p:nvPr/>
        </p:nvSpPr>
        <p:spPr>
          <a:xfrm>
            <a:off x="2806262" y="2894549"/>
            <a:ext cx="252248" cy="2017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18886" y="3172022"/>
            <a:ext cx="220717" cy="1702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98373" y="1365324"/>
            <a:ext cx="3379041" cy="2246769"/>
          </a:xfrm>
          <a:prstGeom prst="rect">
            <a:avLst/>
          </a:prstGeom>
          <a:noFill/>
        </p:spPr>
        <p:txBody>
          <a:bodyPr wrap="square" rtlCol="0">
            <a:spAutoFit/>
          </a:bodyPr>
          <a:lstStyle/>
          <a:p>
            <a:r>
              <a:rPr lang="en-US" dirty="0"/>
              <a:t>The bar chart depicts the difference between </a:t>
            </a:r>
            <a:r>
              <a:rPr lang="en-US" dirty="0" smtClean="0"/>
              <a:t>the Male </a:t>
            </a:r>
            <a:r>
              <a:rPr lang="en-US" dirty="0"/>
              <a:t>and </a:t>
            </a:r>
            <a:r>
              <a:rPr lang="en-US" dirty="0" smtClean="0"/>
              <a:t>the Female with </a:t>
            </a:r>
            <a:r>
              <a:rPr lang="en-US" dirty="0"/>
              <a:t>Thalassemia blood disorder. The </a:t>
            </a:r>
            <a:r>
              <a:rPr lang="en-US" dirty="0" smtClean="0"/>
              <a:t>Male </a:t>
            </a:r>
            <a:r>
              <a:rPr lang="en-US" dirty="0"/>
              <a:t>group has a significantly large number of people having </a:t>
            </a:r>
            <a:r>
              <a:rPr lang="en-US" dirty="0" smtClean="0"/>
              <a:t>Reversible </a:t>
            </a:r>
            <a:r>
              <a:rPr lang="en-US" dirty="0"/>
              <a:t>Defect which is </a:t>
            </a:r>
            <a:r>
              <a:rPr lang="en-US" dirty="0" smtClean="0"/>
              <a:t>8 times </a:t>
            </a:r>
            <a:r>
              <a:rPr lang="en-US" dirty="0"/>
              <a:t>higher than the </a:t>
            </a:r>
            <a:r>
              <a:rPr lang="en-US" dirty="0" smtClean="0"/>
              <a:t>Female </a:t>
            </a:r>
            <a:r>
              <a:rPr lang="en-US" dirty="0"/>
              <a:t>group. Meanwhile, </a:t>
            </a:r>
            <a:r>
              <a:rPr lang="en-US" dirty="0" smtClean="0"/>
              <a:t>Fixed Defect noticed  a relative number of males and females. Additionally, the Female group has no participant being normal.</a:t>
            </a:r>
            <a:endParaRPr lang="en-US" dirty="0"/>
          </a:p>
        </p:txBody>
      </p:sp>
    </p:spTree>
    <p:extLst>
      <p:ext uri="{BB962C8B-B14F-4D97-AF65-F5344CB8AC3E}">
        <p14:creationId xmlns:p14="http://schemas.microsoft.com/office/powerpoint/2010/main" val="30941683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56"/>
          <p:cNvSpPr txBox="1">
            <a:spLocks noGrp="1"/>
          </p:cNvSpPr>
          <p:nvPr>
            <p:ph type="title"/>
          </p:nvPr>
        </p:nvSpPr>
        <p:spPr>
          <a:xfrm>
            <a:off x="671555" y="188774"/>
            <a:ext cx="7704000" cy="558300"/>
          </a:xfrm>
          <a:prstGeom prst="rect">
            <a:avLst/>
          </a:prstGeom>
        </p:spPr>
        <p:txBody>
          <a:bodyPr spcFirstLastPara="1" wrap="square" lIns="91425" tIns="91425" rIns="91425" bIns="91425" anchor="ctr" anchorCtr="0">
            <a:noAutofit/>
          </a:bodyPr>
          <a:lstStyle/>
          <a:p>
            <a:pPr lvl="0"/>
            <a:r>
              <a:rPr lang="en-US" dirty="0"/>
              <a:t>Analytics by </a:t>
            </a:r>
            <a:r>
              <a:rPr lang="en-US" dirty="0" smtClean="0"/>
              <a:t>Gender</a:t>
            </a:r>
            <a:endParaRPr dirty="0"/>
          </a:p>
        </p:txBody>
      </p:sp>
      <p:pic>
        <p:nvPicPr>
          <p:cNvPr id="2" name="Picture 1"/>
          <p:cNvPicPr>
            <a:picLocks noChangeAspect="1"/>
          </p:cNvPicPr>
          <p:nvPr/>
        </p:nvPicPr>
        <p:blipFill>
          <a:blip r:embed="rId3"/>
          <a:stretch>
            <a:fillRect/>
          </a:stretch>
        </p:blipFill>
        <p:spPr>
          <a:xfrm>
            <a:off x="671555" y="1753092"/>
            <a:ext cx="3886200" cy="1952625"/>
          </a:xfrm>
          <a:prstGeom prst="rect">
            <a:avLst/>
          </a:prstGeom>
        </p:spPr>
      </p:pic>
      <p:sp>
        <p:nvSpPr>
          <p:cNvPr id="3" name="Rectangle 2"/>
          <p:cNvSpPr/>
          <p:nvPr/>
        </p:nvSpPr>
        <p:spPr>
          <a:xfrm>
            <a:off x="3644988" y="2680138"/>
            <a:ext cx="163961" cy="1891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736893" y="3140491"/>
            <a:ext cx="182880" cy="1387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853272" y="1801797"/>
            <a:ext cx="3379041" cy="1384995"/>
          </a:xfrm>
          <a:prstGeom prst="rect">
            <a:avLst/>
          </a:prstGeom>
          <a:noFill/>
        </p:spPr>
        <p:txBody>
          <a:bodyPr wrap="square" rtlCol="0">
            <a:spAutoFit/>
          </a:bodyPr>
          <a:lstStyle/>
          <a:p>
            <a:r>
              <a:rPr lang="en-US" dirty="0"/>
              <a:t>The chart reveals the difference between </a:t>
            </a:r>
            <a:r>
              <a:rPr lang="en-US" dirty="0" smtClean="0"/>
              <a:t>Male and Female </a:t>
            </a:r>
            <a:r>
              <a:rPr lang="en-US" dirty="0"/>
              <a:t>with Chest Pains. </a:t>
            </a:r>
            <a:r>
              <a:rPr lang="en-US" dirty="0" smtClean="0"/>
              <a:t>The Male </a:t>
            </a:r>
            <a:r>
              <a:rPr lang="en-US" dirty="0"/>
              <a:t>group has a number of people </a:t>
            </a:r>
            <a:r>
              <a:rPr lang="en-US" dirty="0" smtClean="0"/>
              <a:t>significantly higher </a:t>
            </a:r>
            <a:r>
              <a:rPr lang="en-US" dirty="0"/>
              <a:t>than </a:t>
            </a:r>
            <a:r>
              <a:rPr lang="en-US" dirty="0" smtClean="0"/>
              <a:t>the Female </a:t>
            </a:r>
            <a:r>
              <a:rPr lang="en-US" dirty="0"/>
              <a:t>in </a:t>
            </a:r>
            <a:r>
              <a:rPr lang="en-US" dirty="0" smtClean="0"/>
              <a:t>Atypical </a:t>
            </a:r>
            <a:r>
              <a:rPr lang="en-US" dirty="0"/>
              <a:t>Pain, </a:t>
            </a:r>
            <a:r>
              <a:rPr lang="en-US" dirty="0" smtClean="0"/>
              <a:t>and </a:t>
            </a:r>
            <a:r>
              <a:rPr lang="en-US" dirty="0"/>
              <a:t>Asymptomatic. </a:t>
            </a:r>
          </a:p>
        </p:txBody>
      </p:sp>
    </p:spTree>
    <p:extLst>
      <p:ext uri="{BB962C8B-B14F-4D97-AF65-F5344CB8AC3E}">
        <p14:creationId xmlns:p14="http://schemas.microsoft.com/office/powerpoint/2010/main" val="18458402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56"/>
          <p:cNvSpPr txBox="1">
            <a:spLocks noGrp="1"/>
          </p:cNvSpPr>
          <p:nvPr>
            <p:ph type="title"/>
          </p:nvPr>
        </p:nvSpPr>
        <p:spPr>
          <a:xfrm>
            <a:off x="671555" y="188774"/>
            <a:ext cx="7704000" cy="558300"/>
          </a:xfrm>
          <a:prstGeom prst="rect">
            <a:avLst/>
          </a:prstGeom>
        </p:spPr>
        <p:txBody>
          <a:bodyPr spcFirstLastPara="1" wrap="square" lIns="91425" tIns="91425" rIns="91425" bIns="91425" anchor="ctr" anchorCtr="0">
            <a:noAutofit/>
          </a:bodyPr>
          <a:lstStyle/>
          <a:p>
            <a:pPr lvl="0"/>
            <a:r>
              <a:rPr lang="en-US" dirty="0"/>
              <a:t>Analytics by </a:t>
            </a:r>
            <a:r>
              <a:rPr lang="en-US" dirty="0" smtClean="0"/>
              <a:t>Gender</a:t>
            </a:r>
            <a:endParaRPr dirty="0"/>
          </a:p>
        </p:txBody>
      </p:sp>
      <p:pic>
        <p:nvPicPr>
          <p:cNvPr id="2" name="Picture 1"/>
          <p:cNvPicPr>
            <a:picLocks noChangeAspect="1"/>
          </p:cNvPicPr>
          <p:nvPr/>
        </p:nvPicPr>
        <p:blipFill>
          <a:blip r:embed="rId3"/>
          <a:stretch>
            <a:fillRect/>
          </a:stretch>
        </p:blipFill>
        <p:spPr>
          <a:xfrm>
            <a:off x="671555" y="1790798"/>
            <a:ext cx="3971925" cy="1990725"/>
          </a:xfrm>
          <a:prstGeom prst="rect">
            <a:avLst/>
          </a:prstGeom>
        </p:spPr>
      </p:pic>
      <p:sp>
        <p:nvSpPr>
          <p:cNvPr id="3" name="Rectangle 2"/>
          <p:cNvSpPr/>
          <p:nvPr/>
        </p:nvSpPr>
        <p:spPr>
          <a:xfrm>
            <a:off x="4351283" y="2844099"/>
            <a:ext cx="195492" cy="1891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862492" y="2452530"/>
            <a:ext cx="3457943" cy="1384995"/>
          </a:xfrm>
          <a:prstGeom prst="rect">
            <a:avLst/>
          </a:prstGeom>
          <a:noFill/>
        </p:spPr>
        <p:txBody>
          <a:bodyPr wrap="square" rtlCol="0">
            <a:spAutoFit/>
          </a:bodyPr>
          <a:lstStyle/>
          <a:p>
            <a:r>
              <a:rPr lang="en-US" dirty="0" smtClean="0"/>
              <a:t>Precisely, the Male group has more people having the abnormal ST when resting which is nearly 1,5 times higher. Moreover, only the Female group has problem with </a:t>
            </a:r>
            <a:r>
              <a:rPr lang="en-US" dirty="0">
                <a:latin typeface="+mj-lt"/>
              </a:rPr>
              <a:t>left ventricular hypertrophy by Estes’ </a:t>
            </a:r>
            <a:r>
              <a:rPr lang="en-US" dirty="0" smtClean="0">
                <a:latin typeface="+mj-lt"/>
              </a:rPr>
              <a:t>criteria.</a:t>
            </a:r>
            <a:endParaRPr lang="en-US" dirty="0">
              <a:latin typeface="+mj-lt"/>
            </a:endParaRPr>
          </a:p>
        </p:txBody>
      </p:sp>
    </p:spTree>
    <p:extLst>
      <p:ext uri="{BB962C8B-B14F-4D97-AF65-F5344CB8AC3E}">
        <p14:creationId xmlns:p14="http://schemas.microsoft.com/office/powerpoint/2010/main" val="19479154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56"/>
          <p:cNvSpPr txBox="1">
            <a:spLocks noGrp="1"/>
          </p:cNvSpPr>
          <p:nvPr>
            <p:ph type="title"/>
          </p:nvPr>
        </p:nvSpPr>
        <p:spPr>
          <a:xfrm>
            <a:off x="671555" y="188774"/>
            <a:ext cx="7704000" cy="558300"/>
          </a:xfrm>
          <a:prstGeom prst="rect">
            <a:avLst/>
          </a:prstGeom>
        </p:spPr>
        <p:txBody>
          <a:bodyPr spcFirstLastPara="1" wrap="square" lIns="91425" tIns="91425" rIns="91425" bIns="91425" anchor="ctr" anchorCtr="0">
            <a:noAutofit/>
          </a:bodyPr>
          <a:lstStyle/>
          <a:p>
            <a:pPr lvl="0"/>
            <a:r>
              <a:rPr lang="en-US" dirty="0"/>
              <a:t>Analytics by </a:t>
            </a:r>
            <a:r>
              <a:rPr lang="en-US" dirty="0" smtClean="0"/>
              <a:t>Gender</a:t>
            </a:r>
            <a:endParaRPr dirty="0"/>
          </a:p>
        </p:txBody>
      </p:sp>
      <p:pic>
        <p:nvPicPr>
          <p:cNvPr id="2" name="Picture 1"/>
          <p:cNvPicPr>
            <a:picLocks noChangeAspect="1"/>
          </p:cNvPicPr>
          <p:nvPr/>
        </p:nvPicPr>
        <p:blipFill>
          <a:blip r:embed="rId3"/>
          <a:stretch>
            <a:fillRect/>
          </a:stretch>
        </p:blipFill>
        <p:spPr>
          <a:xfrm>
            <a:off x="671555" y="1657088"/>
            <a:ext cx="4191000" cy="1905000"/>
          </a:xfrm>
          <a:prstGeom prst="rect">
            <a:avLst/>
          </a:prstGeom>
        </p:spPr>
      </p:pic>
      <p:sp>
        <p:nvSpPr>
          <p:cNvPr id="3" name="Rectangle 2"/>
          <p:cNvSpPr/>
          <p:nvPr/>
        </p:nvSpPr>
        <p:spPr>
          <a:xfrm>
            <a:off x="1393672" y="2245010"/>
            <a:ext cx="302698" cy="2081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563007" y="2976530"/>
            <a:ext cx="239636" cy="170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285068" y="3010599"/>
            <a:ext cx="195492" cy="1513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153341" y="2101304"/>
            <a:ext cx="3366929" cy="1600438"/>
          </a:xfrm>
          <a:prstGeom prst="rect">
            <a:avLst/>
          </a:prstGeom>
          <a:noFill/>
        </p:spPr>
        <p:txBody>
          <a:bodyPr wrap="square" rtlCol="0">
            <a:spAutoFit/>
          </a:bodyPr>
          <a:lstStyle/>
          <a:p>
            <a:r>
              <a:rPr lang="en-US" dirty="0"/>
              <a:t>Significantly, the </a:t>
            </a:r>
            <a:r>
              <a:rPr lang="en-US" dirty="0" smtClean="0"/>
              <a:t>Male </a:t>
            </a:r>
            <a:r>
              <a:rPr lang="en-US" dirty="0"/>
              <a:t>group </a:t>
            </a:r>
            <a:r>
              <a:rPr lang="en-US" dirty="0" smtClean="0"/>
              <a:t>mostly has </a:t>
            </a:r>
            <a:r>
              <a:rPr lang="en-US" dirty="0"/>
              <a:t>less number of major vessels. Precisely, </a:t>
            </a:r>
            <a:r>
              <a:rPr lang="en-US" dirty="0" smtClean="0"/>
              <a:t>number of people having no major vessels in the HD group is much higher than the Female. Additionally, only the minority of male have 3 and 4 major vessels</a:t>
            </a:r>
            <a:r>
              <a:rPr lang="en-US" dirty="0"/>
              <a:t>.</a:t>
            </a:r>
          </a:p>
        </p:txBody>
      </p:sp>
    </p:spTree>
    <p:extLst>
      <p:ext uri="{BB962C8B-B14F-4D97-AF65-F5344CB8AC3E}">
        <p14:creationId xmlns:p14="http://schemas.microsoft.com/office/powerpoint/2010/main" val="3758825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40"/>
          <p:cNvSpPr txBox="1">
            <a:spLocks noGrp="1"/>
          </p:cNvSpPr>
          <p:nvPr>
            <p:ph type="title"/>
          </p:nvPr>
        </p:nvSpPr>
        <p:spPr>
          <a:xfrm>
            <a:off x="1895412" y="1201798"/>
            <a:ext cx="5281848" cy="83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514" name="Google Shape;514;p40"/>
          <p:cNvSpPr txBox="1">
            <a:spLocks noGrp="1"/>
          </p:cNvSpPr>
          <p:nvPr>
            <p:ph type="subTitle" idx="1"/>
          </p:nvPr>
        </p:nvSpPr>
        <p:spPr>
          <a:xfrm>
            <a:off x="1895412" y="2227808"/>
            <a:ext cx="5281848" cy="17567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smtClean="0">
                <a:latin typeface="Bahnschrift SemiLight Condensed" panose="020B0502040204020203" pitchFamily="34" charset="0"/>
                <a:ea typeface="Anaheim"/>
                <a:cs typeface="Anaheim"/>
                <a:sym typeface="Anaheim"/>
              </a:rPr>
              <a:t>The original dataset </a:t>
            </a:r>
            <a:r>
              <a:rPr lang="en-US" sz="1800" dirty="0" smtClean="0">
                <a:latin typeface="Bahnschrift SemiLight Condensed" panose="020B0502040204020203" pitchFamily="34" charset="0"/>
                <a:ea typeface="Anaheim"/>
                <a:cs typeface="Anaheim"/>
                <a:sym typeface="Anaheim"/>
              </a:rPr>
              <a:t>contains 76 attributes from survey’s participant including people with and without heart disease. However, there are only 14 published attributes contributing to the dataset. The dataset is Health care: Heart attack possibility from </a:t>
            </a:r>
            <a:r>
              <a:rPr lang="en-US" sz="1800" dirty="0" err="1" smtClean="0">
                <a:latin typeface="Bahnschrift SemiLight Condensed" panose="020B0502040204020203" pitchFamily="34" charset="0"/>
                <a:ea typeface="Anaheim"/>
                <a:cs typeface="Anaheim"/>
                <a:sym typeface="Anaheim"/>
              </a:rPr>
              <a:t>Kaggle</a:t>
            </a:r>
            <a:r>
              <a:rPr lang="en-US" sz="1800" dirty="0" smtClean="0">
                <a:latin typeface="Bahnschrift SemiLight Condensed" panose="020B0502040204020203" pitchFamily="34" charset="0"/>
                <a:ea typeface="Anaheim"/>
                <a:cs typeface="Anaheim"/>
                <a:sym typeface="Anaheim"/>
              </a:rPr>
              <a:t>. Let’s have a precise look!</a:t>
            </a:r>
            <a:endParaRPr sz="1800" dirty="0">
              <a:latin typeface="Bahnschrift SemiLight Condensed" panose="020B0502040204020203" pitchFamily="34" charset="0"/>
              <a:ea typeface="Anaheim"/>
              <a:cs typeface="Anaheim"/>
              <a:sym typeface="Anaheim"/>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56"/>
          <p:cNvSpPr txBox="1">
            <a:spLocks noGrp="1"/>
          </p:cNvSpPr>
          <p:nvPr>
            <p:ph type="title"/>
          </p:nvPr>
        </p:nvSpPr>
        <p:spPr>
          <a:xfrm>
            <a:off x="671555" y="188774"/>
            <a:ext cx="7704000" cy="558300"/>
          </a:xfrm>
          <a:prstGeom prst="rect">
            <a:avLst/>
          </a:prstGeom>
        </p:spPr>
        <p:txBody>
          <a:bodyPr spcFirstLastPara="1" wrap="square" lIns="91425" tIns="91425" rIns="91425" bIns="91425" anchor="ctr" anchorCtr="0">
            <a:noAutofit/>
          </a:bodyPr>
          <a:lstStyle/>
          <a:p>
            <a:pPr lvl="0"/>
            <a:r>
              <a:rPr lang="en-US" dirty="0"/>
              <a:t>Analytics by </a:t>
            </a:r>
            <a:r>
              <a:rPr lang="en-US" dirty="0" smtClean="0"/>
              <a:t>Gender</a:t>
            </a:r>
            <a:endParaRPr dirty="0"/>
          </a:p>
        </p:txBody>
      </p:sp>
      <p:pic>
        <p:nvPicPr>
          <p:cNvPr id="2" name="Picture 1"/>
          <p:cNvPicPr>
            <a:picLocks noChangeAspect="1"/>
          </p:cNvPicPr>
          <p:nvPr/>
        </p:nvPicPr>
        <p:blipFill>
          <a:blip r:embed="rId3"/>
          <a:stretch>
            <a:fillRect/>
          </a:stretch>
        </p:blipFill>
        <p:spPr>
          <a:xfrm>
            <a:off x="620012" y="1708686"/>
            <a:ext cx="4448175" cy="2028825"/>
          </a:xfrm>
          <a:prstGeom prst="rect">
            <a:avLst/>
          </a:prstGeom>
        </p:spPr>
      </p:pic>
      <p:sp>
        <p:nvSpPr>
          <p:cNvPr id="3" name="Rectangle 2"/>
          <p:cNvSpPr/>
          <p:nvPr/>
        </p:nvSpPr>
        <p:spPr>
          <a:xfrm>
            <a:off x="1368447" y="2068436"/>
            <a:ext cx="914400" cy="13432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221539" y="2308072"/>
            <a:ext cx="3373821" cy="954107"/>
          </a:xfrm>
          <a:prstGeom prst="rect">
            <a:avLst/>
          </a:prstGeom>
          <a:noFill/>
        </p:spPr>
        <p:txBody>
          <a:bodyPr wrap="square" rtlCol="0">
            <a:spAutoFit/>
          </a:bodyPr>
          <a:lstStyle/>
          <a:p>
            <a:r>
              <a:rPr lang="en-US" dirty="0" smtClean="0"/>
              <a:t>Precisely, the Male group has Cholesterol that under 250. Meanwhile, the Female group has higher than that point.</a:t>
            </a:r>
            <a:endParaRPr lang="en-US" dirty="0"/>
          </a:p>
        </p:txBody>
      </p:sp>
    </p:spTree>
    <p:extLst>
      <p:ext uri="{BB962C8B-B14F-4D97-AF65-F5344CB8AC3E}">
        <p14:creationId xmlns:p14="http://schemas.microsoft.com/office/powerpoint/2010/main" val="17228318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56"/>
          <p:cNvSpPr txBox="1">
            <a:spLocks noGrp="1"/>
          </p:cNvSpPr>
          <p:nvPr>
            <p:ph type="title"/>
          </p:nvPr>
        </p:nvSpPr>
        <p:spPr>
          <a:xfrm>
            <a:off x="677861" y="0"/>
            <a:ext cx="7704000" cy="558300"/>
          </a:xfrm>
          <a:prstGeom prst="rect">
            <a:avLst/>
          </a:prstGeom>
        </p:spPr>
        <p:txBody>
          <a:bodyPr spcFirstLastPara="1" wrap="square" lIns="91425" tIns="91425" rIns="91425" bIns="91425" anchor="ctr" anchorCtr="0">
            <a:noAutofit/>
          </a:bodyPr>
          <a:lstStyle/>
          <a:p>
            <a:pPr lvl="0"/>
            <a:r>
              <a:rPr lang="en-US" dirty="0" err="1" smtClean="0"/>
              <a:t>Heatmap</a:t>
            </a:r>
            <a:r>
              <a:rPr lang="en-US" dirty="0" smtClean="0"/>
              <a:t> Correlation</a:t>
            </a:r>
            <a:endParaRPr dirty="0"/>
          </a:p>
        </p:txBody>
      </p:sp>
      <p:grpSp>
        <p:nvGrpSpPr>
          <p:cNvPr id="8" name="Group 7"/>
          <p:cNvGrpSpPr/>
          <p:nvPr/>
        </p:nvGrpSpPr>
        <p:grpSpPr>
          <a:xfrm>
            <a:off x="677861" y="784292"/>
            <a:ext cx="4934663" cy="3924080"/>
            <a:chOff x="1116200" y="620323"/>
            <a:chExt cx="6665660" cy="4523177"/>
          </a:xfrm>
        </p:grpSpPr>
        <p:pic>
          <p:nvPicPr>
            <p:cNvPr id="3" name="Picture 2"/>
            <p:cNvPicPr>
              <a:picLocks noChangeAspect="1"/>
            </p:cNvPicPr>
            <p:nvPr/>
          </p:nvPicPr>
          <p:blipFill>
            <a:blip r:embed="rId3"/>
            <a:stretch>
              <a:fillRect/>
            </a:stretch>
          </p:blipFill>
          <p:spPr>
            <a:xfrm>
              <a:off x="1116200" y="620323"/>
              <a:ext cx="6665660" cy="4523177"/>
            </a:xfrm>
            <a:prstGeom prst="rect">
              <a:avLst/>
            </a:prstGeom>
          </p:spPr>
        </p:pic>
        <p:sp>
          <p:nvSpPr>
            <p:cNvPr id="4" name="Rectangle 3"/>
            <p:cNvSpPr/>
            <p:nvPr/>
          </p:nvSpPr>
          <p:spPr>
            <a:xfrm>
              <a:off x="5959366" y="1790963"/>
              <a:ext cx="327922" cy="2459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965672" y="3102654"/>
              <a:ext cx="327922" cy="15828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364828" y="4685512"/>
              <a:ext cx="327922" cy="2333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04441" y="4685512"/>
              <a:ext cx="1954925" cy="2459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5934141" y="1021606"/>
            <a:ext cx="2547707" cy="3323987"/>
          </a:xfrm>
          <a:prstGeom prst="rect">
            <a:avLst/>
          </a:prstGeom>
          <a:noFill/>
        </p:spPr>
        <p:txBody>
          <a:bodyPr wrap="square" rtlCol="0">
            <a:spAutoFit/>
          </a:bodyPr>
          <a:lstStyle/>
          <a:p>
            <a:r>
              <a:rPr lang="en-US" dirty="0" smtClean="0"/>
              <a:t>The </a:t>
            </a:r>
            <a:r>
              <a:rPr lang="en-US" dirty="0" err="1" smtClean="0"/>
              <a:t>heatmap</a:t>
            </a:r>
            <a:r>
              <a:rPr lang="en-US" dirty="0" smtClean="0"/>
              <a:t> depicts relationship between indexes. Using p-value between indexes and Target to identify relationship between indexes and Heart Disease. Noticeably, there aren’t any strong relationship.</a:t>
            </a:r>
          </a:p>
          <a:p>
            <a:endParaRPr lang="en-US" dirty="0" smtClean="0"/>
          </a:p>
          <a:p>
            <a:r>
              <a:rPr lang="en-US" dirty="0" smtClean="0"/>
              <a:t>CP and </a:t>
            </a:r>
            <a:r>
              <a:rPr lang="en-US" dirty="0" err="1" smtClean="0"/>
              <a:t>Thalch</a:t>
            </a:r>
            <a:r>
              <a:rPr lang="en-US" dirty="0" smtClean="0"/>
              <a:t> have positive moderate relationships with Heart Disease. Meanwhile, </a:t>
            </a:r>
            <a:r>
              <a:rPr lang="en-US" dirty="0" err="1" smtClean="0"/>
              <a:t>Exang</a:t>
            </a:r>
            <a:r>
              <a:rPr lang="en-US" dirty="0" smtClean="0"/>
              <a:t>, </a:t>
            </a:r>
            <a:r>
              <a:rPr lang="en-US" dirty="0" err="1" smtClean="0"/>
              <a:t>Oldpeak</a:t>
            </a:r>
            <a:r>
              <a:rPr lang="en-US" dirty="0" smtClean="0"/>
              <a:t>, CA, and </a:t>
            </a:r>
            <a:r>
              <a:rPr lang="en-US" dirty="0" err="1" smtClean="0"/>
              <a:t>Thal</a:t>
            </a:r>
            <a:r>
              <a:rPr lang="en-US" dirty="0" smtClean="0"/>
              <a:t> have a negative moderate relationships. </a:t>
            </a:r>
            <a:endParaRPr lang="en-US" dirty="0"/>
          </a:p>
        </p:txBody>
      </p:sp>
    </p:spTree>
    <p:extLst>
      <p:ext uri="{BB962C8B-B14F-4D97-AF65-F5344CB8AC3E}">
        <p14:creationId xmlns:p14="http://schemas.microsoft.com/office/powerpoint/2010/main" val="7629754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40"/>
          <p:cNvSpPr txBox="1">
            <a:spLocks noGrp="1"/>
          </p:cNvSpPr>
          <p:nvPr>
            <p:ph type="title"/>
          </p:nvPr>
        </p:nvSpPr>
        <p:spPr>
          <a:xfrm>
            <a:off x="1895412" y="1201798"/>
            <a:ext cx="5281848" cy="83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CONCLUSION</a:t>
            </a:r>
            <a:endParaRPr dirty="0"/>
          </a:p>
        </p:txBody>
      </p:sp>
      <p:sp>
        <p:nvSpPr>
          <p:cNvPr id="514" name="Google Shape;514;p40"/>
          <p:cNvSpPr txBox="1">
            <a:spLocks noGrp="1"/>
          </p:cNvSpPr>
          <p:nvPr>
            <p:ph type="subTitle" idx="1"/>
          </p:nvPr>
        </p:nvSpPr>
        <p:spPr>
          <a:xfrm>
            <a:off x="1895412" y="2227808"/>
            <a:ext cx="5281848" cy="17567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smtClean="0">
                <a:latin typeface="Bahnschrift SemiLight Condensed" panose="020B0502040204020203" pitchFamily="34" charset="0"/>
                <a:ea typeface="Anaheim"/>
                <a:cs typeface="Anaheim"/>
                <a:sym typeface="Anaheim"/>
              </a:rPr>
              <a:t>According to the analytics, the serious chest pain(or when doing exercise), the high maximum bps, or less blood vessels could be signals of heart attack.</a:t>
            </a:r>
            <a:endParaRPr sz="1800" dirty="0">
              <a:latin typeface="Bahnschrift SemiLight Condensed" panose="020B0502040204020203" pitchFamily="34" charset="0"/>
              <a:ea typeface="Anaheim"/>
              <a:cs typeface="Anaheim"/>
              <a:sym typeface="Anaheim"/>
            </a:endParaRPr>
          </a:p>
        </p:txBody>
      </p:sp>
    </p:spTree>
    <p:extLst>
      <p:ext uri="{BB962C8B-B14F-4D97-AF65-F5344CB8AC3E}">
        <p14:creationId xmlns:p14="http://schemas.microsoft.com/office/powerpoint/2010/main" val="20366105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41"/>
          <p:cNvSpPr txBox="1">
            <a:spLocks noGrp="1"/>
          </p:cNvSpPr>
          <p:nvPr>
            <p:ph type="title" idx="15"/>
          </p:nvPr>
        </p:nvSpPr>
        <p:spPr>
          <a:xfrm>
            <a:off x="720023" y="136625"/>
            <a:ext cx="7704000" cy="5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DATASET DETAILS</a:t>
            </a:r>
            <a:endParaRPr dirty="0"/>
          </a:p>
        </p:txBody>
      </p:sp>
      <p:sp>
        <p:nvSpPr>
          <p:cNvPr id="42" name="TextBox 41"/>
          <p:cNvSpPr txBox="1"/>
          <p:nvPr/>
        </p:nvSpPr>
        <p:spPr>
          <a:xfrm>
            <a:off x="720023" y="694925"/>
            <a:ext cx="7704000" cy="4431983"/>
          </a:xfrm>
          <a:prstGeom prst="rect">
            <a:avLst/>
          </a:prstGeom>
          <a:noFill/>
        </p:spPr>
        <p:txBody>
          <a:bodyPr wrap="square" rtlCol="0">
            <a:spAutoFit/>
          </a:bodyPr>
          <a:lstStyle/>
          <a:p>
            <a:pPr marL="342900" indent="-342900">
              <a:lnSpc>
                <a:spcPct val="150000"/>
              </a:lnSpc>
              <a:buFont typeface="+mj-lt"/>
              <a:buAutoNum type="arabicPeriod"/>
            </a:pPr>
            <a:r>
              <a:rPr lang="en-US" sz="2000" dirty="0" smtClean="0">
                <a:solidFill>
                  <a:schemeClr val="bg1">
                    <a:lumMod val="75000"/>
                  </a:schemeClr>
                </a:solidFill>
                <a:latin typeface="Passion One" panose="020B0604020202020204" charset="0"/>
              </a:rPr>
              <a:t>Age</a:t>
            </a:r>
            <a:r>
              <a:rPr lang="en-US" sz="1600" dirty="0" smtClean="0"/>
              <a:t>: </a:t>
            </a:r>
            <a:r>
              <a:rPr lang="en-US" sz="1600" dirty="0" smtClean="0">
                <a:latin typeface="Bahnschrift SemiLight Condensed" panose="020B0502040204020203" pitchFamily="34" charset="0"/>
              </a:rPr>
              <a:t>Age of participants</a:t>
            </a:r>
          </a:p>
          <a:p>
            <a:pPr marL="342900" indent="-342900">
              <a:lnSpc>
                <a:spcPct val="150000"/>
              </a:lnSpc>
              <a:buFont typeface="+mj-lt"/>
              <a:buAutoNum type="arabicPeriod"/>
            </a:pPr>
            <a:r>
              <a:rPr lang="en-US" sz="2000" dirty="0" smtClean="0">
                <a:solidFill>
                  <a:schemeClr val="bg1">
                    <a:lumMod val="75000"/>
                  </a:schemeClr>
                </a:solidFill>
                <a:latin typeface="Passion One" panose="020B0604020202020204" charset="0"/>
              </a:rPr>
              <a:t>Gender</a:t>
            </a:r>
            <a:r>
              <a:rPr lang="en-US" sz="1600" dirty="0" smtClean="0"/>
              <a:t>: </a:t>
            </a:r>
            <a:r>
              <a:rPr lang="en-US" sz="1600" dirty="0" smtClean="0">
                <a:latin typeface="Bahnschrift SemiLight Condensed" panose="020B0502040204020203" pitchFamily="34" charset="0"/>
              </a:rPr>
              <a:t>0=Female, 1=Male</a:t>
            </a:r>
          </a:p>
          <a:p>
            <a:pPr marL="342900" indent="-342900">
              <a:lnSpc>
                <a:spcPct val="150000"/>
              </a:lnSpc>
              <a:buFont typeface="+mj-lt"/>
              <a:buAutoNum type="arabicPeriod"/>
            </a:pPr>
            <a:r>
              <a:rPr lang="en-US" sz="2000" dirty="0" err="1" smtClean="0">
                <a:solidFill>
                  <a:schemeClr val="bg1">
                    <a:lumMod val="75000"/>
                  </a:schemeClr>
                </a:solidFill>
                <a:latin typeface="Passion One" panose="020B0604020202020204" charset="0"/>
              </a:rPr>
              <a:t>Cp</a:t>
            </a:r>
            <a:r>
              <a:rPr lang="en-US" sz="1600" dirty="0" smtClean="0"/>
              <a:t>: </a:t>
            </a:r>
            <a:r>
              <a:rPr lang="en-US" sz="1600" dirty="0" smtClean="0">
                <a:latin typeface="Bahnschrift SemiLight Condensed" panose="020B0502040204020203" pitchFamily="34" charset="0"/>
              </a:rPr>
              <a:t>Type of Chest Pains (0=Typical Angina, 1= Atypical Angina, 2= Non-</a:t>
            </a:r>
            <a:r>
              <a:rPr lang="en-US" sz="1600" dirty="0" err="1" smtClean="0">
                <a:latin typeface="Bahnschrift SemiLight Condensed" panose="020B0502040204020203" pitchFamily="34" charset="0"/>
              </a:rPr>
              <a:t>Anginal</a:t>
            </a:r>
            <a:r>
              <a:rPr lang="en-US" sz="1600" dirty="0" smtClean="0">
                <a:latin typeface="Bahnschrift SemiLight Condensed" panose="020B0502040204020203" pitchFamily="34" charset="0"/>
              </a:rPr>
              <a:t> Pain, 3=Asymptomatic</a:t>
            </a:r>
          </a:p>
          <a:p>
            <a:pPr marL="342900" indent="-342900">
              <a:lnSpc>
                <a:spcPct val="150000"/>
              </a:lnSpc>
              <a:buFont typeface="+mj-lt"/>
              <a:buAutoNum type="arabicPeriod"/>
            </a:pPr>
            <a:r>
              <a:rPr lang="en-US" sz="2000" dirty="0" err="1" smtClean="0">
                <a:solidFill>
                  <a:schemeClr val="bg1">
                    <a:lumMod val="75000"/>
                  </a:schemeClr>
                </a:solidFill>
                <a:latin typeface="Passion One" panose="020B0604020202020204" charset="0"/>
              </a:rPr>
              <a:t>Trestbps</a:t>
            </a:r>
            <a:r>
              <a:rPr lang="en-US" sz="1600" dirty="0" smtClean="0"/>
              <a:t>: </a:t>
            </a:r>
            <a:r>
              <a:rPr lang="en-US" sz="1600" dirty="0" smtClean="0">
                <a:latin typeface="Bahnschrift SemiLight Condensed" panose="020B0502040204020203" pitchFamily="34" charset="0"/>
              </a:rPr>
              <a:t>Resting Blood Pressure (mm Hg)</a:t>
            </a:r>
          </a:p>
          <a:p>
            <a:pPr marL="342900" indent="-342900">
              <a:lnSpc>
                <a:spcPct val="150000"/>
              </a:lnSpc>
              <a:buFont typeface="+mj-lt"/>
              <a:buAutoNum type="arabicPeriod"/>
            </a:pPr>
            <a:r>
              <a:rPr lang="en-US" sz="2000" dirty="0" err="1" smtClean="0">
                <a:solidFill>
                  <a:schemeClr val="bg1">
                    <a:lumMod val="75000"/>
                  </a:schemeClr>
                </a:solidFill>
                <a:latin typeface="Passion One" panose="020B0604020202020204" charset="0"/>
              </a:rPr>
              <a:t>Chol</a:t>
            </a:r>
            <a:r>
              <a:rPr lang="en-US" sz="1600" dirty="0" smtClean="0"/>
              <a:t>: </a:t>
            </a:r>
            <a:r>
              <a:rPr lang="en-US" sz="1600" dirty="0" smtClean="0">
                <a:latin typeface="Bahnschrift SemiLight Condensed" panose="020B0502040204020203" pitchFamily="34" charset="0"/>
              </a:rPr>
              <a:t>Serum </a:t>
            </a:r>
            <a:r>
              <a:rPr lang="en-US" sz="1600" dirty="0" err="1" smtClean="0">
                <a:latin typeface="Bahnschrift SemiLight Condensed" panose="020B0502040204020203" pitchFamily="34" charset="0"/>
              </a:rPr>
              <a:t>Cholestoral</a:t>
            </a:r>
            <a:r>
              <a:rPr lang="en-US" sz="1600" dirty="0" smtClean="0">
                <a:latin typeface="Bahnschrift SemiLight Condensed" panose="020B0502040204020203" pitchFamily="34" charset="0"/>
              </a:rPr>
              <a:t> (mg/dl)</a:t>
            </a:r>
          </a:p>
          <a:p>
            <a:pPr marL="342900" indent="-342900">
              <a:lnSpc>
                <a:spcPct val="150000"/>
              </a:lnSpc>
              <a:buFont typeface="+mj-lt"/>
              <a:buAutoNum type="arabicPeriod"/>
            </a:pPr>
            <a:r>
              <a:rPr lang="en-US" sz="2000" dirty="0" err="1" smtClean="0">
                <a:solidFill>
                  <a:schemeClr val="bg1">
                    <a:lumMod val="75000"/>
                  </a:schemeClr>
                </a:solidFill>
                <a:latin typeface="Passion One" panose="020B0604020202020204" charset="0"/>
              </a:rPr>
              <a:t>Fbs</a:t>
            </a:r>
            <a:r>
              <a:rPr lang="en-US" sz="1600" dirty="0" smtClean="0"/>
              <a:t>: </a:t>
            </a:r>
            <a:r>
              <a:rPr lang="en-US" sz="1600" dirty="0" smtClean="0">
                <a:latin typeface="Bahnschrift SemiLight Condensed" panose="020B0502040204020203" pitchFamily="34" charset="0"/>
              </a:rPr>
              <a:t>Fasting Blood Sugar (&gt;120mg/dl) 0=False, 1=True</a:t>
            </a:r>
          </a:p>
          <a:p>
            <a:pPr marL="342900" indent="-342900">
              <a:lnSpc>
                <a:spcPct val="150000"/>
              </a:lnSpc>
              <a:buFont typeface="+mj-lt"/>
              <a:buAutoNum type="arabicPeriod"/>
            </a:pPr>
            <a:r>
              <a:rPr lang="en-US" sz="2000" dirty="0" err="1" smtClean="0">
                <a:solidFill>
                  <a:schemeClr val="bg1">
                    <a:lumMod val="75000"/>
                  </a:schemeClr>
                </a:solidFill>
                <a:latin typeface="Passion One" panose="020B0604020202020204" charset="0"/>
              </a:rPr>
              <a:t>Restecg</a:t>
            </a:r>
            <a:r>
              <a:rPr lang="en-US" sz="1600" dirty="0" smtClean="0"/>
              <a:t>: </a:t>
            </a:r>
            <a:r>
              <a:rPr lang="en-US" sz="1600" dirty="0" smtClean="0">
                <a:latin typeface="Bahnschrift SemiLight Condensed" panose="020B0502040204020203" pitchFamily="34" charset="0"/>
              </a:rPr>
              <a:t>resting electrocardiographic results 0= Normal, 1= abnormal, 2=</a:t>
            </a:r>
            <a:r>
              <a:rPr lang="en-US" sz="1600" dirty="0">
                <a:latin typeface="Bahnschrift SemiLight Condensed" panose="020B0502040204020203" pitchFamily="34" charset="0"/>
              </a:rPr>
              <a:t> probable or definite left ventricular hypertrophy by Estes’ </a:t>
            </a:r>
            <a:r>
              <a:rPr lang="en-US" sz="1600" dirty="0" smtClean="0">
                <a:latin typeface="Bahnschrift SemiLight Condensed" panose="020B0502040204020203" pitchFamily="34" charset="0"/>
              </a:rPr>
              <a:t>criteria</a:t>
            </a:r>
          </a:p>
          <a:p>
            <a:pPr marL="342900" indent="-342900">
              <a:lnSpc>
                <a:spcPct val="150000"/>
              </a:lnSpc>
              <a:buFont typeface="+mj-lt"/>
              <a:buAutoNum type="arabicPeriod"/>
            </a:pPr>
            <a:endParaRPr lang="en-US" sz="1600" dirty="0" smtClean="0"/>
          </a:p>
          <a:p>
            <a:pPr marL="342900" indent="-342900">
              <a:lnSpc>
                <a:spcPct val="150000"/>
              </a:lnSpc>
              <a:buFont typeface="+mj-lt"/>
              <a:buAutoNum type="arabicPeriod"/>
            </a:pPr>
            <a:endParaRPr lang="en-US" sz="1600" dirty="0"/>
          </a:p>
        </p:txBody>
      </p:sp>
    </p:spTree>
    <p:extLst>
      <p:ext uri="{BB962C8B-B14F-4D97-AF65-F5344CB8AC3E}">
        <p14:creationId xmlns:p14="http://schemas.microsoft.com/office/powerpoint/2010/main" val="1073409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41"/>
          <p:cNvSpPr txBox="1">
            <a:spLocks noGrp="1"/>
          </p:cNvSpPr>
          <p:nvPr>
            <p:ph type="title" idx="15"/>
          </p:nvPr>
        </p:nvSpPr>
        <p:spPr>
          <a:xfrm>
            <a:off x="720023" y="136625"/>
            <a:ext cx="7704000" cy="5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DATASET DETAILS</a:t>
            </a:r>
            <a:endParaRPr dirty="0"/>
          </a:p>
        </p:txBody>
      </p:sp>
      <p:sp>
        <p:nvSpPr>
          <p:cNvPr id="42" name="TextBox 41"/>
          <p:cNvSpPr txBox="1"/>
          <p:nvPr/>
        </p:nvSpPr>
        <p:spPr>
          <a:xfrm>
            <a:off x="720023" y="694925"/>
            <a:ext cx="7704000" cy="4062651"/>
          </a:xfrm>
          <a:prstGeom prst="rect">
            <a:avLst/>
          </a:prstGeom>
          <a:noFill/>
        </p:spPr>
        <p:txBody>
          <a:bodyPr wrap="square" rtlCol="0">
            <a:spAutoFit/>
          </a:bodyPr>
          <a:lstStyle/>
          <a:p>
            <a:pPr marL="342900" indent="-342900">
              <a:lnSpc>
                <a:spcPct val="150000"/>
              </a:lnSpc>
              <a:buFont typeface="+mj-lt"/>
              <a:buAutoNum type="arabicPeriod"/>
            </a:pPr>
            <a:r>
              <a:rPr lang="en-US" sz="2000" dirty="0" err="1" smtClean="0">
                <a:solidFill>
                  <a:schemeClr val="bg1">
                    <a:lumMod val="75000"/>
                  </a:schemeClr>
                </a:solidFill>
                <a:latin typeface="Passion One" panose="020B0604020202020204" charset="0"/>
              </a:rPr>
              <a:t>Thalach</a:t>
            </a:r>
            <a:r>
              <a:rPr lang="en-US" sz="1600" dirty="0" smtClean="0"/>
              <a:t>: </a:t>
            </a:r>
            <a:r>
              <a:rPr lang="en-US" sz="1600" dirty="0" smtClean="0">
                <a:latin typeface="Bahnschrift SemiLight Condensed" panose="020B0502040204020203" pitchFamily="34" charset="0"/>
              </a:rPr>
              <a:t>Max Bps</a:t>
            </a:r>
          </a:p>
          <a:p>
            <a:pPr marL="342900" indent="-342900">
              <a:lnSpc>
                <a:spcPct val="150000"/>
              </a:lnSpc>
              <a:buFont typeface="+mj-lt"/>
              <a:buAutoNum type="arabicPeriod"/>
            </a:pPr>
            <a:r>
              <a:rPr lang="en-US" sz="2000" dirty="0" err="1" smtClean="0">
                <a:solidFill>
                  <a:schemeClr val="bg1">
                    <a:lumMod val="75000"/>
                  </a:schemeClr>
                </a:solidFill>
                <a:latin typeface="Passion One" panose="020B0604020202020204" charset="0"/>
              </a:rPr>
              <a:t>Exang</a:t>
            </a:r>
            <a:r>
              <a:rPr lang="en-US" sz="1600" dirty="0" smtClean="0"/>
              <a:t>:  </a:t>
            </a:r>
            <a:r>
              <a:rPr lang="en-US" sz="1600" dirty="0" smtClean="0">
                <a:latin typeface="Bahnschrift SemiLight Condensed" panose="020B0502040204020203" pitchFamily="34" charset="0"/>
              </a:rPr>
              <a:t>Exercise induced angina 0=No, 1=Yes</a:t>
            </a:r>
          </a:p>
          <a:p>
            <a:pPr marL="342900" indent="-342900">
              <a:lnSpc>
                <a:spcPct val="150000"/>
              </a:lnSpc>
              <a:buFont typeface="+mj-lt"/>
              <a:buAutoNum type="arabicPeriod"/>
            </a:pPr>
            <a:r>
              <a:rPr lang="en-US" sz="2000" dirty="0" err="1" smtClean="0">
                <a:solidFill>
                  <a:schemeClr val="bg1">
                    <a:lumMod val="75000"/>
                  </a:schemeClr>
                </a:solidFill>
                <a:latin typeface="Passion One" panose="020B0604020202020204" charset="0"/>
              </a:rPr>
              <a:t>Oldpeak</a:t>
            </a:r>
            <a:r>
              <a:rPr lang="en-US" sz="1600" dirty="0" smtClean="0"/>
              <a:t>: </a:t>
            </a:r>
            <a:r>
              <a:rPr lang="en-US" sz="1600" dirty="0" smtClean="0">
                <a:latin typeface="Bahnschrift SemiLight Condensed" panose="020B0502040204020203" pitchFamily="34" charset="0"/>
              </a:rPr>
              <a:t>ST depression induced by exercise relative to rest</a:t>
            </a:r>
          </a:p>
          <a:p>
            <a:pPr marL="342900" indent="-342900">
              <a:lnSpc>
                <a:spcPct val="150000"/>
              </a:lnSpc>
              <a:buFont typeface="+mj-lt"/>
              <a:buAutoNum type="arabicPeriod"/>
            </a:pPr>
            <a:r>
              <a:rPr lang="en-US" sz="2000" dirty="0" smtClean="0">
                <a:solidFill>
                  <a:schemeClr val="bg1">
                    <a:lumMod val="75000"/>
                  </a:schemeClr>
                </a:solidFill>
                <a:latin typeface="Passion One" panose="020B0604020202020204" charset="0"/>
              </a:rPr>
              <a:t>Slope</a:t>
            </a:r>
            <a:r>
              <a:rPr lang="en-US" sz="1600" dirty="0" smtClean="0"/>
              <a:t>: </a:t>
            </a:r>
            <a:r>
              <a:rPr lang="en-US" sz="1600" dirty="0">
                <a:latin typeface="Bahnschrift SemiLight Condensed" panose="020B0502040204020203" pitchFamily="34" charset="0"/>
              </a:rPr>
              <a:t>the slope of the peak exercise ST </a:t>
            </a:r>
            <a:r>
              <a:rPr lang="en-US" sz="1600" dirty="0" smtClean="0">
                <a:latin typeface="Bahnschrift SemiLight Condensed" panose="020B0502040204020203" pitchFamily="34" charset="0"/>
              </a:rPr>
              <a:t>segment 0= Unsloping, 1=Flat, 2=</a:t>
            </a:r>
            <a:r>
              <a:rPr lang="en-US" sz="1600" dirty="0" err="1" smtClean="0">
                <a:latin typeface="Bahnschrift SemiLight Condensed" panose="020B0502040204020203" pitchFamily="34" charset="0"/>
              </a:rPr>
              <a:t>Downsloping</a:t>
            </a:r>
            <a:endParaRPr lang="en-US" sz="1600" dirty="0" smtClean="0">
              <a:latin typeface="Bahnschrift SemiLight Condensed" panose="020B0502040204020203" pitchFamily="34" charset="0"/>
            </a:endParaRPr>
          </a:p>
          <a:p>
            <a:pPr marL="342900" indent="-342900">
              <a:lnSpc>
                <a:spcPct val="150000"/>
              </a:lnSpc>
              <a:buFont typeface="+mj-lt"/>
              <a:buAutoNum type="arabicPeriod"/>
            </a:pPr>
            <a:r>
              <a:rPr lang="en-US" sz="2000" dirty="0" smtClean="0">
                <a:solidFill>
                  <a:schemeClr val="bg1">
                    <a:lumMod val="75000"/>
                  </a:schemeClr>
                </a:solidFill>
                <a:latin typeface="Passion One" panose="020B0604020202020204" charset="0"/>
              </a:rPr>
              <a:t>Ca</a:t>
            </a:r>
            <a:r>
              <a:rPr lang="en-US" sz="1600" dirty="0" smtClean="0"/>
              <a:t>: </a:t>
            </a:r>
            <a:r>
              <a:rPr lang="en-US" sz="1600" dirty="0">
                <a:latin typeface="Bahnschrift SemiLight Condensed" panose="020B0502040204020203" pitchFamily="34" charset="0"/>
              </a:rPr>
              <a:t>The number of major </a:t>
            </a:r>
            <a:r>
              <a:rPr lang="en-US" sz="1600" dirty="0" smtClean="0">
                <a:latin typeface="Bahnschrift SemiLight Condensed" panose="020B0502040204020203" pitchFamily="34" charset="0"/>
              </a:rPr>
              <a:t>vessels</a:t>
            </a:r>
          </a:p>
          <a:p>
            <a:pPr marL="342900" indent="-342900">
              <a:lnSpc>
                <a:spcPct val="150000"/>
              </a:lnSpc>
              <a:buFont typeface="+mj-lt"/>
              <a:buAutoNum type="arabicPeriod"/>
            </a:pPr>
            <a:r>
              <a:rPr lang="en-US" sz="2000" dirty="0" err="1" smtClean="0">
                <a:solidFill>
                  <a:schemeClr val="bg1">
                    <a:lumMod val="75000"/>
                  </a:schemeClr>
                </a:solidFill>
                <a:latin typeface="Passion One" panose="020B0604020202020204" charset="0"/>
              </a:rPr>
              <a:t>Thal</a:t>
            </a:r>
            <a:r>
              <a:rPr lang="en-US" sz="1600" dirty="0" smtClean="0"/>
              <a:t>: </a:t>
            </a:r>
            <a:r>
              <a:rPr lang="en-US" sz="1600" dirty="0">
                <a:latin typeface="Bahnschrift SemiLight Condensed" panose="020B0502040204020203" pitchFamily="34" charset="0"/>
              </a:rPr>
              <a:t>A blood disorder called </a:t>
            </a:r>
            <a:r>
              <a:rPr lang="en-US" sz="1600" dirty="0" smtClean="0">
                <a:latin typeface="Bahnschrift SemiLight Condensed" panose="020B0502040204020203" pitchFamily="34" charset="0"/>
              </a:rPr>
              <a:t>Thalassemia 1= Normal, 2=Fixed Defect, 3=</a:t>
            </a:r>
            <a:r>
              <a:rPr lang="en-US" sz="1600" dirty="0" err="1" smtClean="0">
                <a:latin typeface="Bahnschrift SemiLight Condensed" panose="020B0502040204020203" pitchFamily="34" charset="0"/>
              </a:rPr>
              <a:t>Revesible</a:t>
            </a:r>
            <a:r>
              <a:rPr lang="en-US" sz="1600" dirty="0" smtClean="0">
                <a:latin typeface="Bahnschrift SemiLight Condensed" panose="020B0502040204020203" pitchFamily="34" charset="0"/>
              </a:rPr>
              <a:t> Defect</a:t>
            </a:r>
          </a:p>
          <a:p>
            <a:pPr marL="342900" indent="-342900">
              <a:lnSpc>
                <a:spcPct val="150000"/>
              </a:lnSpc>
              <a:buFont typeface="+mj-lt"/>
              <a:buAutoNum type="arabicPeriod"/>
            </a:pPr>
            <a:r>
              <a:rPr lang="en-US" sz="2000" dirty="0" smtClean="0">
                <a:solidFill>
                  <a:schemeClr val="bg1">
                    <a:lumMod val="75000"/>
                  </a:schemeClr>
                </a:solidFill>
                <a:latin typeface="Passion One" panose="020B0604020202020204" charset="0"/>
              </a:rPr>
              <a:t>Target</a:t>
            </a:r>
            <a:r>
              <a:rPr lang="en-US" sz="1600" dirty="0" smtClean="0"/>
              <a:t>: </a:t>
            </a:r>
            <a:r>
              <a:rPr lang="en-US" sz="1600" dirty="0" smtClean="0">
                <a:latin typeface="Bahnschrift SemiLight Condensed" panose="020B0502040204020203" pitchFamily="34" charset="0"/>
              </a:rPr>
              <a:t>0=No Heart Disease, 1=Heart Disease</a:t>
            </a:r>
          </a:p>
          <a:p>
            <a:pPr marL="342900" indent="-342900">
              <a:lnSpc>
                <a:spcPct val="150000"/>
              </a:lnSpc>
              <a:buFont typeface="+mj-lt"/>
              <a:buAutoNum type="arabicPeriod"/>
            </a:pPr>
            <a:endParaRPr lang="en-US" sz="1600" dirty="0" smtClean="0"/>
          </a:p>
          <a:p>
            <a:pPr marL="342900" indent="-342900">
              <a:lnSpc>
                <a:spcPct val="150000"/>
              </a:lnSpc>
              <a:buFont typeface="+mj-lt"/>
              <a:buAutoNum type="arabicPeriod"/>
            </a:pPr>
            <a:endParaRPr lang="en-US"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42"/>
          <p:cNvSpPr txBox="1">
            <a:spLocks noGrp="1"/>
          </p:cNvSpPr>
          <p:nvPr>
            <p:ph type="title" idx="6"/>
          </p:nvPr>
        </p:nvSpPr>
        <p:spPr>
          <a:xfrm>
            <a:off x="720000" y="540000"/>
            <a:ext cx="7704000" cy="5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TOO</a:t>
            </a:r>
            <a:r>
              <a:rPr lang="en" dirty="0" smtClean="0"/>
              <a:t>LS</a:t>
            </a:r>
            <a:endParaRPr dirty="0">
              <a:solidFill>
                <a:schemeClr val="lt1"/>
              </a:solidFill>
            </a:endParaRPr>
          </a:p>
        </p:txBody>
      </p:sp>
      <p:sp>
        <p:nvSpPr>
          <p:cNvPr id="665" name="Google Shape;665;p42"/>
          <p:cNvSpPr txBox="1">
            <a:spLocks noGrp="1"/>
          </p:cNvSpPr>
          <p:nvPr>
            <p:ph type="title"/>
          </p:nvPr>
        </p:nvSpPr>
        <p:spPr>
          <a:xfrm>
            <a:off x="902678" y="3089622"/>
            <a:ext cx="2336400" cy="46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smtClean="0"/>
              <a:t>MySQL</a:t>
            </a:r>
            <a:endParaRPr sz="3200" dirty="0"/>
          </a:p>
        </p:txBody>
      </p:sp>
      <p:sp>
        <p:nvSpPr>
          <p:cNvPr id="667" name="Google Shape;667;p42"/>
          <p:cNvSpPr txBox="1">
            <a:spLocks noGrp="1"/>
          </p:cNvSpPr>
          <p:nvPr>
            <p:ph type="title" idx="2"/>
          </p:nvPr>
        </p:nvSpPr>
        <p:spPr>
          <a:xfrm>
            <a:off x="3434078" y="3089633"/>
            <a:ext cx="2336400" cy="46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smtClean="0"/>
              <a:t>PowerBI</a:t>
            </a:r>
            <a:br>
              <a:rPr lang="en" sz="3200" dirty="0" smtClean="0"/>
            </a:br>
            <a:endParaRPr sz="3200" dirty="0"/>
          </a:p>
        </p:txBody>
      </p:sp>
      <p:sp>
        <p:nvSpPr>
          <p:cNvPr id="669" name="Google Shape;669;p42"/>
          <p:cNvSpPr txBox="1">
            <a:spLocks noGrp="1"/>
          </p:cNvSpPr>
          <p:nvPr>
            <p:ph type="title" idx="4"/>
          </p:nvPr>
        </p:nvSpPr>
        <p:spPr>
          <a:xfrm>
            <a:off x="5965478" y="3089622"/>
            <a:ext cx="2336400" cy="46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smtClean="0"/>
              <a:t>Python</a:t>
            </a:r>
            <a:br>
              <a:rPr lang="en" sz="3200" dirty="0" smtClean="0"/>
            </a:br>
            <a:endParaRPr sz="32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0069" y="1846966"/>
            <a:ext cx="1242656" cy="124265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0770" y="2016525"/>
            <a:ext cx="1022982" cy="101900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2085" y="1846966"/>
            <a:ext cx="1867658" cy="1294909"/>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44"/>
          <p:cNvSpPr txBox="1">
            <a:spLocks noGrp="1"/>
          </p:cNvSpPr>
          <p:nvPr>
            <p:ph type="title"/>
          </p:nvPr>
        </p:nvSpPr>
        <p:spPr>
          <a:xfrm>
            <a:off x="720000" y="540000"/>
            <a:ext cx="7704000" cy="5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Analytical Purpose</a:t>
            </a:r>
            <a:endParaRPr dirty="0"/>
          </a:p>
        </p:txBody>
      </p:sp>
      <p:sp>
        <p:nvSpPr>
          <p:cNvPr id="738" name="Google Shape;738;p44"/>
          <p:cNvSpPr txBox="1"/>
          <p:nvPr/>
        </p:nvSpPr>
        <p:spPr>
          <a:xfrm>
            <a:off x="3420225" y="1589624"/>
            <a:ext cx="2303400" cy="465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smtClean="0">
                <a:solidFill>
                  <a:schemeClr val="lt1"/>
                </a:solidFill>
                <a:latin typeface="Passion One"/>
                <a:ea typeface="Passion One"/>
                <a:cs typeface="Passion One"/>
                <a:sym typeface="Passion One"/>
              </a:rPr>
              <a:t>Purpose</a:t>
            </a:r>
            <a:endParaRPr sz="2400" dirty="0">
              <a:solidFill>
                <a:schemeClr val="lt1"/>
              </a:solidFill>
              <a:latin typeface="Passion One"/>
              <a:ea typeface="Passion One"/>
              <a:cs typeface="Passion One"/>
              <a:sym typeface="Passion One"/>
            </a:endParaRPr>
          </a:p>
        </p:txBody>
      </p:sp>
      <p:sp>
        <p:nvSpPr>
          <p:cNvPr id="739" name="Google Shape;739;p44"/>
          <p:cNvSpPr txBox="1"/>
          <p:nvPr/>
        </p:nvSpPr>
        <p:spPr>
          <a:xfrm>
            <a:off x="3420225" y="1917399"/>
            <a:ext cx="2303400" cy="76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solidFill>
                  <a:schemeClr val="dk1"/>
                </a:solidFill>
                <a:latin typeface="Nunito"/>
                <a:ea typeface="Nunito"/>
                <a:cs typeface="Nunito"/>
                <a:sym typeface="Nunito"/>
              </a:rPr>
              <a:t>Analyze to figure out the indexes having precise relation with Heart attack </a:t>
            </a:r>
            <a:endParaRPr dirty="0">
              <a:solidFill>
                <a:schemeClr val="dk1"/>
              </a:solidFill>
              <a:latin typeface="Nunito"/>
              <a:ea typeface="Nunito"/>
              <a:cs typeface="Nunito"/>
              <a:sym typeface="Nunito"/>
            </a:endParaRPr>
          </a:p>
        </p:txBody>
      </p:sp>
      <p:sp>
        <p:nvSpPr>
          <p:cNvPr id="740" name="Google Shape;740;p44"/>
          <p:cNvSpPr txBox="1"/>
          <p:nvPr/>
        </p:nvSpPr>
        <p:spPr>
          <a:xfrm>
            <a:off x="3420275" y="3071249"/>
            <a:ext cx="2303400" cy="465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smtClean="0">
                <a:solidFill>
                  <a:schemeClr val="lt1"/>
                </a:solidFill>
                <a:latin typeface="Passion One"/>
                <a:ea typeface="Passion One"/>
                <a:cs typeface="Passion One"/>
                <a:sym typeface="Passion One"/>
              </a:rPr>
              <a:t>Visualization</a:t>
            </a:r>
            <a:endParaRPr sz="2400" dirty="0">
              <a:solidFill>
                <a:schemeClr val="lt1"/>
              </a:solidFill>
              <a:latin typeface="Passion One"/>
              <a:ea typeface="Passion One"/>
              <a:cs typeface="Passion One"/>
              <a:sym typeface="Passion One"/>
            </a:endParaRPr>
          </a:p>
        </p:txBody>
      </p:sp>
      <p:sp>
        <p:nvSpPr>
          <p:cNvPr id="741" name="Google Shape;741;p44"/>
          <p:cNvSpPr txBox="1"/>
          <p:nvPr/>
        </p:nvSpPr>
        <p:spPr>
          <a:xfrm>
            <a:off x="3420275" y="3458899"/>
            <a:ext cx="2303400" cy="8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solidFill>
                  <a:schemeClr val="dk1"/>
                </a:solidFill>
                <a:latin typeface="Nunito"/>
                <a:ea typeface="Nunito"/>
                <a:cs typeface="Nunito"/>
                <a:sym typeface="Nunito"/>
              </a:rPr>
              <a:t>Having clear charts for better analysis</a:t>
            </a:r>
            <a:endParaRPr dirty="0">
              <a:solidFill>
                <a:schemeClr val="dk1"/>
              </a:solidFill>
              <a:latin typeface="Nunito"/>
              <a:ea typeface="Nunito"/>
              <a:cs typeface="Nunito"/>
              <a:sym typeface="Nunito"/>
            </a:endParaRPr>
          </a:p>
        </p:txBody>
      </p:sp>
      <p:sp>
        <p:nvSpPr>
          <p:cNvPr id="742" name="Google Shape;742;p44"/>
          <p:cNvSpPr txBox="1"/>
          <p:nvPr/>
        </p:nvSpPr>
        <p:spPr>
          <a:xfrm>
            <a:off x="6039000" y="3071249"/>
            <a:ext cx="2303400" cy="465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smtClean="0">
                <a:solidFill>
                  <a:schemeClr val="lt1"/>
                </a:solidFill>
                <a:latin typeface="Passion One"/>
                <a:ea typeface="Passion One"/>
                <a:cs typeface="Passion One"/>
                <a:sym typeface="Passion One"/>
              </a:rPr>
              <a:t>Analysis</a:t>
            </a:r>
            <a:endParaRPr sz="2400" dirty="0">
              <a:solidFill>
                <a:schemeClr val="lt1"/>
              </a:solidFill>
              <a:latin typeface="Passion One"/>
              <a:ea typeface="Passion One"/>
              <a:cs typeface="Passion One"/>
              <a:sym typeface="Passion One"/>
            </a:endParaRPr>
          </a:p>
        </p:txBody>
      </p:sp>
      <p:sp>
        <p:nvSpPr>
          <p:cNvPr id="743" name="Google Shape;743;p44"/>
          <p:cNvSpPr txBox="1"/>
          <p:nvPr/>
        </p:nvSpPr>
        <p:spPr>
          <a:xfrm>
            <a:off x="6039000" y="3458899"/>
            <a:ext cx="2303400" cy="8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rgbClr val="191919"/>
                </a:solidFill>
                <a:latin typeface="Nunito"/>
                <a:ea typeface="Nunito"/>
                <a:cs typeface="Nunito"/>
                <a:sym typeface="Nunito"/>
              </a:rPr>
              <a:t>Base on the aforementioned visulization to point out the related indexes</a:t>
            </a:r>
            <a:endParaRPr dirty="0">
              <a:solidFill>
                <a:schemeClr val="dk1"/>
              </a:solidFill>
              <a:latin typeface="Nunito"/>
              <a:ea typeface="Nunito"/>
              <a:cs typeface="Nunito"/>
              <a:sym typeface="Nunito"/>
            </a:endParaRPr>
          </a:p>
        </p:txBody>
      </p:sp>
      <p:sp>
        <p:nvSpPr>
          <p:cNvPr id="744" name="Google Shape;744;p44"/>
          <p:cNvSpPr txBox="1"/>
          <p:nvPr/>
        </p:nvSpPr>
        <p:spPr>
          <a:xfrm>
            <a:off x="801550" y="3071249"/>
            <a:ext cx="2303400" cy="465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smtClean="0">
                <a:solidFill>
                  <a:schemeClr val="lt1"/>
                </a:solidFill>
                <a:latin typeface="Passion One"/>
                <a:ea typeface="Passion One"/>
                <a:cs typeface="Passion One"/>
                <a:sym typeface="Passion One"/>
              </a:rPr>
              <a:t>Clean Data</a:t>
            </a:r>
            <a:endParaRPr sz="2400" dirty="0">
              <a:solidFill>
                <a:schemeClr val="lt1"/>
              </a:solidFill>
              <a:latin typeface="Passion One"/>
              <a:ea typeface="Passion One"/>
              <a:cs typeface="Passion One"/>
              <a:sym typeface="Passion One"/>
            </a:endParaRPr>
          </a:p>
        </p:txBody>
      </p:sp>
      <p:sp>
        <p:nvSpPr>
          <p:cNvPr id="745" name="Google Shape;745;p44"/>
          <p:cNvSpPr txBox="1"/>
          <p:nvPr/>
        </p:nvSpPr>
        <p:spPr>
          <a:xfrm>
            <a:off x="801550" y="3458899"/>
            <a:ext cx="2303400" cy="8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rgbClr val="191919"/>
                </a:solidFill>
                <a:latin typeface="Nunito"/>
                <a:ea typeface="Nunito"/>
                <a:cs typeface="Nunito"/>
                <a:sym typeface="Nunito"/>
              </a:rPr>
              <a:t>Remove Null and changing data as demands</a:t>
            </a:r>
            <a:endParaRPr dirty="0">
              <a:solidFill>
                <a:schemeClr val="dk1"/>
              </a:solidFill>
              <a:latin typeface="Nunito"/>
              <a:ea typeface="Nunito"/>
              <a:cs typeface="Nunito"/>
              <a:sym typeface="Nunito"/>
            </a:endParaRPr>
          </a:p>
        </p:txBody>
      </p:sp>
      <p:cxnSp>
        <p:nvCxnSpPr>
          <p:cNvPr id="746" name="Google Shape;746;p44"/>
          <p:cNvCxnSpPr>
            <a:stCxn id="739" idx="2"/>
            <a:endCxn id="744" idx="0"/>
          </p:cNvCxnSpPr>
          <p:nvPr/>
        </p:nvCxnSpPr>
        <p:spPr>
          <a:xfrm rot="5400000">
            <a:off x="3068763" y="1568087"/>
            <a:ext cx="387650" cy="2618675"/>
          </a:xfrm>
          <a:prstGeom prst="bentConnector3">
            <a:avLst>
              <a:gd name="adj1" fmla="val 50000"/>
            </a:avLst>
          </a:prstGeom>
          <a:noFill/>
          <a:ln w="9525" cap="flat" cmpd="sng">
            <a:solidFill>
              <a:schemeClr val="lt1"/>
            </a:solidFill>
            <a:prstDash val="solid"/>
            <a:round/>
            <a:headEnd type="none" w="med" len="med"/>
            <a:tailEnd type="none" w="med" len="med"/>
          </a:ln>
        </p:spPr>
      </p:cxnSp>
      <p:cxnSp>
        <p:nvCxnSpPr>
          <p:cNvPr id="747" name="Google Shape;747;p44"/>
          <p:cNvCxnSpPr>
            <a:stCxn id="739" idx="2"/>
            <a:endCxn id="740" idx="0"/>
          </p:cNvCxnSpPr>
          <p:nvPr/>
        </p:nvCxnSpPr>
        <p:spPr>
          <a:xfrm rot="16200000" flipH="1">
            <a:off x="4378125" y="2877399"/>
            <a:ext cx="387650" cy="50"/>
          </a:xfrm>
          <a:prstGeom prst="bentConnector3">
            <a:avLst>
              <a:gd name="adj1" fmla="val 50000"/>
            </a:avLst>
          </a:prstGeom>
          <a:noFill/>
          <a:ln w="9525" cap="flat" cmpd="sng">
            <a:solidFill>
              <a:schemeClr val="lt1"/>
            </a:solidFill>
            <a:prstDash val="solid"/>
            <a:round/>
            <a:headEnd type="none" w="med" len="med"/>
            <a:tailEnd type="none" w="med" len="med"/>
          </a:ln>
        </p:spPr>
      </p:cxnSp>
      <p:cxnSp>
        <p:nvCxnSpPr>
          <p:cNvPr id="748" name="Google Shape;748;p44"/>
          <p:cNvCxnSpPr>
            <a:stCxn id="739" idx="2"/>
            <a:endCxn id="742" idx="0"/>
          </p:cNvCxnSpPr>
          <p:nvPr/>
        </p:nvCxnSpPr>
        <p:spPr>
          <a:xfrm rot="16200000" flipH="1">
            <a:off x="5687487" y="1568036"/>
            <a:ext cx="387650" cy="2618775"/>
          </a:xfrm>
          <a:prstGeom prst="bentConnector3">
            <a:avLst>
              <a:gd name="adj1" fmla="val 50000"/>
            </a:avLst>
          </a:prstGeom>
          <a:noFill/>
          <a:ln w="9525"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49"/>
          <p:cNvSpPr txBox="1">
            <a:spLocks noGrp="1"/>
          </p:cNvSpPr>
          <p:nvPr>
            <p:ph type="title"/>
          </p:nvPr>
        </p:nvSpPr>
        <p:spPr>
          <a:xfrm rot="410">
            <a:off x="2163303" y="1515530"/>
            <a:ext cx="5031300" cy="154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800" dirty="0" smtClean="0"/>
              <a:t>2</a:t>
            </a:r>
            <a:endParaRPr sz="8800" dirty="0"/>
          </a:p>
        </p:txBody>
      </p:sp>
      <p:sp>
        <p:nvSpPr>
          <p:cNvPr id="904" name="Google Shape;904;p49"/>
          <p:cNvSpPr txBox="1">
            <a:spLocks noGrp="1"/>
          </p:cNvSpPr>
          <p:nvPr>
            <p:ph type="subTitle" idx="1"/>
          </p:nvPr>
        </p:nvSpPr>
        <p:spPr>
          <a:xfrm>
            <a:off x="1536161" y="2831055"/>
            <a:ext cx="6099989" cy="614596"/>
          </a:xfrm>
          <a:prstGeom prst="rect">
            <a:avLst/>
          </a:prstGeom>
        </p:spPr>
        <p:txBody>
          <a:bodyPr spcFirstLastPara="1" wrap="square" lIns="91425" tIns="91425" rIns="91425" bIns="91425" anchor="t" anchorCtr="0">
            <a:noAutofit/>
          </a:bodyPr>
          <a:lstStyle/>
          <a:p>
            <a:r>
              <a:rPr lang="en-US" sz="3200" b="1" dirty="0">
                <a:latin typeface="Passion One" panose="020B0604020202020204" charset="0"/>
              </a:rPr>
              <a:t>Query and Visualize By Tools</a:t>
            </a:r>
            <a:br>
              <a:rPr lang="en-US" sz="3200" b="1" dirty="0">
                <a:latin typeface="Passion One" panose="020B0604020202020204" charset="0"/>
              </a:rPr>
            </a:br>
            <a:endParaRPr lang="en-US" sz="3200" dirty="0">
              <a:latin typeface="Passion One" panose="020B060402020202020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odgkin Lymphoma Breakthrough by Slidesgo">
  <a:themeElements>
    <a:clrScheme name="Simple Light">
      <a:dk1>
        <a:srgbClr val="0C2E3A"/>
      </a:dk1>
      <a:lt1>
        <a:srgbClr val="AD364B"/>
      </a:lt1>
      <a:dk2>
        <a:srgbClr val="D34052"/>
      </a:dk2>
      <a:lt2>
        <a:srgbClr val="DA666C"/>
      </a:lt2>
      <a:accent1>
        <a:srgbClr val="FFC5C5"/>
      </a:accent1>
      <a:accent2>
        <a:srgbClr val="9AB485"/>
      </a:accent2>
      <a:accent3>
        <a:srgbClr val="BDC9B3"/>
      </a:accent3>
      <a:accent4>
        <a:srgbClr val="FFBC27"/>
      </a:accent4>
      <a:accent5>
        <a:srgbClr val="FFE28F"/>
      </a:accent5>
      <a:accent6>
        <a:srgbClr val="FFFFFF"/>
      </a:accent6>
      <a:hlink>
        <a:srgbClr val="0C2E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7987</TotalTime>
  <Words>1524</Words>
  <Application>Microsoft Office PowerPoint</Application>
  <PresentationFormat>On-screen Show (16:9)</PresentationFormat>
  <Paragraphs>138</Paragraphs>
  <Slides>42</Slides>
  <Notes>42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Bahnschrift SemiLight Condensed</vt:lpstr>
      <vt:lpstr>Arial</vt:lpstr>
      <vt:lpstr>Nunito</vt:lpstr>
      <vt:lpstr>Passion One</vt:lpstr>
      <vt:lpstr>Anaheim</vt:lpstr>
      <vt:lpstr>Hodgkin Lymphoma Breakthrough by Slidesgo</vt:lpstr>
      <vt:lpstr>HEART ATTACK POSSIBILITY</vt:lpstr>
      <vt:lpstr>1</vt:lpstr>
      <vt:lpstr>INTRODUCTION</vt:lpstr>
      <vt:lpstr>INTRODUCTION</vt:lpstr>
      <vt:lpstr>DATASET DETAILS</vt:lpstr>
      <vt:lpstr>DATASET DETAILS</vt:lpstr>
      <vt:lpstr>TOOLS</vt:lpstr>
      <vt:lpstr>Analytical Purpose</vt:lpstr>
      <vt:lpstr>2</vt:lpstr>
      <vt:lpstr>Clean Data</vt:lpstr>
      <vt:lpstr>Transform Data Values</vt:lpstr>
      <vt:lpstr>Transform Data Values</vt:lpstr>
      <vt:lpstr>Visulization</vt:lpstr>
      <vt:lpstr>Visulization</vt:lpstr>
      <vt:lpstr>Visulization</vt:lpstr>
      <vt:lpstr>Analysis</vt:lpstr>
      <vt:lpstr>GENERAL</vt:lpstr>
      <vt:lpstr>GENERAL</vt:lpstr>
      <vt:lpstr>GENERAL</vt:lpstr>
      <vt:lpstr>GENERAL</vt:lpstr>
      <vt:lpstr>GENERAL</vt:lpstr>
      <vt:lpstr>Analytics by Target</vt:lpstr>
      <vt:lpstr>Analytics by Target</vt:lpstr>
      <vt:lpstr>Analytics by Target</vt:lpstr>
      <vt:lpstr>Analytics by Target</vt:lpstr>
      <vt:lpstr>Analytics by Target</vt:lpstr>
      <vt:lpstr>Analytics by Target</vt:lpstr>
      <vt:lpstr>Analytics by Target</vt:lpstr>
      <vt:lpstr>Analytics by Target</vt:lpstr>
      <vt:lpstr>Analytics by Target</vt:lpstr>
      <vt:lpstr>Analytics  BY GENDER</vt:lpstr>
      <vt:lpstr>Analytics by Gender</vt:lpstr>
      <vt:lpstr>Analytics by Gender</vt:lpstr>
      <vt:lpstr>Analytics by Gender</vt:lpstr>
      <vt:lpstr>Analytics by Gender</vt:lpstr>
      <vt:lpstr>Analytics by Gender</vt:lpstr>
      <vt:lpstr>Analytics by Gender</vt:lpstr>
      <vt:lpstr>Analytics by Gender</vt:lpstr>
      <vt:lpstr>Analytics by Gender</vt:lpstr>
      <vt:lpstr>Analytics by Gender</vt:lpstr>
      <vt:lpstr>Heatmap Correlation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ATTACK POSSIBILITY</dc:title>
  <cp:lastModifiedBy>Microsoft account</cp:lastModifiedBy>
  <cp:revision>46</cp:revision>
  <dcterms:modified xsi:type="dcterms:W3CDTF">2023-02-25T00:10:14Z</dcterms:modified>
</cp:coreProperties>
</file>