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659B9-9E33-EC44-233A-6C2450C59A2A}" v="4" dt="2024-11-30T08:55:41.834"/>
    <p1510:client id="{998795EF-1962-4724-BCAB-1C11649B0408}" v="14" dt="2024-11-30T10:02:53.781"/>
    <p1510:client id="{F109472B-A7F4-4120-8C51-B7F1FF8B6CC1}" v="229" dt="2024-11-30T09:09:09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686F4-2B28-C22B-FF45-0B5231AD2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单击此处编辑母版标题样式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7D4CD9-36F7-21D0-B610-15E39F98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7AFF60-0535-BC80-9A01-DF3E3AEB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3ECC54-5786-ABC0-A255-47B74C7E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F9B1B-E870-C7D2-385F-4FB7CBCC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8456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C8284-5E83-305A-804B-5EC6673D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单击此处编辑母版标题样式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FBB188-2CB0-2C85-A983-C5E1E64D2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44A94-C24D-F0C4-336D-A977C319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0042F7-60BB-BA44-693B-B9DB1E84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3AC733-ADC3-F2A4-6962-710B928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587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545BD-FB56-8B25-D574-540A243D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单击此处编辑母版标题样式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0B62E8-3266-7C98-07DB-BDA1F702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4DF71-4442-09C3-E16C-61951D65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D5DC40-1661-BFC1-8AD8-D8971FCE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D05FD8-1C9E-71D5-3199-3BBC19BA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5656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38636-6B90-9792-6ACD-EC0ACA70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单击此处编辑母版标题样式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AEEE5-24BF-F2B8-5E50-D4167E14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4EF8F-F1F2-C176-73E8-487E8ED9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83B864-3042-1607-CC85-194DF7A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95CB2C-96D6-00B3-7E1F-26B9535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392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10BE0-9A57-C1C5-64E3-64B65310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单击此处编辑母版标题样式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149FBC-46EF-CEBE-14B8-1CE9C823F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单击此处编辑母版文本样式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857B2A-53B5-7327-CE9B-456B9FE4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5ACBD-2980-E9DF-A4A4-FD821E82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C67CAD-FD36-BDCB-3E4C-F377C34C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6834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80310-8C64-AC92-4F85-E06BACD7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单击此处编辑母版标题样式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55F04A-27A3-76F1-06A2-580CCEC7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F44B2E-356A-6D68-BE7D-65A4B725C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99B4A4-EBDB-504F-9DF9-328FF168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D1D363-C6A1-8FB0-717B-27A43B6C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54B2D4-B72B-B85F-8D5F-AD2908B5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89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57FE1-4857-4B9C-084B-1C6BB25B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单击此处编辑母版标题样式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C42518-609A-20C0-62CA-5A094ABB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单击此处编辑母版文本样式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9CE958-A398-9F37-E6D0-D0163F66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D24F79-655D-C06A-DFE5-15139BAFA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单击此处编辑母版文本样式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9D1648-4BD6-6CE4-8131-D18BB0B2F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76E7ED-3D9A-5650-A029-1AB2505C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FCBBAA-5DC9-F3F1-2AF0-3E62D69F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30892E-118C-FDCD-FC0D-26433FB9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330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9CDBB-3EE0-54C2-0E20-A92A0F32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单击此处编辑母版标题样式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6A416B-6FFB-F7BA-DB03-A3216033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2D6123-FCD8-68EE-3B36-03BC144F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6C1A05-D6A7-9AC8-BA4A-31128215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549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1D822E-86D7-5687-63C1-A919040D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394A3E-5174-B141-582D-E23541FA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E4E55E-36DE-A50F-EDEA-E9537F16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0728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17B1F-5A97-B9EC-9347-4D4517B8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单击此处编辑母版标题样式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365A8E-2A6A-784E-F142-E1DBA657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D46695-CB37-33B7-6ACC-FB472B8B1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单击此处编辑母版文本样式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54F8E8-384E-F9AC-6F42-5A0F5E5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C33D77-7399-1715-9CE0-C51345A5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775223-D0AA-1BBA-0CA8-14427414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803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CDCDA-C2EA-B5CA-C8D1-D3CF52D0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单击此处编辑母版标题样式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8B4DFF-1164-4E9F-FB5C-2A0C4F8C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HK" altLang="en-US"/>
              <a:t>单击图标添加图片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2FEFD7-5B93-47FD-E544-62E482132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单击此处编辑母版文本样式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2A13F1-B4B8-F7E8-6AA1-65E9EB19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61D690-4968-D718-8A59-C6EDFA40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FEFF86-427D-4369-F0C2-E046BE76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719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8F0C7A-7A14-265A-C13A-6F3AE609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64FC94-05C4-0982-FE9C-04827ACE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7F1B61-12B9-A9BB-E5F1-FD7BEEF45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72095-A7E7-4215-A7C3-5AC61701493D}" type="datetimeFigureOut">
              <a:rPr lang="zh-HK" altLang="en-US" smtClean="0"/>
              <a:t>30/11/2024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9FA934-AB66-BC2B-5E48-F279AAA6A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A5068-DA5E-2F22-F1D4-BEBCACF35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707A9-56FD-4652-9E3C-F1DA4B6123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840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18CF8-B521-DF41-4A9D-DEF3128B6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K"/>
              <a:t>Banquet Management System</a:t>
            </a:r>
            <a:endParaRPr lang="en-US" altLang="zh-HK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91E51-D28F-3528-A928-B514C3995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HK"/>
              <a:t>Group 27</a:t>
            </a:r>
            <a:endParaRPr lang="en-US" altLang="zh-HK"/>
          </a:p>
          <a:p>
            <a:endParaRPr lang="zh-HK" altLang="en-US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8522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5911-81B9-06E2-B971-B5BE08B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Aptos Display"/>
                <a:ea typeface="Aptos Display"/>
                <a:cs typeface="Aptos Display"/>
              </a:rPr>
              <a:t>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8F4-EAD9-AE85-BD19-9D66756A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Introduction of the banquet system</a:t>
            </a:r>
          </a:p>
          <a:p>
            <a:pPr lvl="1"/>
            <a:r>
              <a:rPr lang="en-HK"/>
              <a:t>Basic structure of the code</a:t>
            </a:r>
          </a:p>
          <a:p>
            <a:pPr lvl="1"/>
            <a:r>
              <a:rPr lang="en-HK"/>
              <a:t>Setup the databases</a:t>
            </a:r>
          </a:p>
          <a:p>
            <a:pPr marL="0" indent="0">
              <a:buNone/>
            </a:pPr>
            <a:endParaRPr lang="en-HK"/>
          </a:p>
          <a:p>
            <a:r>
              <a:rPr lang="en-HK"/>
              <a:t>Demonstration of how to use the banquet system</a:t>
            </a:r>
          </a:p>
          <a:p>
            <a:pPr lvl="1"/>
            <a:r>
              <a:rPr lang="en-HK" altLang="zh-HK"/>
              <a:t>Attendee</a:t>
            </a:r>
          </a:p>
          <a:p>
            <a:pPr lvl="1"/>
            <a:r>
              <a:rPr lang="en-HK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136361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51A0D-D101-90E9-1F39-B896971B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682"/>
            <a:ext cx="3200400" cy="264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The Basic structures</a:t>
            </a:r>
            <a:br>
              <a:rPr lang="en-US" sz="3200"/>
            </a:br>
            <a:endParaRPr lang="en-US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11A39D-AE61-724C-C1C6-4078D3CD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74" y="1610891"/>
            <a:ext cx="2663768" cy="202489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6A3010-73DA-F06A-0B28-3FFF6A97F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0215" y="534117"/>
            <a:ext cx="2931065" cy="20248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2D046F-F73C-7429-B160-039068C2F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215" y="2810914"/>
            <a:ext cx="3109667" cy="17940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A79B6F-A963-2F56-2DCF-AEE396561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215" y="5245157"/>
            <a:ext cx="4000976" cy="52512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A3B4516-B2D1-F07A-B157-6DA5DDC967C0}"/>
              </a:ext>
            </a:extLst>
          </p:cNvPr>
          <p:cNvSpPr txBox="1"/>
          <p:nvPr/>
        </p:nvSpPr>
        <p:spPr>
          <a:xfrm>
            <a:off x="710337" y="2384307"/>
            <a:ext cx="3891442" cy="494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Three Main modules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controller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models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views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-App(Program Entry)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AE468F-ADE2-0027-BC23-F5DA09995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19DD9D-426A-073F-5B44-33E29707D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060C67-2F83-148B-28F8-ED15EE438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33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0EF94-2E3B-3113-8F9C-AA3C5A5F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48" y="21912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HK"/>
              <a:t>Demonstration of how to use the banquet system</a:t>
            </a:r>
            <a:br>
              <a:rPr lang="en-HK"/>
            </a:b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56DB6-8273-3835-A1D2-D7FEE7A8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8" y="3929729"/>
            <a:ext cx="10515600" cy="878246"/>
          </a:xfrm>
        </p:spPr>
        <p:txBody>
          <a:bodyPr/>
          <a:lstStyle/>
          <a:p>
            <a:pPr algn="ctr"/>
            <a:r>
              <a:rPr lang="en-HK" sz="3600"/>
              <a:t>Attendee</a:t>
            </a:r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4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B896B-2F9E-4B8D-A6B1-0554B146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8" y="21840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HK"/>
              <a:t>Demonstration of how to use the banquet system</a:t>
            </a:r>
            <a:br>
              <a:rPr lang="en-HK"/>
            </a:b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1EDE2-7B85-EB9A-6751-46EC2A83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3860902"/>
            <a:ext cx="10515600" cy="1409188"/>
          </a:xfrm>
        </p:spPr>
        <p:txBody>
          <a:bodyPr/>
          <a:lstStyle/>
          <a:p>
            <a:pPr algn="ctr"/>
            <a:r>
              <a:rPr lang="en-HK" sz="3600"/>
              <a:t>Administrator</a:t>
            </a:r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013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99540-7789-7941-420B-A08106D4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6E01C-CA61-56CE-471C-5457F9A52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group27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321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6522be-111e-401a-9b2a-7cdc30a7b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58DC97B686A408B59244356EC3D95" ma:contentTypeVersion="5" ma:contentTypeDescription="Create a new document." ma:contentTypeScope="" ma:versionID="cb0365525eba1891f4cfe5724b7fa549">
  <xsd:schema xmlns:xsd="http://www.w3.org/2001/XMLSchema" xmlns:xs="http://www.w3.org/2001/XMLSchema" xmlns:p="http://schemas.microsoft.com/office/2006/metadata/properties" xmlns:ns3="206522be-111e-401a-9b2a-7cdc30a7bbe2" targetNamespace="http://schemas.microsoft.com/office/2006/metadata/properties" ma:root="true" ma:fieldsID="e321eb4f1d1d418e39bc83379126abcc" ns3:_="">
    <xsd:import namespace="206522be-111e-401a-9b2a-7cdc30a7bb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522be-111e-401a-9b2a-7cdc30a7b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BC0037-D07F-499B-8F01-67B3EE750F20}">
  <ds:schemaRefs>
    <ds:schemaRef ds:uri="206522be-111e-401a-9b2a-7cdc30a7bb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3CDBE4-3914-439B-BF11-CFD70C9768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254E63-8885-4159-BDA7-0E2CCEB28121}">
  <ds:schemaRefs>
    <ds:schemaRef ds:uri="206522be-111e-401a-9b2a-7cdc30a7bb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COMP2411_Presentation</Template>
  <TotalTime>0</TotalTime>
  <Words>69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新細明體</vt:lpstr>
      <vt:lpstr>Aptos</vt:lpstr>
      <vt:lpstr>Aptos Display</vt:lpstr>
      <vt:lpstr>Arial</vt:lpstr>
      <vt:lpstr>Office 佈景主題</vt:lpstr>
      <vt:lpstr>Banquet Management System</vt:lpstr>
      <vt:lpstr>Topics</vt:lpstr>
      <vt:lpstr>The Basic structures </vt:lpstr>
      <vt:lpstr>Demonstration of how to use the banquet system </vt:lpstr>
      <vt:lpstr>Demonstration of how to use the banquet system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Siuman [Student]</dc:creator>
  <cp:lastModifiedBy>LIU, Siuman [Student]</cp:lastModifiedBy>
  <cp:revision>1</cp:revision>
  <dcterms:created xsi:type="dcterms:W3CDTF">2024-11-30T12:32:58Z</dcterms:created>
  <dcterms:modified xsi:type="dcterms:W3CDTF">2024-11-30T12:38:30Z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0x01010000D58DC97B686A408B59244356EC3D95</vt:lpwstr>
  </property>
</Properties>
</file>