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E4A95-1C28-4231-8D84-0961420378DC}" v="11" dt="2024-11-21T04:53:5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9B5C-0C37-72C5-A639-0942016D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E3E687-C69C-F00D-1C7A-602F4BFE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DD39B-018C-DD86-5A7D-BB53AB7B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BF851-BB9D-18E8-3F7C-13A6D9A4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38CAB-15CE-F06B-3F9E-6823E2F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30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7429-DA07-ADBF-E757-77498B6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7FB71-1E1C-3120-A1D4-4B955811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11BC3-89B8-E475-CBA9-FD09AC1B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DDA9B-70DA-5E55-D4D1-F740418F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B1B80-A0A5-0060-2B0E-FA65A645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49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30290-22AF-4A1E-6EBE-619880A9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29CDB-2087-56CF-461A-A55FD8A1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B491-E48B-EA38-DFE8-4F8311A8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5E9C4-4DB0-2654-2606-E1FEDCE1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67353-E8DA-E767-C405-3E1F52E7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158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D640-27DC-BBB7-1F1D-77EBEBE8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92F74-B08F-F0DF-B69D-2B3553E4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A169C-4FE4-8CB7-A043-7A15A170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A7551-70E1-A2A4-DB2D-EEA89D34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A6606-0910-EA3A-4EFC-06B9BCA9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81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C1127-76BF-4083-52EC-1D70EEFB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42D95-21F9-CFE1-9D34-9E4650F8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C7EE3-A58B-1507-E2FB-FFA5F40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D391C-9E1A-B4EA-1EC3-BBDFF676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850C7-82FC-43B0-E37F-A802EB45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8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D3C0-04E9-FF11-96B3-03726FE3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93770-6EDE-8741-401C-6853A1F7A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428DF-B20A-7C63-1941-F9725AF9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67B9C-8F8D-9608-38B8-49F88289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F7033-8F6E-4D6D-0A98-8C9A093F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7CED3-D1D8-3612-7713-40633AC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7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8FBF-AAA2-9A56-B832-D448028E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2750D-171B-EAA2-CF38-95EAB424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C3AE1-A9B8-ED8B-FDC5-B0FA50C7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57E0E-E5AD-BD28-8D4E-F2B4A8078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E8708-7E6E-36C1-F63E-FA9E45AD7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9B632-53DB-2BE4-2E19-4D641140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29690-F312-9499-9484-19B54F3E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2C394-3723-0AB3-7CEA-AFAE6354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347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6F4D7-3823-1FC8-BE46-2A67A20B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B035A-E34F-7C81-AEFF-A0A4D8C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C044DE-2DF8-1082-0536-1F2526A1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5F7C0-80D9-3F2E-0166-D6E2DFE0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400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94B251-16F0-1BB8-1C2D-47B4E378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3C0E9-8077-F375-F1EE-1C2D08C2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21866-6B13-A4FC-4A3D-09A54EB1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423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57CD1-3608-F1E4-126E-2CC9FDD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C0460-0815-81AF-1918-D0936CCB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D3E69-FBDF-22DF-0F3A-165792A5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6E554-8DAB-C2EB-B461-AAE41848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C8DBD-0DE0-4537-10D2-7C6594C2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74B65-F62B-0CB3-DFF7-D3D6206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785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356C-DAB2-EA09-6646-C2F186F7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69BCBB-27CB-8C61-56C0-0BA4A8B8D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3CC6D-413C-0652-FBBA-A6EE9381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80161-320D-8DC2-0DC6-A15CC0AA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9878F-4FD2-C2AC-D737-14EC2FD0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BA1F2-A095-5948-FBBA-966BF4DF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A6E76-2B58-CA55-F1A8-BE943596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FD9D9-6629-0AD3-A313-717588F6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4333F-C4E0-4D84-9A01-733AF349F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7E057-1BDA-496E-942E-50BDCE103E37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82926-C593-4FD1-87FE-2AE5F6219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ED6B9-5D25-DD7F-D9BD-D4016CB6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0E2F4-AEC7-4722-9808-A6B166F31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730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97EC-487A-F342-026D-C3A698ABA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/>
              <a:t>Comp Virtual File System(CVFS)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49ED1-ACF3-902A-184E-4CC82793F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/>
              <a:t>Group32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25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7F6E9-4A11-FF0E-CDDA-1F028FD68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158A7F-F5F5-76AF-BC56-DB9BB8027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DA601C-CE73-F756-3774-B5B4F46E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ECCE33-80CA-8925-300B-BB0DE9E5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CVFSController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C10D2-583E-E808-A4EB-9D8AFDF5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 user input from UI in view and determine which function need to use and use model from CVFS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071D0C-EAA3-9869-15D9-40F4F6B6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6A7857-1D3C-EE8F-AB54-89ECFCAF6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0" y="2061836"/>
            <a:ext cx="5743617" cy="3800503"/>
          </a:xfrm>
        </p:spPr>
      </p:pic>
    </p:spTree>
    <p:extLst>
      <p:ext uri="{BB962C8B-B14F-4D97-AF65-F5344CB8AC3E}">
        <p14:creationId xmlns:p14="http://schemas.microsoft.com/office/powerpoint/2010/main" val="181583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34BCD8-546D-BC79-E212-43E60066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637" y="2536067"/>
            <a:ext cx="4361152" cy="1253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 - UI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1FC38-0F3B-7EDA-A922-5EF39C77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7580" y="3631413"/>
            <a:ext cx="3815255" cy="1836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receive input form the use in the console and pass is though the controller for further process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9A9F831-4F29-B9B5-626E-3C369F8E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9" y="1173957"/>
            <a:ext cx="1594298" cy="602291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2E7303-666A-4C92-7E03-C30A7699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0912"/>
            <a:ext cx="5506925" cy="48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5F84B-4C46-3BB9-6D0E-D4761FC0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/>
              <a:t>Design Choices: Inheritance and Polymorphism</a:t>
            </a:r>
            <a:br>
              <a:rPr lang="en-US" sz="6000"/>
            </a:b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916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BDBE1-BC43-1E93-5049-AF6DB1E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Design Choices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DE54C-E2A6-81E0-E691-386E92428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/>
              <a:t>Inheritance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769E4-6434-F5F3-ED5E-12B138CEC3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/>
              <a:t>Polymorphism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53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BFE75-BDCC-F2EA-E70D-C6A030CA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HK"/>
              <a:t>Object-Oriented Design Benefits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2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2CD1-7E4F-4731-4CC7-8E403AB2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Object-Oriented Design Benefits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7EFAD-C662-E403-3B19-7BD0AF97F7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Reusability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F3D72-8647-B59F-6A99-653E2E089C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Scalability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131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31A6-BCC6-D95A-3B4D-583B76C7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sz="6000"/>
              <a:t>CVFS Demonstration</a:t>
            </a:r>
            <a:br>
              <a:rPr lang="en-US" sz="6000"/>
            </a:b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38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874834-291E-F1D2-C3EE-7A14E37A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45" y="331372"/>
            <a:ext cx="3196909" cy="5862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2D1FB-D964-2DCB-2710-7EFDEC31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476" y="1237416"/>
            <a:ext cx="6986484" cy="445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Overall Architecture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Design Choices: Inheritance and Polymorphism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Object-Oriented Design Benefits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3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AAE6E-8A14-5F3E-C6A2-E76B115F0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264" y="1712883"/>
            <a:ext cx="9409471" cy="2306053"/>
          </a:xfrm>
        </p:spPr>
        <p:txBody>
          <a:bodyPr>
            <a:normAutofit fontScale="90000"/>
          </a:bodyPr>
          <a:lstStyle/>
          <a:p>
            <a:r>
              <a:rPr lang="en-US" sz="6700"/>
              <a:t>Overall Architecture</a:t>
            </a:r>
            <a:br>
              <a:rPr lang="en-US"/>
            </a:br>
            <a:br>
              <a:rPr lang="en-US"/>
            </a:br>
            <a:r>
              <a:rPr lang="en-US" sz="4400"/>
              <a:t>Three main modules: </a:t>
            </a:r>
            <a:br>
              <a:rPr lang="en-US"/>
            </a:b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4FF4A-BBC2-C063-DEC2-B91883791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8645" y="3757476"/>
            <a:ext cx="2861187" cy="218120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1. Controller</a:t>
            </a:r>
          </a:p>
          <a:p>
            <a:pPr algn="l"/>
            <a:r>
              <a:rPr lang="en-US" sz="3200" dirty="0"/>
              <a:t>2. </a:t>
            </a:r>
            <a:r>
              <a:rPr lang="en-US" altLang="zh-CN" sz="3200" dirty="0"/>
              <a:t>Model</a:t>
            </a:r>
            <a:endParaRPr lang="en-US" sz="3200" dirty="0"/>
          </a:p>
          <a:p>
            <a:pPr algn="l"/>
            <a:r>
              <a:rPr lang="en-US" sz="3200" dirty="0"/>
              <a:t>3. View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7124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5C0431-DE3D-EDDE-87B2-F3B391F2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63901-69ED-F08B-704E-653ED740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69638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r>
              <a:rPr lang="en-US" sz="2000" dirty="0"/>
              <a:t>Classes:</a:t>
            </a:r>
          </a:p>
          <a:p>
            <a:pPr marL="57150"/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BinaryCriterion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Criterion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CVFS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Directory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Document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Negation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VirtualDisk</a:t>
            </a:r>
            <a:endParaRPr lang="en-US" sz="20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5C4DAE7-B455-E794-6D61-18C74EC56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64" y="839632"/>
            <a:ext cx="4204138" cy="5178735"/>
          </a:xfrm>
        </p:spPr>
      </p:pic>
    </p:spTree>
    <p:extLst>
      <p:ext uri="{BB962C8B-B14F-4D97-AF65-F5344CB8AC3E}">
        <p14:creationId xmlns:p14="http://schemas.microsoft.com/office/powerpoint/2010/main" val="260739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6ED4-11E3-A81F-CE46-E235826A6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CVFS</a:t>
            </a:r>
          </a:p>
          <a:p>
            <a:r>
              <a:rPr lang="en-US" altLang="zh-CN" dirty="0"/>
              <a:t>The Main class in the model that link other files together in models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F0CAAB3-7083-11B5-53E3-87BBB4972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4439"/>
            <a:ext cx="5721278" cy="2789122"/>
          </a:xfrm>
        </p:spPr>
      </p:pic>
    </p:spTree>
    <p:extLst>
      <p:ext uri="{BB962C8B-B14F-4D97-AF65-F5344CB8AC3E}">
        <p14:creationId xmlns:p14="http://schemas.microsoft.com/office/powerpoint/2010/main" val="423051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6550918-ABE3-BBA1-F50A-9DA39715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117" y="521110"/>
            <a:ext cx="5990897" cy="1959331"/>
          </a:xfrm>
        </p:spPr>
        <p:txBody>
          <a:bodyPr/>
          <a:lstStyle/>
          <a:p>
            <a:pPr algn="l"/>
            <a:r>
              <a:rPr lang="en-US" dirty="0"/>
              <a:t>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Represent individual file/document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3B2E9-ED62-C517-8633-EFB8A4757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20" y="1641360"/>
            <a:ext cx="5596759" cy="45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998CB-F274-BEB4-37F0-1B56C8C1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498" y="387240"/>
            <a:ext cx="5157787" cy="20091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Directory</a:t>
            </a:r>
          </a:p>
          <a:p>
            <a:r>
              <a:rPr lang="en-US" altLang="zh-CN" dirty="0"/>
              <a:t>A folder class that can contain files and subdirectories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CB53C3-8073-DF6C-C255-2A0FC5DF5D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12" y="2396359"/>
            <a:ext cx="6944545" cy="2886208"/>
          </a:xfrm>
        </p:spPr>
      </p:pic>
    </p:spTree>
    <p:extLst>
      <p:ext uri="{BB962C8B-B14F-4D97-AF65-F5344CB8AC3E}">
        <p14:creationId xmlns:p14="http://schemas.microsoft.com/office/powerpoint/2010/main" val="396237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9F8769-96E8-2D23-5719-844F9ECDC8B2}"/>
              </a:ext>
            </a:extLst>
          </p:cNvPr>
          <p:cNvSpPr txBox="1">
            <a:spLocks/>
          </p:cNvSpPr>
          <p:nvPr/>
        </p:nvSpPr>
        <p:spPr>
          <a:xfrm>
            <a:off x="545498" y="387240"/>
            <a:ext cx="5928874" cy="3280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Criterion</a:t>
            </a:r>
          </a:p>
          <a:p>
            <a:r>
              <a:rPr lang="en-US" altLang="zh-CN" dirty="0"/>
              <a:t>a common interface for evaluating conditions against files</a:t>
            </a:r>
          </a:p>
          <a:p>
            <a:r>
              <a:rPr lang="en-US" altLang="zh-CN" dirty="0"/>
              <a:t>flexible querying and filtering of file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B2FF85-3FF2-9DAD-3E50-578E42025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75" y="2693938"/>
            <a:ext cx="7230650" cy="35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0171FD-50E9-B4BF-68E9-D8687E5E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6C17D-80DE-A59E-E38D-3A46B95E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Classes: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CVFSController</a:t>
            </a:r>
            <a:endParaRPr lang="en-US" sz="2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D38ABB-5C9B-0E2E-299C-AB6D081AC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03" y="2711669"/>
            <a:ext cx="3441163" cy="964983"/>
          </a:xfrm>
        </p:spPr>
      </p:pic>
    </p:spTree>
    <p:extLst>
      <p:ext uri="{BB962C8B-B14F-4D97-AF65-F5344CB8AC3E}">
        <p14:creationId xmlns:p14="http://schemas.microsoft.com/office/powerpoint/2010/main" val="316503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160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主题​​</vt:lpstr>
      <vt:lpstr>Comp Virtual File System(CVFS)</vt:lpstr>
      <vt:lpstr>Outline</vt:lpstr>
      <vt:lpstr>Overall Architecture  Three main modules:  </vt:lpstr>
      <vt:lpstr>Model</vt:lpstr>
      <vt:lpstr>PowerPoint 演示文稿</vt:lpstr>
      <vt:lpstr>PowerPoint 演示文稿</vt:lpstr>
      <vt:lpstr>PowerPoint 演示文稿</vt:lpstr>
      <vt:lpstr>PowerPoint 演示文稿</vt:lpstr>
      <vt:lpstr>Controller</vt:lpstr>
      <vt:lpstr>CVFSController</vt:lpstr>
      <vt:lpstr>View - UI</vt:lpstr>
      <vt:lpstr>Design Choices: Inheritance and Polymorphism </vt:lpstr>
      <vt:lpstr>Design Choices</vt:lpstr>
      <vt:lpstr>Object-Oriented Design Benefits</vt:lpstr>
      <vt:lpstr>Object-Oriented Design Benefits</vt:lpstr>
      <vt:lpstr>CVFS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Virtual File System(CVFS)</dc:title>
  <dc:creator>LIU, Siuman [Student]</dc:creator>
  <cp:lastModifiedBy>jinye liang</cp:lastModifiedBy>
  <cp:revision>4</cp:revision>
  <dcterms:created xsi:type="dcterms:W3CDTF">2024-11-20T11:21:22Z</dcterms:created>
  <dcterms:modified xsi:type="dcterms:W3CDTF">2024-11-21T04:56:13Z</dcterms:modified>
</cp:coreProperties>
</file>