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6" r:id="rId1"/>
  </p:sldMasterIdLst>
  <p:notesMasterIdLst>
    <p:notesMasterId r:id="rId23"/>
  </p:notesMasterIdLst>
  <p:handoutMasterIdLst>
    <p:handoutMasterId r:id="rId24"/>
  </p:handoutMasterIdLst>
  <p:sldIdLst>
    <p:sldId id="295" r:id="rId2"/>
    <p:sldId id="29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92" r:id="rId11"/>
    <p:sldId id="29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10234613" cy="14663738"/>
  <p:embeddedFontLs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3300"/>
    <a:srgbClr val="0033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6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995CF17A-767F-44CD-949E-CE0A3BEC25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E41254A0-E462-4D03-B771-B09D770DDF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A2045E62-4C4B-49D7-A568-16D25ECA99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472F9449-F133-4863-9BDB-01C28172E9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65EF8B8-4C00-4A63-ABF8-1EC903DF245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87D444BA-EE13-4A15-86DB-B264EB70D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>
            <a:lvl1pPr defTabSz="1422400" eaLnBrk="1" hangingPunct="1">
              <a:defRPr sz="19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7D83CF87-4EED-4B67-8EBA-44EA6687EC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>
            <a:lvl1pPr algn="r" defTabSz="1422400" eaLnBrk="1" hangingPunct="1">
              <a:defRPr sz="19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E4EC199-023A-45EB-AF6D-81EBAB8E9EA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452563" y="1100138"/>
            <a:ext cx="7332662" cy="549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6A808C45-C54A-4D17-83CC-DBF63E4E35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6965950"/>
            <a:ext cx="8186737" cy="659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noProof="0"/>
              <a:t>Kliknij, aby edytować style wzorca tekstu</a:t>
            </a:r>
          </a:p>
          <a:p>
            <a:pPr lvl="1"/>
            <a:r>
              <a:rPr lang="pl-PL" altLang="pl-PL" noProof="0"/>
              <a:t>Drugi poziom</a:t>
            </a:r>
          </a:p>
          <a:p>
            <a:pPr lvl="2"/>
            <a:r>
              <a:rPr lang="pl-PL" altLang="pl-PL" noProof="0"/>
              <a:t>Trzeci poziom</a:t>
            </a:r>
          </a:p>
          <a:p>
            <a:pPr lvl="3"/>
            <a:r>
              <a:rPr lang="pl-PL" altLang="pl-PL" noProof="0"/>
              <a:t>Czwarty poziom</a:t>
            </a:r>
          </a:p>
          <a:p>
            <a:pPr lvl="4"/>
            <a:r>
              <a:rPr lang="pl-PL" altLang="pl-PL" noProof="0"/>
              <a:t>Piąty poziom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B762F15C-2AFE-4CCF-AC3A-95AD3F39C9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b" anchorCtr="0" compatLnSpc="1">
            <a:prstTxWarp prst="textNoShape">
              <a:avLst/>
            </a:prstTxWarp>
          </a:bodyPr>
          <a:lstStyle>
            <a:lvl1pPr defTabSz="1422400" eaLnBrk="1" hangingPunct="1">
              <a:defRPr sz="1900" b="0"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0FC05D3E-2D29-48D4-89E6-06A2C106C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13928725"/>
            <a:ext cx="4435475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271" tIns="71136" rIns="142271" bIns="71136" numCol="1" anchor="b" anchorCtr="0" compatLnSpc="1">
            <a:prstTxWarp prst="textNoShape">
              <a:avLst/>
            </a:prstTxWarp>
          </a:bodyPr>
          <a:lstStyle>
            <a:lvl1pPr algn="r" defTabSz="1422400" eaLnBrk="1" hangingPunct="1">
              <a:defRPr sz="1900" b="0" smtClean="0"/>
            </a:lvl1pPr>
          </a:lstStyle>
          <a:p>
            <a:pPr>
              <a:defRPr/>
            </a:pPr>
            <a:fld id="{B6FB2D98-37F5-455B-A2F3-4BB5B33BA02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6CC952D-94A8-42F8-BF23-BE95B8772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D1D29-54B5-4E1C-ADDD-E0D83A77DA05}" type="slidenum">
              <a:rPr lang="pl-PL" altLang="pl-PL" sz="1900"/>
              <a:pPr>
                <a:spcBef>
                  <a:spcPct val="0"/>
                </a:spcBef>
              </a:pPr>
              <a:t>1</a:t>
            </a:fld>
            <a:endParaRPr lang="pl-PL" altLang="pl-PL" sz="19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B150D39-11F0-419A-95EE-182129A88F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E85E6B2-9150-4296-813F-7D1603356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AEE2763-D36A-49F9-BB18-35892FA05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F40F42-25D8-400E-810B-944A1D39854C}" type="slidenum">
              <a:rPr lang="pl-PL" altLang="pl-PL" sz="1900"/>
              <a:pPr>
                <a:spcBef>
                  <a:spcPct val="0"/>
                </a:spcBef>
              </a:pPr>
              <a:t>10</a:t>
            </a:fld>
            <a:endParaRPr lang="pl-PL" altLang="pl-PL" sz="19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BBE93DC-8FC6-495F-A360-9A46AF9A97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BC72FDD-346F-4256-B5A9-D46F2E4F6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1BC933A-5447-49CB-B009-3E80620CA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DC82C1-66A3-4967-A264-46627DC0DBFB}" type="slidenum">
              <a:rPr lang="pl-PL" altLang="pl-PL" sz="1900"/>
              <a:pPr>
                <a:spcBef>
                  <a:spcPct val="0"/>
                </a:spcBef>
              </a:pPr>
              <a:t>11</a:t>
            </a:fld>
            <a:endParaRPr lang="pl-PL" altLang="pl-PL" sz="19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E059BF1-C0A4-4B0A-9BCA-E945BBBEA0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8B1207F-62D2-40FF-881C-BCE13F5AE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335FD65-7401-4B7F-AF03-D66DBA0B7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5952C1-1396-45D8-B311-AC4EBFF9300A}" type="slidenum">
              <a:rPr lang="pl-PL" altLang="pl-PL" sz="1900"/>
              <a:pPr>
                <a:spcBef>
                  <a:spcPct val="0"/>
                </a:spcBef>
              </a:pPr>
              <a:t>12</a:t>
            </a:fld>
            <a:endParaRPr lang="pl-PL" altLang="pl-PL" sz="19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CE094F-7D00-4968-81C7-962EA7ED80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EC1E714-2F93-46CD-B493-8AD32A863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8D41426-55B0-49C1-A1F2-D3EFB41E0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8D523C-2F41-4ADA-8836-96FBF9735B51}" type="slidenum">
              <a:rPr lang="pl-PL" altLang="pl-PL" sz="1900"/>
              <a:pPr>
                <a:spcBef>
                  <a:spcPct val="0"/>
                </a:spcBef>
              </a:pPr>
              <a:t>13</a:t>
            </a:fld>
            <a:endParaRPr lang="pl-PL" altLang="pl-PL" sz="19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9AE81FD-D35C-43F7-B1B0-4A46DC12A7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33FA469-6E07-4588-B4EF-606770CE0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2348184-4ACF-46A0-B0E3-D508B2B96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E8C8F5-2BE4-4B67-BFF8-C65FE3ECA793}" type="slidenum">
              <a:rPr lang="pl-PL" altLang="pl-PL" sz="1900"/>
              <a:pPr>
                <a:spcBef>
                  <a:spcPct val="0"/>
                </a:spcBef>
              </a:pPr>
              <a:t>14</a:t>
            </a:fld>
            <a:endParaRPr lang="pl-PL" altLang="pl-PL" sz="19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B8A7B6A-2D9F-4B2A-A7AE-1B2F8DDF06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6778E29-9F73-4941-AA61-B3CD16B36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AC912B3-0426-4E5C-A827-D9894916A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5EC923-94B1-4F28-81BB-2DBD5CC3ABDC}" type="slidenum">
              <a:rPr lang="pl-PL" altLang="pl-PL" sz="1900"/>
              <a:pPr>
                <a:spcBef>
                  <a:spcPct val="0"/>
                </a:spcBef>
              </a:pPr>
              <a:t>15</a:t>
            </a:fld>
            <a:endParaRPr lang="pl-PL" altLang="pl-PL" sz="19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88720EF-AA37-41B9-A8D4-46D6D80719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9265568-0AD3-4563-8569-0F8120170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10650C3-D67A-42D2-9FE7-2063E4F11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AEE5B2-D481-4653-9F3A-2E6659BD7768}" type="slidenum">
              <a:rPr lang="pl-PL" altLang="pl-PL" sz="1900"/>
              <a:pPr>
                <a:spcBef>
                  <a:spcPct val="0"/>
                </a:spcBef>
              </a:pPr>
              <a:t>16</a:t>
            </a:fld>
            <a:endParaRPr lang="pl-PL" altLang="pl-PL" sz="19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489D420-DEEF-4B2A-8F6B-36E2CAD15E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F0C2C78-0393-4E8C-A93B-471654628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149C977-027D-4CF9-9C57-782D615C0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746B22-67D0-4258-889B-1A80FC1A519A}" type="slidenum">
              <a:rPr lang="pl-PL" altLang="pl-PL" sz="1900"/>
              <a:pPr>
                <a:spcBef>
                  <a:spcPct val="0"/>
                </a:spcBef>
              </a:pPr>
              <a:t>17</a:t>
            </a:fld>
            <a:endParaRPr lang="pl-PL" altLang="pl-PL" sz="19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1ABA972-6BAB-407E-A99A-10C03F6D61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99365D6-6EA1-469B-86F9-179DE4CF1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F127AEC-EECC-46B4-9C25-0DBBA0A1D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41705E-3253-45B3-884D-AD899EB40AC6}" type="slidenum">
              <a:rPr lang="pl-PL" altLang="pl-PL" sz="1900"/>
              <a:pPr>
                <a:spcBef>
                  <a:spcPct val="0"/>
                </a:spcBef>
              </a:pPr>
              <a:t>18</a:t>
            </a:fld>
            <a:endParaRPr lang="pl-PL" altLang="pl-PL" sz="19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DF76FD3-FB3E-4721-BBCB-7832F75970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9DED96E-ECB3-4F48-BAC8-5BCF711B0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AD09780-DF70-47B1-8B1F-AA86DBD2C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B27C56-9401-4C71-8E49-940468C3B651}" type="slidenum">
              <a:rPr lang="pl-PL" altLang="pl-PL" sz="1900"/>
              <a:pPr>
                <a:spcBef>
                  <a:spcPct val="0"/>
                </a:spcBef>
              </a:pPr>
              <a:t>19</a:t>
            </a:fld>
            <a:endParaRPr lang="pl-PL" altLang="pl-PL" sz="19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C9FBB0B-D7C6-478A-80B0-ECA599CB15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33F76B5-A2F3-4A3B-AD19-D084A969F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5A1508A-532B-446F-9016-2B303FB3A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08F44-856B-4789-A033-2D1413A4C6E6}" type="slidenum">
              <a:rPr lang="pl-PL" altLang="pl-PL" sz="1900"/>
              <a:pPr>
                <a:spcBef>
                  <a:spcPct val="0"/>
                </a:spcBef>
              </a:pPr>
              <a:t>2</a:t>
            </a:fld>
            <a:endParaRPr lang="pl-PL" altLang="pl-PL" sz="19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B52D727-76EF-420C-8A82-9A82BC6D23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89D43CD-53F1-4A8B-8AE4-582C0333D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8BF12A7-C577-409C-AA13-ED6871094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302CFA-3C16-4669-A20D-56D18D74466E}" type="slidenum">
              <a:rPr lang="pl-PL" altLang="pl-PL" sz="1900"/>
              <a:pPr>
                <a:spcBef>
                  <a:spcPct val="0"/>
                </a:spcBef>
              </a:pPr>
              <a:t>20</a:t>
            </a:fld>
            <a:endParaRPr lang="pl-PL" altLang="pl-PL" sz="19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DD62911-487F-4EC8-BA46-66603788DC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E7494C0-EE81-4FF1-990B-F49DD9B17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1C180B9-E73F-49CA-A31C-4FE1F4653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7C0F1C-B72E-4EBC-A5A3-EE0FA2C9B348}" type="slidenum">
              <a:rPr lang="pl-PL" altLang="pl-PL" sz="1900"/>
              <a:pPr>
                <a:spcBef>
                  <a:spcPct val="0"/>
                </a:spcBef>
              </a:pPr>
              <a:t>21</a:t>
            </a:fld>
            <a:endParaRPr lang="pl-PL" altLang="pl-PL" sz="19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734D775-B146-4F46-8829-5E46E37C75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53CE0A6-B373-45E6-A772-0C060A294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37BB271-76AE-4D67-AF56-B21561EBA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3C6550-EB63-4CCD-85F7-059E70852692}" type="slidenum">
              <a:rPr lang="pl-PL" altLang="pl-PL" sz="1900"/>
              <a:pPr>
                <a:spcBef>
                  <a:spcPct val="0"/>
                </a:spcBef>
              </a:pPr>
              <a:t>3</a:t>
            </a:fld>
            <a:endParaRPr lang="pl-PL" altLang="pl-PL" sz="19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4366C80-5BD7-43DF-872D-94D481490B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06E3519-C31F-41E9-B64D-BC4996DA3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636191B-E06F-4D2F-A8B8-871A3C3CE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29605-5E16-4EFF-AD62-40DC8EBEECFE}" type="slidenum">
              <a:rPr lang="pl-PL" altLang="pl-PL" sz="1900"/>
              <a:pPr>
                <a:spcBef>
                  <a:spcPct val="0"/>
                </a:spcBef>
              </a:pPr>
              <a:t>4</a:t>
            </a:fld>
            <a:endParaRPr lang="pl-PL" altLang="pl-PL" sz="19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6CCCFFB-0731-4939-B21C-6E8F31CD9B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96EB2A7-8FB0-4C5D-8C12-33A20B924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087B066-5701-4DC9-A751-BF9682E1F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DB492-52E1-46CA-A0D5-3BEF7CA2D38D}" type="slidenum">
              <a:rPr lang="pl-PL" altLang="pl-PL" sz="1900"/>
              <a:pPr>
                <a:spcBef>
                  <a:spcPct val="0"/>
                </a:spcBef>
              </a:pPr>
              <a:t>5</a:t>
            </a:fld>
            <a:endParaRPr lang="pl-PL" altLang="pl-PL" sz="19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2BDC960-CDEE-4EF0-A9CA-E0D922A08E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1DA70D2-9472-41C2-A6F7-EFCFBC354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2A497D4-653A-4AB4-87D0-8D99009AB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D8C0F7-DEAC-4ABD-A5AE-CB42E76435D7}" type="slidenum">
              <a:rPr lang="pl-PL" altLang="pl-PL" sz="1900"/>
              <a:pPr>
                <a:spcBef>
                  <a:spcPct val="0"/>
                </a:spcBef>
              </a:pPr>
              <a:t>6</a:t>
            </a:fld>
            <a:endParaRPr lang="pl-PL" altLang="pl-PL" sz="19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D507874-DBE4-47A9-8EFB-C3D0D85A8F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75636A2-6EAA-48EC-8071-87952ED89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333B533-2CD9-43FC-95C4-755BBA9F7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642D17-FC0B-4AAB-BAF2-05AB2CB1B225}" type="slidenum">
              <a:rPr lang="pl-PL" altLang="pl-PL" sz="1900"/>
              <a:pPr>
                <a:spcBef>
                  <a:spcPct val="0"/>
                </a:spcBef>
              </a:pPr>
              <a:t>7</a:t>
            </a:fld>
            <a:endParaRPr lang="pl-PL" altLang="pl-PL" sz="19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C153BF7-48F9-4B25-8CDD-698E9903D5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DB3AA91-6E52-4811-9674-993695A1E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52CD85D-35FA-4390-98F8-49DA394C5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2CD99-2443-4BED-8985-C43D4BF26021}" type="slidenum">
              <a:rPr lang="pl-PL" altLang="pl-PL" sz="1900"/>
              <a:pPr>
                <a:spcBef>
                  <a:spcPct val="0"/>
                </a:spcBef>
              </a:pPr>
              <a:t>8</a:t>
            </a:fld>
            <a:endParaRPr lang="pl-PL" altLang="pl-PL" sz="19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C0ED9D-9F46-4AA4-B936-B0A4BF7321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057058A-7309-4B3C-A5C5-52D1D99AE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4374CCB-0628-485F-A585-429D26D32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224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22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98ED78-E689-4B6C-85C3-350922BFA527}" type="slidenum">
              <a:rPr lang="pl-PL" altLang="pl-PL" sz="1900"/>
              <a:pPr>
                <a:spcBef>
                  <a:spcPct val="0"/>
                </a:spcBef>
              </a:pPr>
              <a:t>9</a:t>
            </a:fld>
            <a:endParaRPr lang="pl-PL" altLang="pl-PL" sz="19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797D730-224A-4808-BB1D-76D4F2572A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1017152-3169-4B9B-941F-4E2F8C312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altLang="pl-PL" noProof="0"/>
              <a:t>Kliknij, aby edytować styl wzorca tytułu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pl-PL" altLang="pl-PL" noProof="0"/>
              <a:t>Kliknij, aby edytować styl wzorca podtytułu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199A23-B008-4CB9-92DA-3137ED9AA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64403E-A58D-4215-8E82-5F54E86DA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4859E0-E6B2-4209-B9FE-DCA08A48D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6DDC0-2423-4DB3-853D-9F1AB09C827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629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A37FFF-15AE-4759-9100-554F219CF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5CD1A4-E4EE-4C74-9661-34098A185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1298D4-FD85-4A93-8358-69954633B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0C77-F45E-4DF6-A85A-EBD4C93430B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4815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849230-B58F-470F-88F1-FD879DDB5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0CDBE6-E59F-4241-BEBD-850AB929F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76EE3F-B6F7-41BA-9EF5-9BB6C10DE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1056B-B157-41A0-96DF-3751791D120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526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33D957-32A0-4B5C-BC8F-CB148F0D3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FE095-AF4F-49A2-ACDF-AE464DE56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99BA7E-DCDE-4DAD-81B5-7BC63F573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33F54-1734-47CF-9233-D0DEF031A08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4476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6ADD15-EA32-45BF-A625-F466975E6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F1E383-633A-4566-9EAB-184A1EC49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4826B-898A-4C1C-9E1C-0BF2664E1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9FEFC-A8EA-4FF6-80DF-1762488252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1401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4076-4E41-45CA-B0EE-363C883A77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562F0-D28E-4C5B-91EE-16377F06BE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E8C7D-8F85-4A76-A58A-8478C5664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5EDD0-DA07-46C0-A5A8-475FDCCD4FF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971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BFD924-60B2-4A3F-8164-7C76EDDD3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5EDD6B-BF01-45A7-A673-DA554C8E6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1B3C93-2B15-4CA2-85EB-47DB1A120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E4564-D49C-4B60-976B-E7880A468B5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017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BD8F6C-82FE-4CCD-A91E-C6B9466998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E9709D-CF4B-445F-A431-435C88280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92CA0F-749F-45BF-9E07-036650FF4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7EE9E-5972-4B5F-BBD1-3F660E2BC48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187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DBAF5A-88AD-4681-BEC0-064C3A480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8AC3A7-03DB-49AF-A62E-E976A7865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096D32-6E7C-4CF8-9F31-396548B38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F73AA-E9DC-454C-8250-DAF8CB00945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341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D782-D591-4C1E-B773-02B9A3333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34A79-E28B-477D-B03D-987C6145A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20EDB-763F-451F-A0E5-5893F87CB1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E5229-A1B7-49D8-A01A-B4830A9D8EC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5856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F1329-64DB-4230-96A9-B72CBF6BF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A2F93-DF4B-433F-A428-413CD1D89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081CA-4FBA-44F4-A9DA-45611A1A4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870F4-9581-406A-BF2A-1319EDF51E9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2169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8B31658-DC37-4ADB-B84A-025EC4E95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29D0BF0-0302-4DEA-A26E-15CD21424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6EA49D3B-5E1B-4FC0-A020-9A0F8B5159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EC836A38-55C1-4846-8422-C8B584674C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1C60E223-B169-44C4-807B-AA67905421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4DD09F6-5CBE-46D8-AAE9-91C5B5B66B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emf"/><Relationship Id="rId3" Type="http://schemas.openxmlformats.org/officeDocument/2006/relationships/image" Target="../media/image1.jpeg"/><Relationship Id="rId7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emf"/><Relationship Id="rId3" Type="http://schemas.openxmlformats.org/officeDocument/2006/relationships/image" Target="../media/image1.jpeg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jpe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hoto">
            <a:extLst>
              <a:ext uri="{FF2B5EF4-FFF2-40B4-BE49-F238E27FC236}">
                <a16:creationId xmlns:a16="http://schemas.microsoft.com/office/drawing/2014/main" id="{F9099BF0-3BD9-4FDB-8C8C-29FF4B66F79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629150" y="2938463"/>
            <a:ext cx="4103688" cy="316865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0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0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49859" name="Oval 3">
            <a:extLst>
              <a:ext uri="{FF2B5EF4-FFF2-40B4-BE49-F238E27FC236}">
                <a16:creationId xmlns:a16="http://schemas.microsoft.com/office/drawing/2014/main" id="{2650B667-DA17-4BCF-AB38-FFA1DDA7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903663"/>
            <a:ext cx="1728787" cy="1727200"/>
          </a:xfrm>
          <a:prstGeom prst="ellipse">
            <a:avLst/>
          </a:prstGeom>
          <a:blipFill dpi="0" rotWithShape="0">
            <a:blip r:embed="rId4"/>
            <a:srcRect/>
            <a:stretch>
              <a:fillRect b="-12592"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pl-PL"/>
          </a:p>
        </p:txBody>
      </p:sp>
      <p:sp>
        <p:nvSpPr>
          <p:cNvPr id="249860" name="Rectangle 4">
            <a:extLst>
              <a:ext uri="{FF2B5EF4-FFF2-40B4-BE49-F238E27FC236}">
                <a16:creationId xmlns:a16="http://schemas.microsoft.com/office/drawing/2014/main" id="{965CAC70-B4A4-4DB2-8A46-091B813074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90805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pl-PL" altLang="pl-PL" sz="5500" dirty="0">
                <a:solidFill>
                  <a:schemeClr val="folHlink"/>
                </a:solidFill>
              </a:rPr>
              <a:t>Przetwarzanie </a:t>
            </a:r>
            <a:br>
              <a:rPr lang="pl-PL" altLang="pl-PL" sz="5500" dirty="0">
                <a:solidFill>
                  <a:schemeClr val="folHlink"/>
                </a:solidFill>
              </a:rPr>
            </a:br>
            <a:r>
              <a:rPr lang="pl-PL" altLang="pl-PL" sz="5500" dirty="0">
                <a:solidFill>
                  <a:schemeClr val="folHlink"/>
                </a:solidFill>
              </a:rPr>
              <a:t>obrazów</a:t>
            </a:r>
          </a:p>
        </p:txBody>
      </p:sp>
      <p:sp>
        <p:nvSpPr>
          <p:cNvPr id="4103" name="Line 6">
            <a:extLst>
              <a:ext uri="{FF2B5EF4-FFF2-40B4-BE49-F238E27FC236}">
                <a16:creationId xmlns:a16="http://schemas.microsoft.com/office/drawing/2014/main" id="{3CB15EC5-4524-443C-BC1D-61EB5CEF2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4" name="Line 7">
            <a:extLst>
              <a:ext uri="{FF2B5EF4-FFF2-40B4-BE49-F238E27FC236}">
                <a16:creationId xmlns:a16="http://schemas.microsoft.com/office/drawing/2014/main" id="{32D32FCF-B2DB-428B-8E71-5177C7D00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" name="Text Box 8">
            <a:extLst>
              <a:ext uri="{FF2B5EF4-FFF2-40B4-BE49-F238E27FC236}">
                <a16:creationId xmlns:a16="http://schemas.microsoft.com/office/drawing/2014/main" id="{B4A953D3-9C63-4E37-8E6A-E68BFBB2E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grpSp>
        <p:nvGrpSpPr>
          <p:cNvPr id="4106" name="Group 12">
            <a:extLst>
              <a:ext uri="{FF2B5EF4-FFF2-40B4-BE49-F238E27FC236}">
                <a16:creationId xmlns:a16="http://schemas.microsoft.com/office/drawing/2014/main" id="{75EDAA03-BF91-487A-A769-971807040914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2420938"/>
            <a:ext cx="1331912" cy="1311275"/>
            <a:chOff x="1632" y="1248"/>
            <a:chExt cx="2682" cy="2286"/>
          </a:xfrm>
        </p:grpSpPr>
        <p:sp>
          <p:nvSpPr>
            <p:cNvPr id="4111" name="Gear">
              <a:extLst>
                <a:ext uri="{FF2B5EF4-FFF2-40B4-BE49-F238E27FC236}">
                  <a16:creationId xmlns:a16="http://schemas.microsoft.com/office/drawing/2014/main" id="{90B65782-8714-4B8C-B194-BDBB18913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  <p:sp>
          <p:nvSpPr>
            <p:cNvPr id="4112" name="AutoShape 14">
              <a:extLst>
                <a:ext uri="{FF2B5EF4-FFF2-40B4-BE49-F238E27FC236}">
                  <a16:creationId xmlns:a16="http://schemas.microsoft.com/office/drawing/2014/main" id="{746B9D3D-F1DF-4686-9F37-E20FAD280D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  <p:sp>
          <p:nvSpPr>
            <p:cNvPr id="4113" name="AutoShape 15">
              <a:extLst>
                <a:ext uri="{FF2B5EF4-FFF2-40B4-BE49-F238E27FC236}">
                  <a16:creationId xmlns:a16="http://schemas.microsoft.com/office/drawing/2014/main" id="{6BD1436D-8ABA-471E-9908-1F9DA060A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pl-PL"/>
            </a:p>
          </p:txBody>
        </p:sp>
      </p:grpSp>
      <p:pic>
        <p:nvPicPr>
          <p:cNvPr id="4107" name="Picture 16" descr="J0295069">
            <a:extLst>
              <a:ext uri="{FF2B5EF4-FFF2-40B4-BE49-F238E27FC236}">
                <a16:creationId xmlns:a16="http://schemas.microsoft.com/office/drawing/2014/main" id="{1D285EE5-3E59-4DA8-A747-280E6BB3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2588" y="2924175"/>
            <a:ext cx="1770062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 Box 17">
            <a:extLst>
              <a:ext uri="{FF2B5EF4-FFF2-40B4-BE49-F238E27FC236}">
                <a16:creationId xmlns:a16="http://schemas.microsoft.com/office/drawing/2014/main" id="{6C05CE39-E097-4436-8267-DBC547B83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00438"/>
            <a:ext cx="27828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4000">
                <a:latin typeface="Arial" panose="020B0604020202020204" pitchFamily="34" charset="0"/>
              </a:rPr>
              <a:t>Bezstratna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4000">
                <a:latin typeface="Arial" panose="020B0604020202020204" pitchFamily="34" charset="0"/>
              </a:rPr>
              <a:t>kompresja</a:t>
            </a:r>
            <a:br>
              <a:rPr lang="pl-PL" altLang="pl-PL" sz="4000">
                <a:latin typeface="Arial" panose="020B0604020202020204" pitchFamily="34" charset="0"/>
              </a:rPr>
            </a:br>
            <a:r>
              <a:rPr lang="pl-PL" altLang="pl-PL" sz="4000">
                <a:latin typeface="Arial" panose="020B0604020202020204" pitchFamily="34" charset="0"/>
              </a:rPr>
              <a:t>obrazów</a:t>
            </a:r>
          </a:p>
        </p:txBody>
      </p:sp>
      <p:sp>
        <p:nvSpPr>
          <p:cNvPr id="4109" name="Text Box 19">
            <a:extLst>
              <a:ext uri="{FF2B5EF4-FFF2-40B4-BE49-F238E27FC236}">
                <a16:creationId xmlns:a16="http://schemas.microsoft.com/office/drawing/2014/main" id="{D4DCC73B-FBCF-4A7B-A589-CB50ACE8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110" name="Text Box 28">
            <a:extLst>
              <a:ext uri="{FF2B5EF4-FFF2-40B4-BE49-F238E27FC236}">
                <a16:creationId xmlns:a16="http://schemas.microsoft.com/office/drawing/2014/main" id="{06BD4C37-D7B9-46B4-866E-B441A84B2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654BDB41-2B3B-4447-A434-98873E783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007CFB96-D8FE-4447-BBE2-CA099EE44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079B6D0A-2B1F-448E-A3FC-B9D7EE76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22533" name="Text Box 20">
            <a:extLst>
              <a:ext uri="{FF2B5EF4-FFF2-40B4-BE49-F238E27FC236}">
                <a16:creationId xmlns:a16="http://schemas.microsoft.com/office/drawing/2014/main" id="{E3D6DDE2-72DF-46F0-9161-6203E537D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7602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Na podstawie przyrostów jednostkowych można zdefiniować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przyrosty złożone I rzędu: </a:t>
            </a:r>
          </a:p>
        </p:txBody>
      </p:sp>
      <p:graphicFrame>
        <p:nvGraphicFramePr>
          <p:cNvPr id="22534" name="Object 21">
            <a:extLst>
              <a:ext uri="{FF2B5EF4-FFF2-40B4-BE49-F238E27FC236}">
                <a16:creationId xmlns:a16="http://schemas.microsoft.com/office/drawing/2014/main" id="{7B71E34B-B872-4649-8D81-2D80A5BC8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700213"/>
          <a:ext cx="5903913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2251809" imgH="1013429" progId="Equation.3">
                  <p:embed/>
                </p:oleObj>
              </mc:Choice>
              <mc:Fallback>
                <p:oleObj name="Równanie" r:id="rId4" imgW="2251809" imgH="10134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00213"/>
                        <a:ext cx="5903913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Oval 22">
            <a:extLst>
              <a:ext uri="{FF2B5EF4-FFF2-40B4-BE49-F238E27FC236}">
                <a16:creationId xmlns:a16="http://schemas.microsoft.com/office/drawing/2014/main" id="{DF6EEB17-AE5D-49B8-B02B-F38D925D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6529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36" name="Oval 23">
            <a:extLst>
              <a:ext uri="{FF2B5EF4-FFF2-40B4-BE49-F238E27FC236}">
                <a16:creationId xmlns:a16="http://schemas.microsoft.com/office/drawing/2014/main" id="{DC10845F-F803-4175-A55F-EBD2B7E1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6529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37" name="Oval 24">
            <a:extLst>
              <a:ext uri="{FF2B5EF4-FFF2-40B4-BE49-F238E27FC236}">
                <a16:creationId xmlns:a16="http://schemas.microsoft.com/office/drawing/2014/main" id="{DBA14664-4D7A-4C48-8CA3-4F980303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1562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38" name="Oval 25">
            <a:extLst>
              <a:ext uri="{FF2B5EF4-FFF2-40B4-BE49-F238E27FC236}">
                <a16:creationId xmlns:a16="http://schemas.microsoft.com/office/drawing/2014/main" id="{4443A8C7-8F98-4F8F-85E4-A21E5685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1562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39" name="Oval 30">
            <a:extLst>
              <a:ext uri="{FF2B5EF4-FFF2-40B4-BE49-F238E27FC236}">
                <a16:creationId xmlns:a16="http://schemas.microsoft.com/office/drawing/2014/main" id="{3BCE60AA-849F-4A40-AAA7-751EC703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46529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40" name="Oval 31">
            <a:extLst>
              <a:ext uri="{FF2B5EF4-FFF2-40B4-BE49-F238E27FC236}">
                <a16:creationId xmlns:a16="http://schemas.microsoft.com/office/drawing/2014/main" id="{A7A5E77E-D5F8-4470-B5CD-F8879AC1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46529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41" name="Oval 32">
            <a:extLst>
              <a:ext uri="{FF2B5EF4-FFF2-40B4-BE49-F238E27FC236}">
                <a16:creationId xmlns:a16="http://schemas.microsoft.com/office/drawing/2014/main" id="{B54BF448-7B3E-4F80-8A58-041D45B6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51562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42" name="Oval 33">
            <a:extLst>
              <a:ext uri="{FF2B5EF4-FFF2-40B4-BE49-F238E27FC236}">
                <a16:creationId xmlns:a16="http://schemas.microsoft.com/office/drawing/2014/main" id="{3860C710-8728-412A-AE6E-6857292E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51562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43" name="Line 34">
            <a:extLst>
              <a:ext uri="{FF2B5EF4-FFF2-40B4-BE49-F238E27FC236}">
                <a16:creationId xmlns:a16="http://schemas.microsoft.com/office/drawing/2014/main" id="{06300F2E-FA89-400D-9A4B-54404CD3E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4797425"/>
            <a:ext cx="504825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44" name="Line 35">
            <a:extLst>
              <a:ext uri="{FF2B5EF4-FFF2-40B4-BE49-F238E27FC236}">
                <a16:creationId xmlns:a16="http://schemas.microsoft.com/office/drawing/2014/main" id="{51E153FE-3D77-473B-8815-A617EE75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797425"/>
            <a:ext cx="1588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45" name="Line 36">
            <a:extLst>
              <a:ext uri="{FF2B5EF4-FFF2-40B4-BE49-F238E27FC236}">
                <a16:creationId xmlns:a16="http://schemas.microsoft.com/office/drawing/2014/main" id="{3936A8FF-32AC-4061-B2C5-3FEC0E80D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4638" y="5300663"/>
            <a:ext cx="504825" cy="15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46" name="Line 37">
            <a:extLst>
              <a:ext uri="{FF2B5EF4-FFF2-40B4-BE49-F238E27FC236}">
                <a16:creationId xmlns:a16="http://schemas.microsoft.com/office/drawing/2014/main" id="{4501E97B-04B7-4AF3-B867-E96EA21AAD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5963" y="4797425"/>
            <a:ext cx="1587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47" name="Oval 38">
            <a:extLst>
              <a:ext uri="{FF2B5EF4-FFF2-40B4-BE49-F238E27FC236}">
                <a16:creationId xmlns:a16="http://schemas.microsoft.com/office/drawing/2014/main" id="{94BC0310-B87A-49C1-9179-2E1E0866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6529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48" name="Oval 39">
            <a:extLst>
              <a:ext uri="{FF2B5EF4-FFF2-40B4-BE49-F238E27FC236}">
                <a16:creationId xmlns:a16="http://schemas.microsoft.com/office/drawing/2014/main" id="{56695EA9-9AAC-4EAD-B781-5ED1086F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6529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49" name="Oval 40">
            <a:extLst>
              <a:ext uri="{FF2B5EF4-FFF2-40B4-BE49-F238E27FC236}">
                <a16:creationId xmlns:a16="http://schemas.microsoft.com/office/drawing/2014/main" id="{B8032ACB-1CC6-4E87-877B-EC8BFF8A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1562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50" name="Oval 41">
            <a:extLst>
              <a:ext uri="{FF2B5EF4-FFF2-40B4-BE49-F238E27FC236}">
                <a16:creationId xmlns:a16="http://schemas.microsoft.com/office/drawing/2014/main" id="{85C8642E-732E-46A6-8341-72AA0563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1562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51" name="Oval 42">
            <a:extLst>
              <a:ext uri="{FF2B5EF4-FFF2-40B4-BE49-F238E27FC236}">
                <a16:creationId xmlns:a16="http://schemas.microsoft.com/office/drawing/2014/main" id="{3BCB137E-9BBE-48A4-9617-C1DC21842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6529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52" name="Oval 43">
            <a:extLst>
              <a:ext uri="{FF2B5EF4-FFF2-40B4-BE49-F238E27FC236}">
                <a16:creationId xmlns:a16="http://schemas.microsoft.com/office/drawing/2014/main" id="{52CAD95C-8BF6-434C-B08A-E287A6B2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6529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53" name="Oval 44">
            <a:extLst>
              <a:ext uri="{FF2B5EF4-FFF2-40B4-BE49-F238E27FC236}">
                <a16:creationId xmlns:a16="http://schemas.microsoft.com/office/drawing/2014/main" id="{36A40C4B-E7C8-4421-B1A8-DE58411A2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1562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54" name="Oval 45">
            <a:extLst>
              <a:ext uri="{FF2B5EF4-FFF2-40B4-BE49-F238E27FC236}">
                <a16:creationId xmlns:a16="http://schemas.microsoft.com/office/drawing/2014/main" id="{F88B022E-CF66-47D5-8AD7-32DACD1E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1562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2555" name="Line 46">
            <a:extLst>
              <a:ext uri="{FF2B5EF4-FFF2-40B4-BE49-F238E27FC236}">
                <a16:creationId xmlns:a16="http://schemas.microsoft.com/office/drawing/2014/main" id="{A7FA2A50-7BF5-42FF-B059-3BB31CD65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797425"/>
            <a:ext cx="1588" cy="5762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56" name="Line 47">
            <a:extLst>
              <a:ext uri="{FF2B5EF4-FFF2-40B4-BE49-F238E27FC236}">
                <a16:creationId xmlns:a16="http://schemas.microsoft.com/office/drawing/2014/main" id="{4FB04F0A-CEE8-42E0-A797-D9A5E6103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1138" y="4797425"/>
            <a:ext cx="504825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57" name="Line 49">
            <a:extLst>
              <a:ext uri="{FF2B5EF4-FFF2-40B4-BE49-F238E27FC236}">
                <a16:creationId xmlns:a16="http://schemas.microsoft.com/office/drawing/2014/main" id="{535A44C9-12DC-4DCF-8E96-1313788CD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4795838"/>
            <a:ext cx="1587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58" name="Line 51">
            <a:extLst>
              <a:ext uri="{FF2B5EF4-FFF2-40B4-BE49-F238E27FC236}">
                <a16:creationId xmlns:a16="http://schemas.microsoft.com/office/drawing/2014/main" id="{557DED3D-7994-4631-BE79-70DEE39C22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67625" y="4795838"/>
            <a:ext cx="1588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59" name="Line 28">
            <a:extLst>
              <a:ext uri="{FF2B5EF4-FFF2-40B4-BE49-F238E27FC236}">
                <a16:creationId xmlns:a16="http://schemas.microsoft.com/office/drawing/2014/main" id="{3090ACCB-AC77-4C6F-8B20-6E25BDDE8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6450" y="5300663"/>
            <a:ext cx="504825" cy="15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60" name="Line 27">
            <a:extLst>
              <a:ext uri="{FF2B5EF4-FFF2-40B4-BE49-F238E27FC236}">
                <a16:creationId xmlns:a16="http://schemas.microsoft.com/office/drawing/2014/main" id="{5C80050A-E746-4931-BBDF-84F7D878CBF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48038" y="4797425"/>
            <a:ext cx="1587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61" name="Line 53">
            <a:extLst>
              <a:ext uri="{FF2B5EF4-FFF2-40B4-BE49-F238E27FC236}">
                <a16:creationId xmlns:a16="http://schemas.microsoft.com/office/drawing/2014/main" id="{CE1B168B-DAC4-44DB-98F5-310562F1E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797425"/>
            <a:ext cx="504825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62" name="Line 26">
            <a:extLst>
              <a:ext uri="{FF2B5EF4-FFF2-40B4-BE49-F238E27FC236}">
                <a16:creationId xmlns:a16="http://schemas.microsoft.com/office/drawing/2014/main" id="{97E31AFD-A967-41B6-B94A-40D657DF1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5300663"/>
            <a:ext cx="504825" cy="15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aphicFrame>
        <p:nvGraphicFramePr>
          <p:cNvPr id="22563" name="Object 57">
            <a:extLst>
              <a:ext uri="{FF2B5EF4-FFF2-40B4-BE49-F238E27FC236}">
                <a16:creationId xmlns:a16="http://schemas.microsoft.com/office/drawing/2014/main" id="{4766D559-186C-4FD3-870A-7AFE921AE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589588"/>
          <a:ext cx="6810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213307" imgH="186651" progId="Equation.3">
                  <p:embed/>
                </p:oleObj>
              </mc:Choice>
              <mc:Fallback>
                <p:oleObj name="Równanie" r:id="rId6" imgW="213307" imgH="18665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89588"/>
                        <a:ext cx="6810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58">
            <a:extLst>
              <a:ext uri="{FF2B5EF4-FFF2-40B4-BE49-F238E27FC236}">
                <a16:creationId xmlns:a16="http://schemas.microsoft.com/office/drawing/2014/main" id="{CDB83348-C8DA-4E20-ADEF-B6491E941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589588"/>
          <a:ext cx="6810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8" imgW="213307" imgH="186651" progId="Equation.3">
                  <p:embed/>
                </p:oleObj>
              </mc:Choice>
              <mc:Fallback>
                <p:oleObj name="Równanie" r:id="rId8" imgW="213307" imgH="186651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89588"/>
                        <a:ext cx="6810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59">
            <a:extLst>
              <a:ext uri="{FF2B5EF4-FFF2-40B4-BE49-F238E27FC236}">
                <a16:creationId xmlns:a16="http://schemas.microsoft.com/office/drawing/2014/main" id="{69AC1A76-AA59-4F35-BFF7-4D69EE4F5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7325" y="5575300"/>
          <a:ext cx="584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0" imgW="175141" imgH="194286" progId="Equation.3">
                  <p:embed/>
                </p:oleObj>
              </mc:Choice>
              <mc:Fallback>
                <p:oleObj name="Równanie" r:id="rId10" imgW="175141" imgH="19428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5575300"/>
                        <a:ext cx="584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60">
            <a:extLst>
              <a:ext uri="{FF2B5EF4-FFF2-40B4-BE49-F238E27FC236}">
                <a16:creationId xmlns:a16="http://schemas.microsoft.com/office/drawing/2014/main" id="{9BE5E271-37FC-48BA-B395-4ED5146CC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63" y="5575300"/>
          <a:ext cx="582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2" imgW="175141" imgH="194286" progId="Equation.3">
                  <p:embed/>
                </p:oleObj>
              </mc:Choice>
              <mc:Fallback>
                <p:oleObj name="Równanie" r:id="rId12" imgW="175141" imgH="19428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5575300"/>
                        <a:ext cx="5826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Text Box 62">
            <a:extLst>
              <a:ext uri="{FF2B5EF4-FFF2-40B4-BE49-F238E27FC236}">
                <a16:creationId xmlns:a16="http://schemas.microsoft.com/office/drawing/2014/main" id="{986E3036-ACB5-4A16-8125-15EDA79E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2568" name="Text Box 28">
            <a:extLst>
              <a:ext uri="{FF2B5EF4-FFF2-40B4-BE49-F238E27FC236}">
                <a16:creationId xmlns:a16="http://schemas.microsoft.com/office/drawing/2014/main" id="{416297BA-D42B-4B22-8EB9-FC780558D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3B5FA785-D138-4616-A384-C22204AE6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A2FC92FD-EEC3-4BCB-A328-FE5E07959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F22412CC-DE2C-459F-82E4-6939067B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24581" name="Text Box 23">
            <a:extLst>
              <a:ext uri="{FF2B5EF4-FFF2-40B4-BE49-F238E27FC236}">
                <a16:creationId xmlns:a16="http://schemas.microsoft.com/office/drawing/2014/main" id="{17C8F188-7289-4AE8-AA37-5D4AF42E8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6740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 kolei na podstawie przyrostów I rzędu definiowane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są przyrosty rzędu II i wyższych w sposób rekursywny</a:t>
            </a:r>
          </a:p>
        </p:txBody>
      </p:sp>
      <p:graphicFrame>
        <p:nvGraphicFramePr>
          <p:cNvPr id="24582" name="Object 24">
            <a:extLst>
              <a:ext uri="{FF2B5EF4-FFF2-40B4-BE49-F238E27FC236}">
                <a16:creationId xmlns:a16="http://schemas.microsoft.com/office/drawing/2014/main" id="{DCEBAE19-F496-409C-A068-32CD4FB93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341438"/>
          <a:ext cx="7345363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3227169" imgH="1093604" progId="Equation.3">
                  <p:embed/>
                </p:oleObj>
              </mc:Choice>
              <mc:Fallback>
                <p:oleObj name="Równanie" r:id="rId4" imgW="3227169" imgH="109360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345363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5">
            <a:extLst>
              <a:ext uri="{FF2B5EF4-FFF2-40B4-BE49-F238E27FC236}">
                <a16:creationId xmlns:a16="http://schemas.microsoft.com/office/drawing/2014/main" id="{9E9E9622-E9EA-4DA3-9801-711F83DE9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933825"/>
          <a:ext cx="18716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1451590" imgH="864956" progId="Equation.3">
                  <p:embed/>
                </p:oleObj>
              </mc:Choice>
              <mc:Fallback>
                <p:oleObj name="Równanie" r:id="rId6" imgW="1451590" imgH="86495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187166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26">
            <a:extLst>
              <a:ext uri="{FF2B5EF4-FFF2-40B4-BE49-F238E27FC236}">
                <a16:creationId xmlns:a16="http://schemas.microsoft.com/office/drawing/2014/main" id="{E2B19DCF-8EE6-4443-AE1B-C433BDE5B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154613"/>
          <a:ext cx="19431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8" imgW="1493573" imgH="864956" progId="Equation.3">
                  <p:embed/>
                </p:oleObj>
              </mc:Choice>
              <mc:Fallback>
                <p:oleObj name="Równanie" r:id="rId8" imgW="1493573" imgH="8649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4613"/>
                        <a:ext cx="19431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27">
            <a:extLst>
              <a:ext uri="{FF2B5EF4-FFF2-40B4-BE49-F238E27FC236}">
                <a16:creationId xmlns:a16="http://schemas.microsoft.com/office/drawing/2014/main" id="{2249DCF9-86C0-4F6B-8763-51C1F2F74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263" y="3933825"/>
          <a:ext cx="1903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0" imgW="1482123" imgH="864956" progId="Equation.3">
                  <p:embed/>
                </p:oleObj>
              </mc:Choice>
              <mc:Fallback>
                <p:oleObj name="Równanie" r:id="rId10" imgW="1482123" imgH="86495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933825"/>
                        <a:ext cx="1903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28">
            <a:extLst>
              <a:ext uri="{FF2B5EF4-FFF2-40B4-BE49-F238E27FC236}">
                <a16:creationId xmlns:a16="http://schemas.microsoft.com/office/drawing/2014/main" id="{B25DF52D-CFCB-4FAD-9639-C1F5BCAEB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3" y="5157788"/>
          <a:ext cx="19192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12" imgW="1493573" imgH="864956" progId="Equation.3">
                  <p:embed/>
                </p:oleObj>
              </mc:Choice>
              <mc:Fallback>
                <p:oleObj name="Równanie" r:id="rId12" imgW="1493573" imgH="86495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157788"/>
                        <a:ext cx="19192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Line 29">
            <a:extLst>
              <a:ext uri="{FF2B5EF4-FFF2-40B4-BE49-F238E27FC236}">
                <a16:creationId xmlns:a16="http://schemas.microsoft.com/office/drawing/2014/main" id="{F5B874FA-E037-4BE5-95DD-4C989C40F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933825"/>
            <a:ext cx="0" cy="1079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88" name="Line 30">
            <a:extLst>
              <a:ext uri="{FF2B5EF4-FFF2-40B4-BE49-F238E27FC236}">
                <a16:creationId xmlns:a16="http://schemas.microsoft.com/office/drawing/2014/main" id="{1FA36579-573F-4374-9AD6-A67694FD5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5157788"/>
            <a:ext cx="0" cy="1079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89" name="Line 31">
            <a:extLst>
              <a:ext uri="{FF2B5EF4-FFF2-40B4-BE49-F238E27FC236}">
                <a16:creationId xmlns:a16="http://schemas.microsoft.com/office/drawing/2014/main" id="{946FFC6C-7F2F-4605-8C5A-88B91FFB4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933825"/>
            <a:ext cx="0" cy="1079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0" name="Line 32">
            <a:extLst>
              <a:ext uri="{FF2B5EF4-FFF2-40B4-BE49-F238E27FC236}">
                <a16:creationId xmlns:a16="http://schemas.microsoft.com/office/drawing/2014/main" id="{3C158B09-CB16-4117-9591-AFBDE2B20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5157788"/>
            <a:ext cx="0" cy="1079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1" name="Line 33">
            <a:extLst>
              <a:ext uri="{FF2B5EF4-FFF2-40B4-BE49-F238E27FC236}">
                <a16:creationId xmlns:a16="http://schemas.microsoft.com/office/drawing/2014/main" id="{4F52C842-3995-437F-9752-98D4B8369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8" y="5719763"/>
            <a:ext cx="9366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2" name="Line 34">
            <a:extLst>
              <a:ext uri="{FF2B5EF4-FFF2-40B4-BE49-F238E27FC236}">
                <a16:creationId xmlns:a16="http://schemas.microsoft.com/office/drawing/2014/main" id="{CE5B31D3-5F55-4DA9-A26F-71F5D93B6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8" y="4479925"/>
            <a:ext cx="9366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3" name="Line 35">
            <a:extLst>
              <a:ext uri="{FF2B5EF4-FFF2-40B4-BE49-F238E27FC236}">
                <a16:creationId xmlns:a16="http://schemas.microsoft.com/office/drawing/2014/main" id="{E64F40D8-F65B-4059-BFEE-0162A9343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508500"/>
            <a:ext cx="9366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4" name="Line 36">
            <a:extLst>
              <a:ext uri="{FF2B5EF4-FFF2-40B4-BE49-F238E27FC236}">
                <a16:creationId xmlns:a16="http://schemas.microsoft.com/office/drawing/2014/main" id="{8347DEEF-9E61-4E23-A9E5-17EA486FE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5705475"/>
            <a:ext cx="9366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595" name="Text Box 37">
            <a:extLst>
              <a:ext uri="{FF2B5EF4-FFF2-40B4-BE49-F238E27FC236}">
                <a16:creationId xmlns:a16="http://schemas.microsoft.com/office/drawing/2014/main" id="{0DCED14F-C129-480B-BD7A-C5D69BEE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3998913"/>
            <a:ext cx="30464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latin typeface="Arial" panose="020B0604020202020204" pitchFamily="34" charset="0"/>
              </a:rPr>
              <a:t>Rozmiary macierzy Q </a:t>
            </a:r>
            <a:br>
              <a:rPr lang="pl-PL" altLang="pl-PL" sz="2000" dirty="0">
                <a:latin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</a:rPr>
              <a:t>są zgodne z rozmiarem </a:t>
            </a:r>
            <a:br>
              <a:rPr lang="pl-PL" altLang="pl-PL" sz="2000" dirty="0">
                <a:latin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</a:rPr>
              <a:t>obrazu (N×N).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latin typeface="Arial" panose="020B0604020202020204" pitchFamily="34" charset="0"/>
              </a:rPr>
              <a:t>Każda z macierzy Q </a:t>
            </a:r>
            <a:br>
              <a:rPr lang="pl-PL" altLang="pl-PL" sz="2000" dirty="0">
                <a:latin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</a:rPr>
              <a:t>zawiera jedynki </a:t>
            </a:r>
            <a:br>
              <a:rPr lang="pl-PL" altLang="pl-PL" sz="2000" dirty="0">
                <a:latin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</a:rPr>
              <a:t>w ¼ elementów (jak </a:t>
            </a:r>
            <a:br>
              <a:rPr lang="pl-PL" altLang="pl-PL" sz="2000" dirty="0">
                <a:latin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</a:rPr>
              <a:t>pokazano na rysunku).</a:t>
            </a:r>
          </a:p>
        </p:txBody>
      </p:sp>
      <p:sp>
        <p:nvSpPr>
          <p:cNvPr id="24596" name="Text Box 39">
            <a:extLst>
              <a:ext uri="{FF2B5EF4-FFF2-40B4-BE49-F238E27FC236}">
                <a16:creationId xmlns:a16="http://schemas.microsoft.com/office/drawing/2014/main" id="{699E7B53-9333-4926-AC61-E0E95D9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4597" name="Text Box 28">
            <a:extLst>
              <a:ext uri="{FF2B5EF4-FFF2-40B4-BE49-F238E27FC236}">
                <a16:creationId xmlns:a16="http://schemas.microsoft.com/office/drawing/2014/main" id="{2FE5BBAD-DBCC-4895-B051-4EB7F225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8E788EB7-8786-4096-B880-9AA1B4970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27" name="Line 3">
            <a:extLst>
              <a:ext uri="{FF2B5EF4-FFF2-40B4-BE49-F238E27FC236}">
                <a16:creationId xmlns:a16="http://schemas.microsoft.com/office/drawing/2014/main" id="{AAE18F45-DDBE-4D25-96DA-FC595CF33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DFC184C-6ADF-45BE-973F-BCF28B9F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26629" name="Text Box 10">
            <a:extLst>
              <a:ext uri="{FF2B5EF4-FFF2-40B4-BE49-F238E27FC236}">
                <a16:creationId xmlns:a16="http://schemas.microsoft.com/office/drawing/2014/main" id="{BFFCF7B6-DF5A-43E7-BD38-8CAF408A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758825"/>
            <a:ext cx="86042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Modyfikacja:</a:t>
            </a: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różnicowy operator Peano</a:t>
            </a:r>
            <a:r>
              <a:rPr lang="pl-PL" altLang="pl-PL" sz="2000">
                <a:latin typeface="Arial" panose="020B0604020202020204" pitchFamily="34" charset="0"/>
              </a:rPr>
              <a:t> – przeglądanie obrazu wzdłuż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krzywej Peano i zapamiętywanie różnic pomiędzy jasnościami pikseli.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Pozwala to zmniejszyć korelację przestrzenną pomiędzy pikselami,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co umożliwia asymptotyczne osiągnięcie wartości entropii poprzez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jednowymiarową kompresję słownikową takiego ciągu wartości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(Lempel, Ziv).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5D8CAFAD-3715-4B30-A1D7-D06C362D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3284538"/>
            <a:ext cx="90582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Innym podejściem są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dwuwymiarowe metody predykcyjne </a:t>
            </a:r>
            <a:r>
              <a:rPr lang="pl-PL" altLang="pl-PL" sz="2000">
                <a:latin typeface="Arial" panose="020B0604020202020204" pitchFamily="34" charset="0"/>
              </a:rPr>
              <a:t>oparte na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przewidywaniu wartości luminancji lub koloru pikseli na podstawie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wartości pikseli go otaczających.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00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Nie stosuje się raczej wysokich rzędów predykcji – brane są pod uwagę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tylko wartości najbliższych sąsiadów.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00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Istotnym zagadnieniem szczególnie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z punktu widzenia dekompresji</a:t>
            </a:r>
            <a:r>
              <a:rPr lang="pl-PL" altLang="pl-PL" sz="2000">
                <a:latin typeface="Arial" panose="020B0604020202020204" pitchFamily="34" charset="0"/>
              </a:rPr>
              <a:t>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jest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 przyczynowość </a:t>
            </a:r>
            <a:r>
              <a:rPr lang="pl-PL" altLang="pl-PL" sz="2000">
                <a:latin typeface="Arial" panose="020B0604020202020204" pitchFamily="34" charset="0"/>
              </a:rPr>
              <a:t>– można wziąć pod uwagę tylko piksele uprzednio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zakodowane (ich położenie jest zależne od sposobu przeglądania obrazu)</a:t>
            </a:r>
          </a:p>
        </p:txBody>
      </p:sp>
      <p:sp>
        <p:nvSpPr>
          <p:cNvPr id="175116" name="Line 12">
            <a:extLst>
              <a:ext uri="{FF2B5EF4-FFF2-40B4-BE49-F238E27FC236}">
                <a16:creationId xmlns:a16="http://schemas.microsoft.com/office/drawing/2014/main" id="{E7592557-FA79-40CE-9397-89405992B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3213100"/>
            <a:ext cx="8640762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32" name="Text Box 14">
            <a:extLst>
              <a:ext uri="{FF2B5EF4-FFF2-40B4-BE49-F238E27FC236}">
                <a16:creationId xmlns:a16="http://schemas.microsoft.com/office/drawing/2014/main" id="{BF394678-1548-4E4D-AF55-88422D4C6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6633" name="Text Box 28">
            <a:extLst>
              <a:ext uri="{FF2B5EF4-FFF2-40B4-BE49-F238E27FC236}">
                <a16:creationId xmlns:a16="http://schemas.microsoft.com/office/drawing/2014/main" id="{FA98A38E-31DD-4674-9138-EF19A5C8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3">
            <a:extLst>
              <a:ext uri="{FF2B5EF4-FFF2-40B4-BE49-F238E27FC236}">
                <a16:creationId xmlns:a16="http://schemas.microsoft.com/office/drawing/2014/main" id="{E94256A3-0150-4DC1-84FA-B4733184E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881313"/>
            <a:ext cx="2592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5" name="Line 34">
            <a:extLst>
              <a:ext uri="{FF2B5EF4-FFF2-40B4-BE49-F238E27FC236}">
                <a16:creationId xmlns:a16="http://schemas.microsoft.com/office/drawing/2014/main" id="{AC1E7C04-0043-4C3C-B98D-D30E9CCA7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357563"/>
            <a:ext cx="2592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6" name="Line 35">
            <a:extLst>
              <a:ext uri="{FF2B5EF4-FFF2-40B4-BE49-F238E27FC236}">
                <a16:creationId xmlns:a16="http://schemas.microsoft.com/office/drawing/2014/main" id="{D9AF1699-C890-4B3B-9495-8899F3A69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860800"/>
            <a:ext cx="2592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7" name="Line 2">
            <a:extLst>
              <a:ext uri="{FF2B5EF4-FFF2-40B4-BE49-F238E27FC236}">
                <a16:creationId xmlns:a16="http://schemas.microsoft.com/office/drawing/2014/main" id="{36C12D00-15E0-45BD-B0E6-84E16D766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8" name="Line 3">
            <a:extLst>
              <a:ext uri="{FF2B5EF4-FFF2-40B4-BE49-F238E27FC236}">
                <a16:creationId xmlns:a16="http://schemas.microsoft.com/office/drawing/2014/main" id="{47187868-372C-4FC1-ACB0-78E7936A2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A040D281-0493-4C32-92CD-CA5E8647E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28680" name="Text Box 12">
            <a:extLst>
              <a:ext uri="{FF2B5EF4-FFF2-40B4-BE49-F238E27FC236}">
                <a16:creationId xmlns:a16="http://schemas.microsoft.com/office/drawing/2014/main" id="{4B1B1500-F8B4-434C-9083-B9D6EFA9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347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Kształt kontekstu zawierającego piksele, na podstawie których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wyznaczana jest wartość oczekiwana, powinien uwzględniać kształt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struktur dominujących w obrazie.</a:t>
            </a:r>
          </a:p>
        </p:txBody>
      </p:sp>
      <p:sp>
        <p:nvSpPr>
          <p:cNvPr id="28681" name="Text Box 13">
            <a:extLst>
              <a:ext uri="{FF2B5EF4-FFF2-40B4-BE49-F238E27FC236}">
                <a16:creationId xmlns:a16="http://schemas.microsoft.com/office/drawing/2014/main" id="{F555831F-D6FF-417A-896E-4E74E59E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615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Przykładowe postaci typowych predykcji DPCM:</a:t>
            </a:r>
          </a:p>
        </p:txBody>
      </p:sp>
      <p:sp>
        <p:nvSpPr>
          <p:cNvPr id="28682" name="Oval 14">
            <a:extLst>
              <a:ext uri="{FF2B5EF4-FFF2-40B4-BE49-F238E27FC236}">
                <a16:creationId xmlns:a16="http://schemas.microsoft.com/office/drawing/2014/main" id="{F97C457A-848B-4189-8290-E883E4E3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2210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83" name="Oval 15">
            <a:extLst>
              <a:ext uri="{FF2B5EF4-FFF2-40B4-BE49-F238E27FC236}">
                <a16:creationId xmlns:a16="http://schemas.microsoft.com/office/drawing/2014/main" id="{759F8538-D3E2-445F-9F58-030133B1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2210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84" name="Oval 16">
            <a:extLst>
              <a:ext uri="{FF2B5EF4-FFF2-40B4-BE49-F238E27FC236}">
                <a16:creationId xmlns:a16="http://schemas.microsoft.com/office/drawing/2014/main" id="{7FDAFF8F-86E1-4F11-9942-349E68830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7242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85" name="Oval 17">
            <a:extLst>
              <a:ext uri="{FF2B5EF4-FFF2-40B4-BE49-F238E27FC236}">
                <a16:creationId xmlns:a16="http://schemas.microsoft.com/office/drawing/2014/main" id="{7A0BC9FF-92EF-467A-B196-67DDB8DD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724275"/>
            <a:ext cx="287337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6149" name="Text Box 21">
            <a:extLst>
              <a:ext uri="{FF2B5EF4-FFF2-40B4-BE49-F238E27FC236}">
                <a16:creationId xmlns:a16="http://schemas.microsoft.com/office/drawing/2014/main" id="{06BF0A32-2259-4D9A-BEE1-8FDB40C1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3162300"/>
            <a:ext cx="881062" cy="8842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 </a:t>
            </a:r>
            <a:r>
              <a:rPr lang="pl-PL" altLang="pl-PL" sz="1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l-PL" altLang="pl-PL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C</a:t>
            </a:r>
          </a:p>
          <a:p>
            <a:pPr eaLnBrk="1" hangingPunct="1">
              <a:defRPr/>
            </a:pPr>
            <a:r>
              <a:rPr lang="pl-PL" altLang="pl-PL" sz="1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hangingPunct="1">
              <a:defRPr/>
            </a:pPr>
            <a:r>
              <a:rPr lang="pl-PL" altLang="pl-PL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8687" name="Oval 22">
            <a:extLst>
              <a:ext uri="{FF2B5EF4-FFF2-40B4-BE49-F238E27FC236}">
                <a16:creationId xmlns:a16="http://schemas.microsoft.com/office/drawing/2014/main" id="{3E005AE8-EA14-482F-A964-2E04ADE2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2210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88" name="Oval 23">
            <a:extLst>
              <a:ext uri="{FF2B5EF4-FFF2-40B4-BE49-F238E27FC236}">
                <a16:creationId xmlns:a16="http://schemas.microsoft.com/office/drawing/2014/main" id="{F146190D-6ABE-4761-9A2A-7ED8D723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7242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89" name="Oval 24">
            <a:extLst>
              <a:ext uri="{FF2B5EF4-FFF2-40B4-BE49-F238E27FC236}">
                <a16:creationId xmlns:a16="http://schemas.microsoft.com/office/drawing/2014/main" id="{9F0135B7-AC72-4DCB-88E1-FE3DF666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32194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90" name="Oval 25">
            <a:extLst>
              <a:ext uri="{FF2B5EF4-FFF2-40B4-BE49-F238E27FC236}">
                <a16:creationId xmlns:a16="http://schemas.microsoft.com/office/drawing/2014/main" id="{7B341834-E1E5-4315-8094-AFF4130E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79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91" name="Oval 26">
            <a:extLst>
              <a:ext uri="{FF2B5EF4-FFF2-40B4-BE49-F238E27FC236}">
                <a16:creationId xmlns:a16="http://schemas.microsoft.com/office/drawing/2014/main" id="{E194D9CB-5DFA-41B7-AC50-8A26C2C8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7463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92" name="Oval 27">
            <a:extLst>
              <a:ext uri="{FF2B5EF4-FFF2-40B4-BE49-F238E27FC236}">
                <a16:creationId xmlns:a16="http://schemas.microsoft.com/office/drawing/2014/main" id="{06C466B1-23D8-45BB-A46D-5C5A5CC7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463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93" name="Oval 28">
            <a:extLst>
              <a:ext uri="{FF2B5EF4-FFF2-40B4-BE49-F238E27FC236}">
                <a16:creationId xmlns:a16="http://schemas.microsoft.com/office/drawing/2014/main" id="{2089F3AC-C046-4594-9CE7-E9F6ADFB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7447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28694" name="Text Box 29">
            <a:extLst>
              <a:ext uri="{FF2B5EF4-FFF2-40B4-BE49-F238E27FC236}">
                <a16:creationId xmlns:a16="http://schemas.microsoft.com/office/drawing/2014/main" id="{231E7147-EF01-4761-9470-808AB497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3633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 i="1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8695" name="Object 31">
            <a:extLst>
              <a:ext uri="{FF2B5EF4-FFF2-40B4-BE49-F238E27FC236}">
                <a16:creationId xmlns:a16="http://schemas.microsoft.com/office/drawing/2014/main" id="{D5B0313F-113B-49E0-9746-00E2BD797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708275"/>
          <a:ext cx="431958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1874387" imgH="636309" progId="Equation.3">
                  <p:embed/>
                </p:oleObj>
              </mc:Choice>
              <mc:Fallback>
                <p:oleObj name="Równanie" r:id="rId4" imgW="1874387" imgH="63630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8275"/>
                        <a:ext cx="431958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Text Box 32">
            <a:extLst>
              <a:ext uri="{FF2B5EF4-FFF2-40B4-BE49-F238E27FC236}">
                <a16:creationId xmlns:a16="http://schemas.microsoft.com/office/drawing/2014/main" id="{A1574823-0FD6-4E5D-B034-A243FD3FD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08500"/>
            <a:ext cx="8607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Poszczególne współczynniki modelu predykcji mogą być wyznaczane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wg określonego kryterium np. minimalizując błąd średniokwadratowy</a:t>
            </a:r>
          </a:p>
        </p:txBody>
      </p:sp>
      <p:sp>
        <p:nvSpPr>
          <p:cNvPr id="28697" name="Text Box 36">
            <a:extLst>
              <a:ext uri="{FF2B5EF4-FFF2-40B4-BE49-F238E27FC236}">
                <a16:creationId xmlns:a16="http://schemas.microsoft.com/office/drawing/2014/main" id="{50BDA4AF-90CE-4C9E-97DA-6E2F932B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5373688"/>
            <a:ext cx="9069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Skuteczność metody jest najlepsza dla obrazów o wartościach pikseli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silnie ze sobą skorelowanych (np. niektóre rodzaje obrazów medycznych)</a:t>
            </a:r>
          </a:p>
        </p:txBody>
      </p:sp>
      <p:sp>
        <p:nvSpPr>
          <p:cNvPr id="28698" name="Text Box 38">
            <a:extLst>
              <a:ext uri="{FF2B5EF4-FFF2-40B4-BE49-F238E27FC236}">
                <a16:creationId xmlns:a16="http://schemas.microsoft.com/office/drawing/2014/main" id="{CE0E8EDF-19F2-4872-BE23-B7176DD8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8699" name="Text Box 28">
            <a:extLst>
              <a:ext uri="{FF2B5EF4-FFF2-40B4-BE49-F238E27FC236}">
                <a16:creationId xmlns:a16="http://schemas.microsoft.com/office/drawing/2014/main" id="{F3AC82A0-6401-4495-831F-48AAFAAF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>
            <a:extLst>
              <a:ext uri="{FF2B5EF4-FFF2-40B4-BE49-F238E27FC236}">
                <a16:creationId xmlns:a16="http://schemas.microsoft.com/office/drawing/2014/main" id="{B40AA0BF-1FC7-40E1-90E0-ABD524334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0723" name="Line 3">
            <a:extLst>
              <a:ext uri="{FF2B5EF4-FFF2-40B4-BE49-F238E27FC236}">
                <a16:creationId xmlns:a16="http://schemas.microsoft.com/office/drawing/2014/main" id="{6AF16285-8C3E-4E36-A3CD-5B182947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E243910-E5F3-4098-9F2A-10E3BD49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0725" name="Text Box 15">
            <a:extLst>
              <a:ext uri="{FF2B5EF4-FFF2-40B4-BE49-F238E27FC236}">
                <a16:creationId xmlns:a16="http://schemas.microsoft.com/office/drawing/2014/main" id="{D1D60ADA-0CA3-4C10-BCB0-141DDC0AA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836613"/>
            <a:ext cx="334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Hierarchiczna interpolacja</a:t>
            </a:r>
          </a:p>
        </p:txBody>
      </p:sp>
      <p:sp>
        <p:nvSpPr>
          <p:cNvPr id="30726" name="Text Box 16">
            <a:extLst>
              <a:ext uri="{FF2B5EF4-FFF2-40B4-BE49-F238E27FC236}">
                <a16:creationId xmlns:a16="http://schemas.microsoft.com/office/drawing/2014/main" id="{CC89C963-17E8-4BA6-A427-5BA44AC3D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84313"/>
            <a:ext cx="8604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Szczególne podejście do predykcji bazujące na założeniu, iż kontekst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powinien być zbudowany w taki sposób, aby otaczał kodowany piksel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ze wszystkich stron (odrzucenie warunku przyczynowości)</a:t>
            </a:r>
          </a:p>
        </p:txBody>
      </p:sp>
      <p:sp>
        <p:nvSpPr>
          <p:cNvPr id="30727" name="Text Box 17">
            <a:extLst>
              <a:ext uri="{FF2B5EF4-FFF2-40B4-BE49-F238E27FC236}">
                <a16:creationId xmlns:a16="http://schemas.microsoft.com/office/drawing/2014/main" id="{86BC69C4-960A-4EB9-8C92-B2A31C2B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52738"/>
            <a:ext cx="86709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Niemożliwa byłaby jednak prawidłowa dekompresja takiego obrazu,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dlatego też kontekst buduje się w sposób hierarchiczny – zwykle są to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kolejne plany obrazu o rosnącej rozdzielczości.</a:t>
            </a:r>
            <a:br>
              <a:rPr lang="pl-PL" altLang="pl-PL" sz="2000">
                <a:latin typeface="Arial" panose="020B0604020202020204" pitchFamily="34" charset="0"/>
              </a:rPr>
            </a:b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Przesyłając najpierw obraz o zmniejszonej rozdzielczości umożliwiona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jest budowa przybliżonego kontekstu predykcji z każdej strony.</a:t>
            </a:r>
            <a:br>
              <a:rPr lang="pl-PL" altLang="pl-PL" sz="2000">
                <a:latin typeface="Arial" panose="020B0604020202020204" pitchFamily="34" charset="0"/>
              </a:rPr>
            </a:br>
            <a:endParaRPr lang="pl-PL" altLang="pl-PL" sz="20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Dodatkową zaletą jest możliwość wyświetlania obrazu o zmniejszonej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rozdzielczości już w trakcie dekompresji (istotne w Internecie).</a:t>
            </a:r>
          </a:p>
        </p:txBody>
      </p:sp>
      <p:sp>
        <p:nvSpPr>
          <p:cNvPr id="30728" name="Text Box 19">
            <a:extLst>
              <a:ext uri="{FF2B5EF4-FFF2-40B4-BE49-F238E27FC236}">
                <a16:creationId xmlns:a16="http://schemas.microsoft.com/office/drawing/2014/main" id="{D0CCE17D-7BD9-419B-ACBE-4845CB1F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0729" name="Text Box 28">
            <a:extLst>
              <a:ext uri="{FF2B5EF4-FFF2-40B4-BE49-F238E27FC236}">
                <a16:creationId xmlns:a16="http://schemas.microsoft.com/office/drawing/2014/main" id="{233FF69F-131A-44CB-AE31-8D0F40C4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>
            <a:extLst>
              <a:ext uri="{FF2B5EF4-FFF2-40B4-BE49-F238E27FC236}">
                <a16:creationId xmlns:a16="http://schemas.microsoft.com/office/drawing/2014/main" id="{05F0603B-3623-4006-832C-AEF0397F5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38D8C4F1-7CD4-4564-81E4-4FA3F242B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F0B7B4D-BD51-4C37-B4B0-22C58254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graphicFrame>
        <p:nvGraphicFramePr>
          <p:cNvPr id="178291" name="Group 115">
            <a:extLst>
              <a:ext uri="{FF2B5EF4-FFF2-40B4-BE49-F238E27FC236}">
                <a16:creationId xmlns:a16="http://schemas.microsoft.com/office/drawing/2014/main" id="{00F4A257-FCEB-4AC2-8DB8-98763168893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20875"/>
          <a:ext cx="6096000" cy="41148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l-PL" altLang="pl-P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8292" name="Text Box 116">
            <a:extLst>
              <a:ext uri="{FF2B5EF4-FFF2-40B4-BE49-F238E27FC236}">
                <a16:creationId xmlns:a16="http://schemas.microsoft.com/office/drawing/2014/main" id="{953D5767-0B43-46A8-9FB4-CBF9D41A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91135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293" name="Text Box 117">
            <a:extLst>
              <a:ext uri="{FF2B5EF4-FFF2-40B4-BE49-F238E27FC236}">
                <a16:creationId xmlns:a16="http://schemas.microsoft.com/office/drawing/2014/main" id="{21CD71DF-25D5-4AD5-BC36-42478613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372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294" name="Text Box 118">
            <a:extLst>
              <a:ext uri="{FF2B5EF4-FFF2-40B4-BE49-F238E27FC236}">
                <a16:creationId xmlns:a16="http://schemas.microsoft.com/office/drawing/2014/main" id="{519075DB-F379-45E7-B336-192C238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36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295" name="Text Box 119">
            <a:extLst>
              <a:ext uri="{FF2B5EF4-FFF2-40B4-BE49-F238E27FC236}">
                <a16:creationId xmlns:a16="http://schemas.microsoft.com/office/drawing/2014/main" id="{0D74C78B-3A52-4DA8-9C76-6B767B203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736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296" name="Text Box 120">
            <a:extLst>
              <a:ext uri="{FF2B5EF4-FFF2-40B4-BE49-F238E27FC236}">
                <a16:creationId xmlns:a16="http://schemas.microsoft.com/office/drawing/2014/main" id="{525FC08A-BFF1-46F8-9F08-7D7616D4A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191135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297" name="Text Box 121">
            <a:extLst>
              <a:ext uri="{FF2B5EF4-FFF2-40B4-BE49-F238E27FC236}">
                <a16:creationId xmlns:a16="http://schemas.microsoft.com/office/drawing/2014/main" id="{DEF51286-95F9-4F7A-906D-2B6C56F13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736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298" name="Text Box 122">
            <a:extLst>
              <a:ext uri="{FF2B5EF4-FFF2-40B4-BE49-F238E27FC236}">
                <a16:creationId xmlns:a16="http://schemas.microsoft.com/office/drawing/2014/main" id="{EF9B6721-583C-45DC-B6C9-A4F1C2522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91135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299" name="Text Box 123">
            <a:extLst>
              <a:ext uri="{FF2B5EF4-FFF2-40B4-BE49-F238E27FC236}">
                <a16:creationId xmlns:a16="http://schemas.microsoft.com/office/drawing/2014/main" id="{BCC613FC-C955-4B66-B454-D9BBD8B3B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5372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300" name="Text Box 124">
            <a:extLst>
              <a:ext uri="{FF2B5EF4-FFF2-40B4-BE49-F238E27FC236}">
                <a16:creationId xmlns:a16="http://schemas.microsoft.com/office/drawing/2014/main" id="{A00819F9-971F-4D24-9DF8-A4FE21861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5372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78301" name="Text Box 125">
            <a:extLst>
              <a:ext uri="{FF2B5EF4-FFF2-40B4-BE49-F238E27FC236}">
                <a16:creationId xmlns:a16="http://schemas.microsoft.com/office/drawing/2014/main" id="{0C6303EF-3A49-4BD0-BC88-FC001AE2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479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8302" name="Text Box 126">
            <a:extLst>
              <a:ext uri="{FF2B5EF4-FFF2-40B4-BE49-F238E27FC236}">
                <a16:creationId xmlns:a16="http://schemas.microsoft.com/office/drawing/2014/main" id="{8FEF74AE-77C1-4422-B3C5-28CE7DAD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6736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8303" name="Text Box 127">
            <a:extLst>
              <a:ext uri="{FF2B5EF4-FFF2-40B4-BE49-F238E27FC236}">
                <a16:creationId xmlns:a16="http://schemas.microsoft.com/office/drawing/2014/main" id="{1D2EF19A-0E2B-4568-B4A4-3FE3305D6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6736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8304" name="Text Box 128">
            <a:extLst>
              <a:ext uri="{FF2B5EF4-FFF2-40B4-BE49-F238E27FC236}">
                <a16:creationId xmlns:a16="http://schemas.microsoft.com/office/drawing/2014/main" id="{EAB93055-EE31-4CA4-868C-E8381661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847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8305" name="Text Box 129">
            <a:extLst>
              <a:ext uri="{FF2B5EF4-FFF2-40B4-BE49-F238E27FC236}">
                <a16:creationId xmlns:a16="http://schemas.microsoft.com/office/drawing/2014/main" id="{CEB23D59-0CFD-45A0-88B2-09E68E82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6736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06" name="Text Box 130">
            <a:extLst>
              <a:ext uri="{FF2B5EF4-FFF2-40B4-BE49-F238E27FC236}">
                <a16:creationId xmlns:a16="http://schemas.microsoft.com/office/drawing/2014/main" id="{6BA0DAE0-595D-47B9-A017-80DA1F58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847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07" name="Text Box 131">
            <a:extLst>
              <a:ext uri="{FF2B5EF4-FFF2-40B4-BE49-F238E27FC236}">
                <a16:creationId xmlns:a16="http://schemas.microsoft.com/office/drawing/2014/main" id="{99ABC283-6D9C-44AF-AB63-611E8A35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91135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08" name="Text Box 132">
            <a:extLst>
              <a:ext uri="{FF2B5EF4-FFF2-40B4-BE49-F238E27FC236}">
                <a16:creationId xmlns:a16="http://schemas.microsoft.com/office/drawing/2014/main" id="{545E8D80-9FA9-4518-98B6-29338D03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91135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09" name="Text Box 133">
            <a:extLst>
              <a:ext uri="{FF2B5EF4-FFF2-40B4-BE49-F238E27FC236}">
                <a16:creationId xmlns:a16="http://schemas.microsoft.com/office/drawing/2014/main" id="{983223A7-5BB1-41A4-ACD8-EDFA661C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8479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10" name="Text Box 134">
            <a:extLst>
              <a:ext uri="{FF2B5EF4-FFF2-40B4-BE49-F238E27FC236}">
                <a16:creationId xmlns:a16="http://schemas.microsoft.com/office/drawing/2014/main" id="{9CE79839-7397-488D-8A86-DDD2F9CF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736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11" name="Text Box 135">
            <a:extLst>
              <a:ext uri="{FF2B5EF4-FFF2-40B4-BE49-F238E27FC236}">
                <a16:creationId xmlns:a16="http://schemas.microsoft.com/office/drawing/2014/main" id="{BA35F958-BEE3-4E65-9F13-551C408F2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369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12" name="Text Box 136">
            <a:extLst>
              <a:ext uri="{FF2B5EF4-FFF2-40B4-BE49-F238E27FC236}">
                <a16:creationId xmlns:a16="http://schemas.microsoft.com/office/drawing/2014/main" id="{EB969D23-4DB8-46F3-A7F6-58846AEC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847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13" name="Text Box 137">
            <a:extLst>
              <a:ext uri="{FF2B5EF4-FFF2-40B4-BE49-F238E27FC236}">
                <a16:creationId xmlns:a16="http://schemas.microsoft.com/office/drawing/2014/main" id="{6D532059-5B13-473F-A16B-E1E1FE40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736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14" name="Text Box 138">
            <a:extLst>
              <a:ext uri="{FF2B5EF4-FFF2-40B4-BE49-F238E27FC236}">
                <a16:creationId xmlns:a16="http://schemas.microsoft.com/office/drawing/2014/main" id="{33487748-9B39-42E4-84AB-D86761E1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5372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15" name="Text Box 139">
            <a:extLst>
              <a:ext uri="{FF2B5EF4-FFF2-40B4-BE49-F238E27FC236}">
                <a16:creationId xmlns:a16="http://schemas.microsoft.com/office/drawing/2014/main" id="{56680A81-925B-4EE6-A1EC-8A4349DA4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5372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16" name="Text Box 140">
            <a:extLst>
              <a:ext uri="{FF2B5EF4-FFF2-40B4-BE49-F238E27FC236}">
                <a16:creationId xmlns:a16="http://schemas.microsoft.com/office/drawing/2014/main" id="{5CD43A5B-70D3-4D46-BA7E-F9F6B94B5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6736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8323" name="Text Box 147">
            <a:extLst>
              <a:ext uri="{FF2B5EF4-FFF2-40B4-BE49-F238E27FC236}">
                <a16:creationId xmlns:a16="http://schemas.microsoft.com/office/drawing/2014/main" id="{9F1FA984-6262-40DC-ABE5-6B366943D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151438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24" name="Text Box 148">
            <a:extLst>
              <a:ext uri="{FF2B5EF4-FFF2-40B4-BE49-F238E27FC236}">
                <a16:creationId xmlns:a16="http://schemas.microsoft.com/office/drawing/2014/main" id="{0DBB56AD-2AFC-45BA-B1DE-673E4F38D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151438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25" name="Text Box 149">
            <a:extLst>
              <a:ext uri="{FF2B5EF4-FFF2-40B4-BE49-F238E27FC236}">
                <a16:creationId xmlns:a16="http://schemas.microsoft.com/office/drawing/2014/main" id="{E428344A-2323-4797-AE7F-B073787F3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151438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26" name="Text Box 150">
            <a:extLst>
              <a:ext uri="{FF2B5EF4-FFF2-40B4-BE49-F238E27FC236}">
                <a16:creationId xmlns:a16="http://schemas.microsoft.com/office/drawing/2014/main" id="{D44D9F50-7E10-4641-9049-9499608EA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151438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27" name="Text Box 151">
            <a:extLst>
              <a:ext uri="{FF2B5EF4-FFF2-40B4-BE49-F238E27FC236}">
                <a16:creationId xmlns:a16="http://schemas.microsoft.com/office/drawing/2014/main" id="{177E71F0-00C7-425E-AE2A-712482BF6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18782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28" name="Text Box 152">
            <a:extLst>
              <a:ext uri="{FF2B5EF4-FFF2-40B4-BE49-F238E27FC236}">
                <a16:creationId xmlns:a16="http://schemas.microsoft.com/office/drawing/2014/main" id="{6DA698C3-BEBF-4B16-A7C4-616ADA07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18782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29" name="Text Box 153">
            <a:extLst>
              <a:ext uri="{FF2B5EF4-FFF2-40B4-BE49-F238E27FC236}">
                <a16:creationId xmlns:a16="http://schemas.microsoft.com/office/drawing/2014/main" id="{2F16AFB0-DFF7-4C00-B178-3494FEB9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18782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0" name="Text Box 154">
            <a:extLst>
              <a:ext uri="{FF2B5EF4-FFF2-40B4-BE49-F238E27FC236}">
                <a16:creationId xmlns:a16="http://schemas.microsoft.com/office/drawing/2014/main" id="{98ED0F15-4AAA-414A-BF52-CA5B6E84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18782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1" name="Text Box 155">
            <a:extLst>
              <a:ext uri="{FF2B5EF4-FFF2-40B4-BE49-F238E27FC236}">
                <a16:creationId xmlns:a16="http://schemas.microsoft.com/office/drawing/2014/main" id="{99CCEE89-C3AA-4F36-BD51-0ED4A425E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2797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2" name="Text Box 156">
            <a:extLst>
              <a:ext uri="{FF2B5EF4-FFF2-40B4-BE49-F238E27FC236}">
                <a16:creationId xmlns:a16="http://schemas.microsoft.com/office/drawing/2014/main" id="{389B8E0B-E93F-475F-9EBB-3BFECABC4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2797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3" name="Text Box 157">
            <a:extLst>
              <a:ext uri="{FF2B5EF4-FFF2-40B4-BE49-F238E27FC236}">
                <a16:creationId xmlns:a16="http://schemas.microsoft.com/office/drawing/2014/main" id="{75EAB991-FB0C-491F-BD16-FC76FBEA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797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4" name="Text Box 158">
            <a:extLst>
              <a:ext uri="{FF2B5EF4-FFF2-40B4-BE49-F238E27FC236}">
                <a16:creationId xmlns:a16="http://schemas.microsoft.com/office/drawing/2014/main" id="{C8CDE8EF-DA01-4291-A397-72AE264D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797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5" name="Text Box 159">
            <a:extLst>
              <a:ext uri="{FF2B5EF4-FFF2-40B4-BE49-F238E27FC236}">
                <a16:creationId xmlns:a16="http://schemas.microsoft.com/office/drawing/2014/main" id="{1D798F45-74BD-4D86-8DFC-7B72EDE0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24161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6" name="Text Box 160">
            <a:extLst>
              <a:ext uri="{FF2B5EF4-FFF2-40B4-BE49-F238E27FC236}">
                <a16:creationId xmlns:a16="http://schemas.microsoft.com/office/drawing/2014/main" id="{7F248DC5-93F7-4587-8DD9-2A0E0252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24161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7" name="Text Box 161">
            <a:extLst>
              <a:ext uri="{FF2B5EF4-FFF2-40B4-BE49-F238E27FC236}">
                <a16:creationId xmlns:a16="http://schemas.microsoft.com/office/drawing/2014/main" id="{E7F5BF77-D087-4BB1-9208-B3BEDEC99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4161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8" name="Text Box 162">
            <a:extLst>
              <a:ext uri="{FF2B5EF4-FFF2-40B4-BE49-F238E27FC236}">
                <a16:creationId xmlns:a16="http://schemas.microsoft.com/office/drawing/2014/main" id="{1B57A890-3A37-417F-BE0B-12A7B744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4161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78339" name="Text Box 163">
            <a:extLst>
              <a:ext uri="{FF2B5EF4-FFF2-40B4-BE49-F238E27FC236}">
                <a16:creationId xmlns:a16="http://schemas.microsoft.com/office/drawing/2014/main" id="{B6D31F81-69CB-4F95-AAB2-8DCF97935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91135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0" name="Text Box 164">
            <a:extLst>
              <a:ext uri="{FF2B5EF4-FFF2-40B4-BE49-F238E27FC236}">
                <a16:creationId xmlns:a16="http://schemas.microsoft.com/office/drawing/2014/main" id="{24AF1215-1CE0-421E-9BE2-F341AFF5A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91135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1" name="Text Box 165">
            <a:extLst>
              <a:ext uri="{FF2B5EF4-FFF2-40B4-BE49-F238E27FC236}">
                <a16:creationId xmlns:a16="http://schemas.microsoft.com/office/drawing/2014/main" id="{2AC2A208-A599-478E-8A6C-90953931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1135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2" name="Text Box 166">
            <a:extLst>
              <a:ext uri="{FF2B5EF4-FFF2-40B4-BE49-F238E27FC236}">
                <a16:creationId xmlns:a16="http://schemas.microsoft.com/office/drawing/2014/main" id="{97792F89-1F90-464B-9724-9203CBD6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91135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4" name="Text Box 168">
            <a:extLst>
              <a:ext uri="{FF2B5EF4-FFF2-40B4-BE49-F238E27FC236}">
                <a16:creationId xmlns:a16="http://schemas.microsoft.com/office/drawing/2014/main" id="{322A2310-F6A7-4CCD-B975-B25664FA2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28479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5" name="Text Box 169">
            <a:extLst>
              <a:ext uri="{FF2B5EF4-FFF2-40B4-BE49-F238E27FC236}">
                <a16:creationId xmlns:a16="http://schemas.microsoft.com/office/drawing/2014/main" id="{75E5B879-AC65-4FF7-8D99-80BDF3C05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2847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6" name="Text Box 170">
            <a:extLst>
              <a:ext uri="{FF2B5EF4-FFF2-40B4-BE49-F238E27FC236}">
                <a16:creationId xmlns:a16="http://schemas.microsoft.com/office/drawing/2014/main" id="{6E3C53A6-E959-4F55-8274-1101EE01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847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7" name="Text Box 171">
            <a:extLst>
              <a:ext uri="{FF2B5EF4-FFF2-40B4-BE49-F238E27FC236}">
                <a16:creationId xmlns:a16="http://schemas.microsoft.com/office/drawing/2014/main" id="{2A776FB7-38EE-4E2E-9579-CC59AB3E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3" y="28479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8" name="Text Box 172">
            <a:extLst>
              <a:ext uri="{FF2B5EF4-FFF2-40B4-BE49-F238E27FC236}">
                <a16:creationId xmlns:a16="http://schemas.microsoft.com/office/drawing/2014/main" id="{0C340550-7C57-4211-B0D2-9EC011FDB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3736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49" name="Text Box 173">
            <a:extLst>
              <a:ext uri="{FF2B5EF4-FFF2-40B4-BE49-F238E27FC236}">
                <a16:creationId xmlns:a16="http://schemas.microsoft.com/office/drawing/2014/main" id="{10ED1C4D-A6A1-4CE9-9BCA-876F0076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37369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0" name="Text Box 174">
            <a:extLst>
              <a:ext uri="{FF2B5EF4-FFF2-40B4-BE49-F238E27FC236}">
                <a16:creationId xmlns:a16="http://schemas.microsoft.com/office/drawing/2014/main" id="{1416DDBC-7CFF-4BF9-BFD3-A71C44FA0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3" y="37369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1" name="Text Box 175">
            <a:extLst>
              <a:ext uri="{FF2B5EF4-FFF2-40B4-BE49-F238E27FC236}">
                <a16:creationId xmlns:a16="http://schemas.microsoft.com/office/drawing/2014/main" id="{0F80E3A1-4714-4E28-AB1E-A0A106BC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7369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2" name="Text Box 176">
            <a:extLst>
              <a:ext uri="{FF2B5EF4-FFF2-40B4-BE49-F238E27FC236}">
                <a16:creationId xmlns:a16="http://schemas.microsoft.com/office/drawing/2014/main" id="{A1D454B3-8912-45B9-92A0-F8F21C0B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46736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3" name="Text Box 177">
            <a:extLst>
              <a:ext uri="{FF2B5EF4-FFF2-40B4-BE49-F238E27FC236}">
                <a16:creationId xmlns:a16="http://schemas.microsoft.com/office/drawing/2014/main" id="{8DBE004D-2C66-4C4B-A8AB-57A7A9C86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46736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4" name="Text Box 178">
            <a:extLst>
              <a:ext uri="{FF2B5EF4-FFF2-40B4-BE49-F238E27FC236}">
                <a16:creationId xmlns:a16="http://schemas.microsoft.com/office/drawing/2014/main" id="{EFF53F54-97F0-4747-A827-0FCE623F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46736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5" name="Text Box 179">
            <a:extLst>
              <a:ext uri="{FF2B5EF4-FFF2-40B4-BE49-F238E27FC236}">
                <a16:creationId xmlns:a16="http://schemas.microsoft.com/office/drawing/2014/main" id="{C2FD7681-43D5-461E-A072-B53FB67D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6736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6" name="Text Box 180">
            <a:extLst>
              <a:ext uri="{FF2B5EF4-FFF2-40B4-BE49-F238E27FC236}">
                <a16:creationId xmlns:a16="http://schemas.microsoft.com/office/drawing/2014/main" id="{8286555E-476E-4D6C-A405-CE5AF702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55372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7" name="Text Box 181">
            <a:extLst>
              <a:ext uri="{FF2B5EF4-FFF2-40B4-BE49-F238E27FC236}">
                <a16:creationId xmlns:a16="http://schemas.microsoft.com/office/drawing/2014/main" id="{86C82669-71A4-44DE-8924-070CEBFB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55372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8" name="Text Box 182">
            <a:extLst>
              <a:ext uri="{FF2B5EF4-FFF2-40B4-BE49-F238E27FC236}">
                <a16:creationId xmlns:a16="http://schemas.microsoft.com/office/drawing/2014/main" id="{7F4A45E6-AAC8-4BBE-9CFB-6561205AD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3" y="55372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59" name="Text Box 183">
            <a:extLst>
              <a:ext uri="{FF2B5EF4-FFF2-40B4-BE49-F238E27FC236}">
                <a16:creationId xmlns:a16="http://schemas.microsoft.com/office/drawing/2014/main" id="{5D72F764-0DFF-4240-819C-410BBBAF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37200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0" name="Text Box 184">
            <a:extLst>
              <a:ext uri="{FF2B5EF4-FFF2-40B4-BE49-F238E27FC236}">
                <a16:creationId xmlns:a16="http://schemas.microsoft.com/office/drawing/2014/main" id="{8C87EA30-C18C-4F5F-AA4A-AEB01D68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5151438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1" name="Text Box 185">
            <a:extLst>
              <a:ext uri="{FF2B5EF4-FFF2-40B4-BE49-F238E27FC236}">
                <a16:creationId xmlns:a16="http://schemas.microsoft.com/office/drawing/2014/main" id="{AD068561-437D-4AB2-9763-89369AD01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5151438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2" name="Text Box 186">
            <a:extLst>
              <a:ext uri="{FF2B5EF4-FFF2-40B4-BE49-F238E27FC236}">
                <a16:creationId xmlns:a16="http://schemas.microsoft.com/office/drawing/2014/main" id="{5D483AE3-9EA0-4D88-B364-1A86F8F82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151438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3" name="Text Box 187">
            <a:extLst>
              <a:ext uri="{FF2B5EF4-FFF2-40B4-BE49-F238E27FC236}">
                <a16:creationId xmlns:a16="http://schemas.microsoft.com/office/drawing/2014/main" id="{56ABED51-86B4-438B-A52B-B83FF7ED9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5151438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4" name="Text Box 188">
            <a:extLst>
              <a:ext uri="{FF2B5EF4-FFF2-40B4-BE49-F238E27FC236}">
                <a16:creationId xmlns:a16="http://schemas.microsoft.com/office/drawing/2014/main" id="{980D219C-0684-4321-8E6B-B11E5F2BB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5151438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5" name="Text Box 189">
            <a:extLst>
              <a:ext uri="{FF2B5EF4-FFF2-40B4-BE49-F238E27FC236}">
                <a16:creationId xmlns:a16="http://schemas.microsoft.com/office/drawing/2014/main" id="{48991A16-098E-478B-BD70-2E3A4875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418782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6" name="Text Box 190">
            <a:extLst>
              <a:ext uri="{FF2B5EF4-FFF2-40B4-BE49-F238E27FC236}">
                <a16:creationId xmlns:a16="http://schemas.microsoft.com/office/drawing/2014/main" id="{36DF6986-43E4-45BD-87D9-7C9A6CAA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418782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7" name="Text Box 191">
            <a:extLst>
              <a:ext uri="{FF2B5EF4-FFF2-40B4-BE49-F238E27FC236}">
                <a16:creationId xmlns:a16="http://schemas.microsoft.com/office/drawing/2014/main" id="{68BE9238-0D9E-4C6A-8956-8E4C542D3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418782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8" name="Text Box 192">
            <a:extLst>
              <a:ext uri="{FF2B5EF4-FFF2-40B4-BE49-F238E27FC236}">
                <a16:creationId xmlns:a16="http://schemas.microsoft.com/office/drawing/2014/main" id="{26A9250D-AAAF-48F2-826F-0D4D20AE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418782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69" name="Text Box 193">
            <a:extLst>
              <a:ext uri="{FF2B5EF4-FFF2-40B4-BE49-F238E27FC236}">
                <a16:creationId xmlns:a16="http://schemas.microsoft.com/office/drawing/2014/main" id="{47A89873-D42E-4495-9CE2-174A2923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418782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0" name="Text Box 194">
            <a:extLst>
              <a:ext uri="{FF2B5EF4-FFF2-40B4-BE49-F238E27FC236}">
                <a16:creationId xmlns:a16="http://schemas.microsoft.com/office/drawing/2014/main" id="{211D4F9D-54C3-4643-9100-E7CDA43D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32797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1" name="Text Box 195">
            <a:extLst>
              <a:ext uri="{FF2B5EF4-FFF2-40B4-BE49-F238E27FC236}">
                <a16:creationId xmlns:a16="http://schemas.microsoft.com/office/drawing/2014/main" id="{2D7C5927-4A24-46E8-860F-67F685EB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32797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2" name="Text Box 196">
            <a:extLst>
              <a:ext uri="{FF2B5EF4-FFF2-40B4-BE49-F238E27FC236}">
                <a16:creationId xmlns:a16="http://schemas.microsoft.com/office/drawing/2014/main" id="{AFB2ABB7-E060-4E19-A26C-61349A3A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32797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3" name="Text Box 197">
            <a:extLst>
              <a:ext uri="{FF2B5EF4-FFF2-40B4-BE49-F238E27FC236}">
                <a16:creationId xmlns:a16="http://schemas.microsoft.com/office/drawing/2014/main" id="{CE6DEDAE-171E-4382-861C-BC1523D6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32797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4" name="Text Box 198">
            <a:extLst>
              <a:ext uri="{FF2B5EF4-FFF2-40B4-BE49-F238E27FC236}">
                <a16:creationId xmlns:a16="http://schemas.microsoft.com/office/drawing/2014/main" id="{F6AB9823-C1FE-4D42-AD4A-F494B2D3F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32797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5" name="Text Box 199">
            <a:extLst>
              <a:ext uri="{FF2B5EF4-FFF2-40B4-BE49-F238E27FC236}">
                <a16:creationId xmlns:a16="http://schemas.microsoft.com/office/drawing/2014/main" id="{A2872746-D622-4231-AB3D-44398322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24161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6" name="Text Box 200">
            <a:extLst>
              <a:ext uri="{FF2B5EF4-FFF2-40B4-BE49-F238E27FC236}">
                <a16:creationId xmlns:a16="http://schemas.microsoft.com/office/drawing/2014/main" id="{39176F17-4815-4E4B-9266-0FD4B111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24161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7" name="Text Box 201">
            <a:extLst>
              <a:ext uri="{FF2B5EF4-FFF2-40B4-BE49-F238E27FC236}">
                <a16:creationId xmlns:a16="http://schemas.microsoft.com/office/drawing/2014/main" id="{34C37963-920D-4290-BCCC-A8AD47F1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2416175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8" name="Text Box 202">
            <a:extLst>
              <a:ext uri="{FF2B5EF4-FFF2-40B4-BE49-F238E27FC236}">
                <a16:creationId xmlns:a16="http://schemas.microsoft.com/office/drawing/2014/main" id="{CDB8316B-C5B7-4114-B7B5-5EBC6FD67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4161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78379" name="Text Box 203">
            <a:extLst>
              <a:ext uri="{FF2B5EF4-FFF2-40B4-BE49-F238E27FC236}">
                <a16:creationId xmlns:a16="http://schemas.microsoft.com/office/drawing/2014/main" id="{21E13B77-0971-4625-A823-78AEDED2E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0" y="2416175"/>
            <a:ext cx="354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2956" name="Text Box 204">
            <a:extLst>
              <a:ext uri="{FF2B5EF4-FFF2-40B4-BE49-F238E27FC236}">
                <a16:creationId xmlns:a16="http://schemas.microsoft.com/office/drawing/2014/main" id="{BD2E858A-BE5E-4C42-BA57-4D3AB36F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692150"/>
            <a:ext cx="334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Hierarchiczna interpolacja</a:t>
            </a:r>
          </a:p>
        </p:txBody>
      </p:sp>
      <p:sp>
        <p:nvSpPr>
          <p:cNvPr id="32957" name="Text Box 205">
            <a:extLst>
              <a:ext uri="{FF2B5EF4-FFF2-40B4-BE49-F238E27FC236}">
                <a16:creationId xmlns:a16="http://schemas.microsoft.com/office/drawing/2014/main" id="{B81EDFEE-D074-4BEA-B51C-ACF7691A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125538"/>
            <a:ext cx="5275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latin typeface="Arial" panose="020B0604020202020204" pitchFamily="34" charset="0"/>
              </a:rPr>
              <a:t>Przykładowa kolejność kodowania pikseli </a:t>
            </a:r>
            <a:br>
              <a:rPr lang="pl-PL" altLang="pl-PL" sz="2000" dirty="0">
                <a:latin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</a:rPr>
              <a:t>dla fragmentu obrazu 9×9 pikseli </a:t>
            </a:r>
          </a:p>
        </p:txBody>
      </p:sp>
      <p:sp>
        <p:nvSpPr>
          <p:cNvPr id="32958" name="Text Box 207">
            <a:extLst>
              <a:ext uri="{FF2B5EF4-FFF2-40B4-BE49-F238E27FC236}">
                <a16:creationId xmlns:a16="http://schemas.microsoft.com/office/drawing/2014/main" id="{2034751E-36A4-4D8C-B0A6-0DD6AA53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2959" name="Text Box 28">
            <a:extLst>
              <a:ext uri="{FF2B5EF4-FFF2-40B4-BE49-F238E27FC236}">
                <a16:creationId xmlns:a16="http://schemas.microsoft.com/office/drawing/2014/main" id="{81A10062-947E-4F6B-9E78-1BA04A61F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92" grpId="0"/>
      <p:bldP spid="178293" grpId="0"/>
      <p:bldP spid="178294" grpId="0"/>
      <p:bldP spid="178295" grpId="0"/>
      <p:bldP spid="178296" grpId="0"/>
      <p:bldP spid="178297" grpId="0"/>
      <p:bldP spid="178298" grpId="0"/>
      <p:bldP spid="178299" grpId="0"/>
      <p:bldP spid="178300" grpId="0"/>
      <p:bldP spid="178301" grpId="0"/>
      <p:bldP spid="178302" grpId="0"/>
      <p:bldP spid="178303" grpId="0"/>
      <p:bldP spid="178304" grpId="0"/>
      <p:bldP spid="178305" grpId="0"/>
      <p:bldP spid="178306" grpId="0"/>
      <p:bldP spid="178307" grpId="0"/>
      <p:bldP spid="178308" grpId="0"/>
      <p:bldP spid="178309" grpId="0"/>
      <p:bldP spid="178310" grpId="0"/>
      <p:bldP spid="178311" grpId="0"/>
      <p:bldP spid="178312" grpId="0"/>
      <p:bldP spid="178313" grpId="0"/>
      <p:bldP spid="178314" grpId="0"/>
      <p:bldP spid="178315" grpId="0"/>
      <p:bldP spid="178316" grpId="0"/>
      <p:bldP spid="178323" grpId="0"/>
      <p:bldP spid="178324" grpId="0"/>
      <p:bldP spid="178325" grpId="0"/>
      <p:bldP spid="178326" grpId="0"/>
      <p:bldP spid="178327" grpId="0"/>
      <p:bldP spid="178328" grpId="0"/>
      <p:bldP spid="178329" grpId="0"/>
      <p:bldP spid="178330" grpId="0"/>
      <p:bldP spid="178331" grpId="0"/>
      <p:bldP spid="178332" grpId="0"/>
      <p:bldP spid="178333" grpId="0"/>
      <p:bldP spid="178334" grpId="0"/>
      <p:bldP spid="178335" grpId="0"/>
      <p:bldP spid="178336" grpId="0"/>
      <p:bldP spid="178337" grpId="0"/>
      <p:bldP spid="178338" grpId="0"/>
      <p:bldP spid="178339" grpId="0"/>
      <p:bldP spid="178340" grpId="0"/>
      <p:bldP spid="178341" grpId="0"/>
      <p:bldP spid="178342" grpId="0"/>
      <p:bldP spid="178344" grpId="0"/>
      <p:bldP spid="178345" grpId="0"/>
      <p:bldP spid="178346" grpId="0"/>
      <p:bldP spid="178347" grpId="0"/>
      <p:bldP spid="178348" grpId="0"/>
      <p:bldP spid="178349" grpId="0"/>
      <p:bldP spid="178350" grpId="0"/>
      <p:bldP spid="178351" grpId="0"/>
      <p:bldP spid="178352" grpId="0"/>
      <p:bldP spid="178353" grpId="0"/>
      <p:bldP spid="178354" grpId="0"/>
      <p:bldP spid="178355" grpId="0"/>
      <p:bldP spid="178356" grpId="0"/>
      <p:bldP spid="178357" grpId="0"/>
      <p:bldP spid="178358" grpId="0"/>
      <p:bldP spid="178359" grpId="0"/>
      <p:bldP spid="178360" grpId="0"/>
      <p:bldP spid="178361" grpId="0"/>
      <p:bldP spid="178362" grpId="0"/>
      <p:bldP spid="178363" grpId="0"/>
      <p:bldP spid="178364" grpId="0"/>
      <p:bldP spid="178365" grpId="0"/>
      <p:bldP spid="178366" grpId="0"/>
      <p:bldP spid="178367" grpId="0"/>
      <p:bldP spid="178368" grpId="0"/>
      <p:bldP spid="178369" grpId="0"/>
      <p:bldP spid="178370" grpId="0"/>
      <p:bldP spid="178371" grpId="0"/>
      <p:bldP spid="178372" grpId="0"/>
      <p:bldP spid="178373" grpId="0"/>
      <p:bldP spid="178374" grpId="0"/>
      <p:bldP spid="178375" grpId="0"/>
      <p:bldP spid="178376" grpId="0"/>
      <p:bldP spid="178377" grpId="0"/>
      <p:bldP spid="178378" grpId="0"/>
      <p:bldP spid="1783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F6B75847-0B9B-4D64-A184-89505D452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62A337ED-5685-49F0-B78E-D8AF47D95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65EB1C5F-D81A-45FE-9D91-D4552A073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4821" name="Text Box 11">
            <a:extLst>
              <a:ext uri="{FF2B5EF4-FFF2-40B4-BE49-F238E27FC236}">
                <a16:creationId xmlns:a16="http://schemas.microsoft.com/office/drawing/2014/main" id="{45BA6AAA-65AC-4658-BE94-A16F04BD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974725"/>
            <a:ext cx="8177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Prawie połowa z rozważanych pikseli (piksele oznaczone ”5”)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może mieć utworzony przyczynowy kontekst w bliskiej odległości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ze wszystkich stron, co pozwala na ich efektywną kompresję. </a:t>
            </a:r>
          </a:p>
        </p:txBody>
      </p:sp>
      <p:sp>
        <p:nvSpPr>
          <p:cNvPr id="34822" name="Text Box 12">
            <a:extLst>
              <a:ext uri="{FF2B5EF4-FFF2-40B4-BE49-F238E27FC236}">
                <a16:creationId xmlns:a16="http://schemas.microsoft.com/office/drawing/2014/main" id="{8CBBF6A8-031B-4B3B-B3DE-8F7FB9683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420938"/>
            <a:ext cx="88153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Modyfikacja tej metody jest wykorzystana m.in. w technice CALIC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(Context-based Adaptive Lossless Image Codec)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uważanej za jeden z najefektywniejszych bezstratnych koderów obrazu.</a:t>
            </a:r>
          </a:p>
        </p:txBody>
      </p:sp>
      <p:sp>
        <p:nvSpPr>
          <p:cNvPr id="34823" name="Text Box 13">
            <a:extLst>
              <a:ext uri="{FF2B5EF4-FFF2-40B4-BE49-F238E27FC236}">
                <a16:creationId xmlns:a16="http://schemas.microsoft.com/office/drawing/2014/main" id="{4BA7EB7F-5C6C-452E-8605-EF9104753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60800"/>
            <a:ext cx="82216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Kryteria modelowana kontekstu w technice CALIC: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silna dekorelacja,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uniwersalność (szybkie przystosowanie się modelu do nieznanej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		  statystyki źródła),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niski koszt obliczeniowy,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l-PL" altLang="pl-PL" sz="2000">
                <a:latin typeface="Arial" panose="020B0604020202020204" pitchFamily="34" charset="0"/>
              </a:rPr>
              <a:t> niskie wymagania pamięciowe. </a:t>
            </a:r>
          </a:p>
        </p:txBody>
      </p:sp>
      <p:sp>
        <p:nvSpPr>
          <p:cNvPr id="34824" name="Text Box 15">
            <a:extLst>
              <a:ext uri="{FF2B5EF4-FFF2-40B4-BE49-F238E27FC236}">
                <a16:creationId xmlns:a16="http://schemas.microsoft.com/office/drawing/2014/main" id="{89FF1332-8F32-44EF-BA7A-B2368194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4825" name="Text Box 28">
            <a:extLst>
              <a:ext uri="{FF2B5EF4-FFF2-40B4-BE49-F238E27FC236}">
                <a16:creationId xmlns:a16="http://schemas.microsoft.com/office/drawing/2014/main" id="{3D8351E4-FE7A-4E6C-BAF8-FD8131F2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F8932AFA-370A-44FA-A3CD-754A6C3AF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BB613BBE-8D51-4875-AE27-5898D01BD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0FC2121-0E84-4F70-966E-3F154F3F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6869" name="Text Box 11">
            <a:extLst>
              <a:ext uri="{FF2B5EF4-FFF2-40B4-BE49-F238E27FC236}">
                <a16:creationId xmlns:a16="http://schemas.microsoft.com/office/drawing/2014/main" id="{8B9DCD6D-FC44-4156-B964-5F2BB0D94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620713"/>
            <a:ext cx="379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Ogólny opis algorytmu CALIC</a:t>
            </a:r>
          </a:p>
        </p:txBody>
      </p:sp>
      <p:sp>
        <p:nvSpPr>
          <p:cNvPr id="36870" name="Text Box 12">
            <a:extLst>
              <a:ext uri="{FF2B5EF4-FFF2-40B4-BE49-F238E27FC236}">
                <a16:creationId xmlns:a16="http://schemas.microsoft.com/office/drawing/2014/main" id="{510D4485-4B0A-4D84-AD1C-F462A081A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119188"/>
            <a:ext cx="84756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1. Kodowanie predykcyjne z przeplotem (3-stopniowe)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    a) tworzenie podobrazu o dwukrotnie zmniejszonej rozdzielczości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        kodowanie podobrazu z użyciem typowego kontekstu dla DPCM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    b) kodowanie pikseli leżących po przekątnej nad zakodowanymi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       pikselami (z użyciem predykcji liniowej – kontekstem są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       uprzednio zakodowane piksele)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    c) kodowanie pozostałych pikseli z użyciem kontekstu 360 stopni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      w rastrze 4-połączeniowym oraz dwóch z sąsiedztwa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        8-połączeniowego, które zostały już zakodowane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2. Modelowanie i kwantyzacja kontekstu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3. Adaptacyjne modelowanie błędu oparte na kontekście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4. Kodowanie z entropią warunkową</a:t>
            </a:r>
            <a:r>
              <a:rPr lang="pl-PL" altLang="pl-PL" sz="200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36871" name="Text Box 14">
            <a:extLst>
              <a:ext uri="{FF2B5EF4-FFF2-40B4-BE49-F238E27FC236}">
                <a16:creationId xmlns:a16="http://schemas.microsoft.com/office/drawing/2014/main" id="{6B4A8AE0-4041-432A-BB64-5A8ADBA18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6872" name="Text Box 28">
            <a:extLst>
              <a:ext uri="{FF2B5EF4-FFF2-40B4-BE49-F238E27FC236}">
                <a16:creationId xmlns:a16="http://schemas.microsoft.com/office/drawing/2014/main" id="{D0ABDD80-052A-41B4-8396-D0B36E7E1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>
            <a:extLst>
              <a:ext uri="{FF2B5EF4-FFF2-40B4-BE49-F238E27FC236}">
                <a16:creationId xmlns:a16="http://schemas.microsoft.com/office/drawing/2014/main" id="{1C420332-BF1D-417F-A28B-6E64751C9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8915" name="Line 3">
            <a:extLst>
              <a:ext uri="{FF2B5EF4-FFF2-40B4-BE49-F238E27FC236}">
                <a16:creationId xmlns:a16="http://schemas.microsoft.com/office/drawing/2014/main" id="{02E2C124-C0AD-4A32-BF01-7D973D4B9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20519188-A79B-43A9-9B69-952B7C97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38917" name="Text Box 11">
            <a:extLst>
              <a:ext uri="{FF2B5EF4-FFF2-40B4-BE49-F238E27FC236}">
                <a16:creationId xmlns:a16="http://schemas.microsoft.com/office/drawing/2014/main" id="{9538F9BD-EF82-4EBD-8BC3-B2A3A1549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687388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Etapy tworzenia kontekstu  w technice CALIC</a:t>
            </a:r>
          </a:p>
        </p:txBody>
      </p:sp>
      <p:sp>
        <p:nvSpPr>
          <p:cNvPr id="38918" name="Oval 12">
            <a:extLst>
              <a:ext uri="{FF2B5EF4-FFF2-40B4-BE49-F238E27FC236}">
                <a16:creationId xmlns:a16="http://schemas.microsoft.com/office/drawing/2014/main" id="{BF5BDA87-AC54-4976-8C89-496853FC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19" name="Oval 13">
            <a:extLst>
              <a:ext uri="{FF2B5EF4-FFF2-40B4-BE49-F238E27FC236}">
                <a16:creationId xmlns:a16="http://schemas.microsoft.com/office/drawing/2014/main" id="{1D2DDB02-7196-4D89-B689-6C16D721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0" name="Oval 14">
            <a:extLst>
              <a:ext uri="{FF2B5EF4-FFF2-40B4-BE49-F238E27FC236}">
                <a16:creationId xmlns:a16="http://schemas.microsoft.com/office/drawing/2014/main" id="{AD82AA24-23FB-47E3-AB18-7F6C0A25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1" name="Oval 15">
            <a:extLst>
              <a:ext uri="{FF2B5EF4-FFF2-40B4-BE49-F238E27FC236}">
                <a16:creationId xmlns:a16="http://schemas.microsoft.com/office/drawing/2014/main" id="{5E241D67-0E7F-4A0D-A377-82ADA040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2" name="Rectangle 16">
            <a:extLst>
              <a:ext uri="{FF2B5EF4-FFF2-40B4-BE49-F238E27FC236}">
                <a16:creationId xmlns:a16="http://schemas.microsoft.com/office/drawing/2014/main" id="{E0372DBD-A09A-45B3-BF7B-797AA476C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44675"/>
            <a:ext cx="5400675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3" name="Oval 17">
            <a:extLst>
              <a:ext uri="{FF2B5EF4-FFF2-40B4-BE49-F238E27FC236}">
                <a16:creationId xmlns:a16="http://schemas.microsoft.com/office/drawing/2014/main" id="{5859BAB8-C4C0-4D23-89B4-4F794173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4" name="Oval 18">
            <a:extLst>
              <a:ext uri="{FF2B5EF4-FFF2-40B4-BE49-F238E27FC236}">
                <a16:creationId xmlns:a16="http://schemas.microsoft.com/office/drawing/2014/main" id="{1400FC9B-6E3F-409A-92C7-D064FFD0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5" name="Oval 19">
            <a:extLst>
              <a:ext uri="{FF2B5EF4-FFF2-40B4-BE49-F238E27FC236}">
                <a16:creationId xmlns:a16="http://schemas.microsoft.com/office/drawing/2014/main" id="{A2078989-4895-4FC4-827D-3F3305EC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6" name="Oval 20">
            <a:extLst>
              <a:ext uri="{FF2B5EF4-FFF2-40B4-BE49-F238E27FC236}">
                <a16:creationId xmlns:a16="http://schemas.microsoft.com/office/drawing/2014/main" id="{A76600B2-7AE7-4170-BB83-D90E4E7A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7" name="Oval 21">
            <a:extLst>
              <a:ext uri="{FF2B5EF4-FFF2-40B4-BE49-F238E27FC236}">
                <a16:creationId xmlns:a16="http://schemas.microsoft.com/office/drawing/2014/main" id="{0560DCBC-1445-47F5-979A-136529AD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8" name="Oval 22">
            <a:extLst>
              <a:ext uri="{FF2B5EF4-FFF2-40B4-BE49-F238E27FC236}">
                <a16:creationId xmlns:a16="http://schemas.microsoft.com/office/drawing/2014/main" id="{2FD9A2CA-9652-4783-91A2-30BC1ABE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29" name="Oval 23">
            <a:extLst>
              <a:ext uri="{FF2B5EF4-FFF2-40B4-BE49-F238E27FC236}">
                <a16:creationId xmlns:a16="http://schemas.microsoft.com/office/drawing/2014/main" id="{B37799AB-C879-4026-A43C-62EF581C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0" name="Oval 24">
            <a:extLst>
              <a:ext uri="{FF2B5EF4-FFF2-40B4-BE49-F238E27FC236}">
                <a16:creationId xmlns:a16="http://schemas.microsoft.com/office/drawing/2014/main" id="{02525B01-D4AE-43A8-BD62-C26C2B21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1" name="Oval 25">
            <a:extLst>
              <a:ext uri="{FF2B5EF4-FFF2-40B4-BE49-F238E27FC236}">
                <a16:creationId xmlns:a16="http://schemas.microsoft.com/office/drawing/2014/main" id="{17AB471D-C5E3-48C8-81C0-49D3D0E5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2" name="Oval 26">
            <a:extLst>
              <a:ext uri="{FF2B5EF4-FFF2-40B4-BE49-F238E27FC236}">
                <a16:creationId xmlns:a16="http://schemas.microsoft.com/office/drawing/2014/main" id="{0DA09CC5-8233-4DC2-A248-2C26C652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3" name="Oval 27">
            <a:extLst>
              <a:ext uri="{FF2B5EF4-FFF2-40B4-BE49-F238E27FC236}">
                <a16:creationId xmlns:a16="http://schemas.microsoft.com/office/drawing/2014/main" id="{BD1D860F-35B4-498A-A31C-FB2D71E7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4" name="Oval 28">
            <a:extLst>
              <a:ext uri="{FF2B5EF4-FFF2-40B4-BE49-F238E27FC236}">
                <a16:creationId xmlns:a16="http://schemas.microsoft.com/office/drawing/2014/main" id="{7AC47832-1F81-44EE-B932-7381DE04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5" name="Oval 29">
            <a:extLst>
              <a:ext uri="{FF2B5EF4-FFF2-40B4-BE49-F238E27FC236}">
                <a16:creationId xmlns:a16="http://schemas.microsoft.com/office/drawing/2014/main" id="{CA744EEA-094E-46C4-9E4B-19F06CF4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6" name="Oval 30">
            <a:extLst>
              <a:ext uri="{FF2B5EF4-FFF2-40B4-BE49-F238E27FC236}">
                <a16:creationId xmlns:a16="http://schemas.microsoft.com/office/drawing/2014/main" id="{A9EE581B-792C-4358-A17A-B74C9E004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7" name="Oval 31">
            <a:extLst>
              <a:ext uri="{FF2B5EF4-FFF2-40B4-BE49-F238E27FC236}">
                <a16:creationId xmlns:a16="http://schemas.microsoft.com/office/drawing/2014/main" id="{42A88864-03C0-4D36-AC6C-76839AD4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8" name="Oval 32">
            <a:extLst>
              <a:ext uri="{FF2B5EF4-FFF2-40B4-BE49-F238E27FC236}">
                <a16:creationId xmlns:a16="http://schemas.microsoft.com/office/drawing/2014/main" id="{5ECE8356-7D04-4FEE-A15B-1D333368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39" name="Oval 33">
            <a:extLst>
              <a:ext uri="{FF2B5EF4-FFF2-40B4-BE49-F238E27FC236}">
                <a16:creationId xmlns:a16="http://schemas.microsoft.com/office/drawing/2014/main" id="{648AEE4E-B65F-49F5-8A66-06AB22EF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0" name="Oval 34">
            <a:extLst>
              <a:ext uri="{FF2B5EF4-FFF2-40B4-BE49-F238E27FC236}">
                <a16:creationId xmlns:a16="http://schemas.microsoft.com/office/drawing/2014/main" id="{87EB9F3F-EFA1-4BA2-B5B6-FD772341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1" name="Oval 35">
            <a:extLst>
              <a:ext uri="{FF2B5EF4-FFF2-40B4-BE49-F238E27FC236}">
                <a16:creationId xmlns:a16="http://schemas.microsoft.com/office/drawing/2014/main" id="{7D939A92-4015-4297-8F8E-11F6D83D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2" name="Oval 36">
            <a:extLst>
              <a:ext uri="{FF2B5EF4-FFF2-40B4-BE49-F238E27FC236}">
                <a16:creationId xmlns:a16="http://schemas.microsoft.com/office/drawing/2014/main" id="{9A4516E5-1AF3-41AF-BEC6-398CE3A7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3" name="Oval 37">
            <a:extLst>
              <a:ext uri="{FF2B5EF4-FFF2-40B4-BE49-F238E27FC236}">
                <a16:creationId xmlns:a16="http://schemas.microsoft.com/office/drawing/2014/main" id="{85F4A388-2184-4D1F-B257-BF062357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4" name="Oval 38">
            <a:extLst>
              <a:ext uri="{FF2B5EF4-FFF2-40B4-BE49-F238E27FC236}">
                <a16:creationId xmlns:a16="http://schemas.microsoft.com/office/drawing/2014/main" id="{98ED5400-679D-477C-A84A-00725B16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5" name="Oval 39">
            <a:extLst>
              <a:ext uri="{FF2B5EF4-FFF2-40B4-BE49-F238E27FC236}">
                <a16:creationId xmlns:a16="http://schemas.microsoft.com/office/drawing/2014/main" id="{EEB692E6-43F4-4453-9AB6-F336DA7E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6" name="Oval 40">
            <a:extLst>
              <a:ext uri="{FF2B5EF4-FFF2-40B4-BE49-F238E27FC236}">
                <a16:creationId xmlns:a16="http://schemas.microsoft.com/office/drawing/2014/main" id="{92E26302-2490-4A41-AFF7-39DB0616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7" name="Oval 41">
            <a:extLst>
              <a:ext uri="{FF2B5EF4-FFF2-40B4-BE49-F238E27FC236}">
                <a16:creationId xmlns:a16="http://schemas.microsoft.com/office/drawing/2014/main" id="{DF2505BC-BDCD-4B8A-BCC3-759951B3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8" name="Oval 42">
            <a:extLst>
              <a:ext uri="{FF2B5EF4-FFF2-40B4-BE49-F238E27FC236}">
                <a16:creationId xmlns:a16="http://schemas.microsoft.com/office/drawing/2014/main" id="{1C9BB883-1606-4380-BAEC-0BFEC4DA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49" name="Oval 43">
            <a:extLst>
              <a:ext uri="{FF2B5EF4-FFF2-40B4-BE49-F238E27FC236}">
                <a16:creationId xmlns:a16="http://schemas.microsoft.com/office/drawing/2014/main" id="{17B1C255-78C5-4D85-9DC7-A0242527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0" name="Oval 44">
            <a:extLst>
              <a:ext uri="{FF2B5EF4-FFF2-40B4-BE49-F238E27FC236}">
                <a16:creationId xmlns:a16="http://schemas.microsoft.com/office/drawing/2014/main" id="{9AD7CE82-A8B7-46B2-B3AD-8A2284892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1" name="Oval 45">
            <a:extLst>
              <a:ext uri="{FF2B5EF4-FFF2-40B4-BE49-F238E27FC236}">
                <a16:creationId xmlns:a16="http://schemas.microsoft.com/office/drawing/2014/main" id="{9F3F870E-2908-45AA-A817-E76A30BA1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2" name="Oval 46">
            <a:extLst>
              <a:ext uri="{FF2B5EF4-FFF2-40B4-BE49-F238E27FC236}">
                <a16:creationId xmlns:a16="http://schemas.microsoft.com/office/drawing/2014/main" id="{EA58204E-3BAF-44D5-B76A-652C2B1B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3" name="Oval 47">
            <a:extLst>
              <a:ext uri="{FF2B5EF4-FFF2-40B4-BE49-F238E27FC236}">
                <a16:creationId xmlns:a16="http://schemas.microsoft.com/office/drawing/2014/main" id="{4AB2BF15-7DA7-4ACF-B260-46A68555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4" name="Oval 48">
            <a:extLst>
              <a:ext uri="{FF2B5EF4-FFF2-40B4-BE49-F238E27FC236}">
                <a16:creationId xmlns:a16="http://schemas.microsoft.com/office/drawing/2014/main" id="{5ADB3C59-FBC3-4DB1-A9AC-2B36CC81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5" name="Oval 49">
            <a:extLst>
              <a:ext uri="{FF2B5EF4-FFF2-40B4-BE49-F238E27FC236}">
                <a16:creationId xmlns:a16="http://schemas.microsoft.com/office/drawing/2014/main" id="{04E9BAE8-1CBE-4C6F-B426-45868DA89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6" name="Oval 50">
            <a:extLst>
              <a:ext uri="{FF2B5EF4-FFF2-40B4-BE49-F238E27FC236}">
                <a16:creationId xmlns:a16="http://schemas.microsoft.com/office/drawing/2014/main" id="{5253FB6D-4AD4-4A2C-BEDB-3BE1BFCE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7" name="Oval 51">
            <a:extLst>
              <a:ext uri="{FF2B5EF4-FFF2-40B4-BE49-F238E27FC236}">
                <a16:creationId xmlns:a16="http://schemas.microsoft.com/office/drawing/2014/main" id="{D7197722-8FC3-4B72-B0A5-362D53ACB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8" name="Oval 52">
            <a:extLst>
              <a:ext uri="{FF2B5EF4-FFF2-40B4-BE49-F238E27FC236}">
                <a16:creationId xmlns:a16="http://schemas.microsoft.com/office/drawing/2014/main" id="{9E3049E0-D5AB-4EE0-A5AB-62D7B432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59" name="Oval 53">
            <a:extLst>
              <a:ext uri="{FF2B5EF4-FFF2-40B4-BE49-F238E27FC236}">
                <a16:creationId xmlns:a16="http://schemas.microsoft.com/office/drawing/2014/main" id="{1481D69A-3C96-4D9B-B6F0-19D493D1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0" name="Oval 54">
            <a:extLst>
              <a:ext uri="{FF2B5EF4-FFF2-40B4-BE49-F238E27FC236}">
                <a16:creationId xmlns:a16="http://schemas.microsoft.com/office/drawing/2014/main" id="{EC869A74-1D46-4AF1-9586-2170CC7B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1" name="Oval 55">
            <a:extLst>
              <a:ext uri="{FF2B5EF4-FFF2-40B4-BE49-F238E27FC236}">
                <a16:creationId xmlns:a16="http://schemas.microsoft.com/office/drawing/2014/main" id="{CC36E09B-1311-47F7-BF23-F2A1DBC2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2" name="Oval 56">
            <a:extLst>
              <a:ext uri="{FF2B5EF4-FFF2-40B4-BE49-F238E27FC236}">
                <a16:creationId xmlns:a16="http://schemas.microsoft.com/office/drawing/2014/main" id="{5D3E5C84-48D6-4674-8851-A2D99D8EE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3" name="Oval 57">
            <a:extLst>
              <a:ext uri="{FF2B5EF4-FFF2-40B4-BE49-F238E27FC236}">
                <a16:creationId xmlns:a16="http://schemas.microsoft.com/office/drawing/2014/main" id="{03DACED4-24CA-47FC-9C80-2C8CE663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4" name="Oval 58">
            <a:extLst>
              <a:ext uri="{FF2B5EF4-FFF2-40B4-BE49-F238E27FC236}">
                <a16:creationId xmlns:a16="http://schemas.microsoft.com/office/drawing/2014/main" id="{C73DA56D-A90D-46A1-A75A-6B021F4FD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5" name="Oval 59">
            <a:extLst>
              <a:ext uri="{FF2B5EF4-FFF2-40B4-BE49-F238E27FC236}">
                <a16:creationId xmlns:a16="http://schemas.microsoft.com/office/drawing/2014/main" id="{223C1459-92FD-4EE3-90D5-29C044EC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6" name="Oval 60">
            <a:extLst>
              <a:ext uri="{FF2B5EF4-FFF2-40B4-BE49-F238E27FC236}">
                <a16:creationId xmlns:a16="http://schemas.microsoft.com/office/drawing/2014/main" id="{770C36FD-06E2-4266-A427-9722AB04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7" name="Oval 61">
            <a:extLst>
              <a:ext uri="{FF2B5EF4-FFF2-40B4-BE49-F238E27FC236}">
                <a16:creationId xmlns:a16="http://schemas.microsoft.com/office/drawing/2014/main" id="{C744CA68-8E6F-43EE-BF84-E1C1E64D3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8" name="Oval 62">
            <a:extLst>
              <a:ext uri="{FF2B5EF4-FFF2-40B4-BE49-F238E27FC236}">
                <a16:creationId xmlns:a16="http://schemas.microsoft.com/office/drawing/2014/main" id="{781C9394-A67F-4A7E-8B0D-4BC2D908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69" name="Oval 63">
            <a:extLst>
              <a:ext uri="{FF2B5EF4-FFF2-40B4-BE49-F238E27FC236}">
                <a16:creationId xmlns:a16="http://schemas.microsoft.com/office/drawing/2014/main" id="{978624EE-A654-496F-9D53-672A4C0D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0" name="Oval 64">
            <a:extLst>
              <a:ext uri="{FF2B5EF4-FFF2-40B4-BE49-F238E27FC236}">
                <a16:creationId xmlns:a16="http://schemas.microsoft.com/office/drawing/2014/main" id="{A1C40383-E5E7-48E4-8845-2F433C25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1" name="Oval 65">
            <a:extLst>
              <a:ext uri="{FF2B5EF4-FFF2-40B4-BE49-F238E27FC236}">
                <a16:creationId xmlns:a16="http://schemas.microsoft.com/office/drawing/2014/main" id="{C0937B5E-7E52-4CE8-8554-FD709990C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2" name="Oval 66">
            <a:extLst>
              <a:ext uri="{FF2B5EF4-FFF2-40B4-BE49-F238E27FC236}">
                <a16:creationId xmlns:a16="http://schemas.microsoft.com/office/drawing/2014/main" id="{7FE20C43-B292-41F6-9940-6D66ABF8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3" name="Oval 67">
            <a:extLst>
              <a:ext uri="{FF2B5EF4-FFF2-40B4-BE49-F238E27FC236}">
                <a16:creationId xmlns:a16="http://schemas.microsoft.com/office/drawing/2014/main" id="{E8423A3A-07A3-47D1-8E74-93C9A542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4" name="Oval 68">
            <a:extLst>
              <a:ext uri="{FF2B5EF4-FFF2-40B4-BE49-F238E27FC236}">
                <a16:creationId xmlns:a16="http://schemas.microsoft.com/office/drawing/2014/main" id="{4EAF58EA-2D39-4506-99A1-875C1740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5" name="Oval 69">
            <a:extLst>
              <a:ext uri="{FF2B5EF4-FFF2-40B4-BE49-F238E27FC236}">
                <a16:creationId xmlns:a16="http://schemas.microsoft.com/office/drawing/2014/main" id="{DCB52A87-C893-48CE-8DD1-3F200B26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6" name="Oval 70">
            <a:extLst>
              <a:ext uri="{FF2B5EF4-FFF2-40B4-BE49-F238E27FC236}">
                <a16:creationId xmlns:a16="http://schemas.microsoft.com/office/drawing/2014/main" id="{29B71305-DEE5-4BC0-87BB-95FFD38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7" name="Oval 71">
            <a:extLst>
              <a:ext uri="{FF2B5EF4-FFF2-40B4-BE49-F238E27FC236}">
                <a16:creationId xmlns:a16="http://schemas.microsoft.com/office/drawing/2014/main" id="{B51FE584-D9B5-4BE2-8E47-B4195E37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8" name="Oval 72">
            <a:extLst>
              <a:ext uri="{FF2B5EF4-FFF2-40B4-BE49-F238E27FC236}">
                <a16:creationId xmlns:a16="http://schemas.microsoft.com/office/drawing/2014/main" id="{B5544E58-3A27-4307-9A51-6F48C32B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79" name="Oval 73">
            <a:extLst>
              <a:ext uri="{FF2B5EF4-FFF2-40B4-BE49-F238E27FC236}">
                <a16:creationId xmlns:a16="http://schemas.microsoft.com/office/drawing/2014/main" id="{055892EE-1D96-498C-BFC4-DEC50564D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0" name="Oval 74">
            <a:extLst>
              <a:ext uri="{FF2B5EF4-FFF2-40B4-BE49-F238E27FC236}">
                <a16:creationId xmlns:a16="http://schemas.microsoft.com/office/drawing/2014/main" id="{BCE7967E-B94B-483C-9778-3A562D39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1" name="Oval 75">
            <a:extLst>
              <a:ext uri="{FF2B5EF4-FFF2-40B4-BE49-F238E27FC236}">
                <a16:creationId xmlns:a16="http://schemas.microsoft.com/office/drawing/2014/main" id="{86688BA0-2ABF-46DF-960B-B850A963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2" name="Oval 76">
            <a:extLst>
              <a:ext uri="{FF2B5EF4-FFF2-40B4-BE49-F238E27FC236}">
                <a16:creationId xmlns:a16="http://schemas.microsoft.com/office/drawing/2014/main" id="{3B5C7ED7-96C4-4E3B-BDAE-A9952FFA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3" name="Oval 77">
            <a:extLst>
              <a:ext uri="{FF2B5EF4-FFF2-40B4-BE49-F238E27FC236}">
                <a16:creationId xmlns:a16="http://schemas.microsoft.com/office/drawing/2014/main" id="{1C87200B-66CF-46AA-897B-C98EF263E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4" name="Oval 78">
            <a:extLst>
              <a:ext uri="{FF2B5EF4-FFF2-40B4-BE49-F238E27FC236}">
                <a16:creationId xmlns:a16="http://schemas.microsoft.com/office/drawing/2014/main" id="{031AB5DD-C8B2-452C-ADD2-BD7F1774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5" name="Oval 79">
            <a:extLst>
              <a:ext uri="{FF2B5EF4-FFF2-40B4-BE49-F238E27FC236}">
                <a16:creationId xmlns:a16="http://schemas.microsoft.com/office/drawing/2014/main" id="{6F908FD8-C4FF-436A-9E00-DC466021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6" name="Oval 80">
            <a:extLst>
              <a:ext uri="{FF2B5EF4-FFF2-40B4-BE49-F238E27FC236}">
                <a16:creationId xmlns:a16="http://schemas.microsoft.com/office/drawing/2014/main" id="{0BBF6ED5-1ADA-4CBA-ABB9-76F803C1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7" name="Oval 81">
            <a:extLst>
              <a:ext uri="{FF2B5EF4-FFF2-40B4-BE49-F238E27FC236}">
                <a16:creationId xmlns:a16="http://schemas.microsoft.com/office/drawing/2014/main" id="{C6FC2B86-CB30-4DC9-8970-A9E36DAA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8" name="Oval 82">
            <a:extLst>
              <a:ext uri="{FF2B5EF4-FFF2-40B4-BE49-F238E27FC236}">
                <a16:creationId xmlns:a16="http://schemas.microsoft.com/office/drawing/2014/main" id="{A8313670-1C4B-46EA-82CD-94602E1B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89" name="Oval 83">
            <a:extLst>
              <a:ext uri="{FF2B5EF4-FFF2-40B4-BE49-F238E27FC236}">
                <a16:creationId xmlns:a16="http://schemas.microsoft.com/office/drawing/2014/main" id="{BF78FC61-1074-4AD0-A6C1-390EEF7B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0" name="Oval 84">
            <a:extLst>
              <a:ext uri="{FF2B5EF4-FFF2-40B4-BE49-F238E27FC236}">
                <a16:creationId xmlns:a16="http://schemas.microsoft.com/office/drawing/2014/main" id="{C5E62041-C511-48D3-9470-1448B7B2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1" name="Oval 85">
            <a:extLst>
              <a:ext uri="{FF2B5EF4-FFF2-40B4-BE49-F238E27FC236}">
                <a16:creationId xmlns:a16="http://schemas.microsoft.com/office/drawing/2014/main" id="{1147DF00-0EBF-4AA9-8550-A4E0D4A0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2" name="Oval 86">
            <a:extLst>
              <a:ext uri="{FF2B5EF4-FFF2-40B4-BE49-F238E27FC236}">
                <a16:creationId xmlns:a16="http://schemas.microsoft.com/office/drawing/2014/main" id="{F0C2142A-FF19-4FA3-A638-D09B6F48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3" name="Oval 87">
            <a:extLst>
              <a:ext uri="{FF2B5EF4-FFF2-40B4-BE49-F238E27FC236}">
                <a16:creationId xmlns:a16="http://schemas.microsoft.com/office/drawing/2014/main" id="{CB6DB9D8-DCD8-49B9-BFA2-C0673010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4" name="Oval 88">
            <a:extLst>
              <a:ext uri="{FF2B5EF4-FFF2-40B4-BE49-F238E27FC236}">
                <a16:creationId xmlns:a16="http://schemas.microsoft.com/office/drawing/2014/main" id="{68884B3C-ACFB-4052-8D23-0851E6D1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5" name="Oval 89">
            <a:extLst>
              <a:ext uri="{FF2B5EF4-FFF2-40B4-BE49-F238E27FC236}">
                <a16:creationId xmlns:a16="http://schemas.microsoft.com/office/drawing/2014/main" id="{2930B858-A0DA-42B2-9251-3CD67B42B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6" name="Oval 90">
            <a:extLst>
              <a:ext uri="{FF2B5EF4-FFF2-40B4-BE49-F238E27FC236}">
                <a16:creationId xmlns:a16="http://schemas.microsoft.com/office/drawing/2014/main" id="{98919F25-54C7-4FC9-974D-9EEDCA04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7" name="Oval 91">
            <a:extLst>
              <a:ext uri="{FF2B5EF4-FFF2-40B4-BE49-F238E27FC236}">
                <a16:creationId xmlns:a16="http://schemas.microsoft.com/office/drawing/2014/main" id="{BA279776-7036-4FC4-910D-83EF9F7F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8" name="Oval 92">
            <a:extLst>
              <a:ext uri="{FF2B5EF4-FFF2-40B4-BE49-F238E27FC236}">
                <a16:creationId xmlns:a16="http://schemas.microsoft.com/office/drawing/2014/main" id="{75680FA3-B979-454A-A93A-A25BDFF8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8999" name="Text Box 110">
            <a:extLst>
              <a:ext uri="{FF2B5EF4-FFF2-40B4-BE49-F238E27FC236}">
                <a16:creationId xmlns:a16="http://schemas.microsoft.com/office/drawing/2014/main" id="{400D1F81-7812-4425-ABF7-86EC492B1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196975"/>
            <a:ext cx="1862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Pierwszy etap</a:t>
            </a:r>
          </a:p>
        </p:txBody>
      </p:sp>
      <p:sp>
        <p:nvSpPr>
          <p:cNvPr id="39000" name="Line 111">
            <a:extLst>
              <a:ext uri="{FF2B5EF4-FFF2-40B4-BE49-F238E27FC236}">
                <a16:creationId xmlns:a16="http://schemas.microsoft.com/office/drawing/2014/main" id="{8CFB66F1-D9C6-4BCE-B088-3D32B158C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205038"/>
            <a:ext cx="503237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1" name="Line 112">
            <a:extLst>
              <a:ext uri="{FF2B5EF4-FFF2-40B4-BE49-F238E27FC236}">
                <a16:creationId xmlns:a16="http://schemas.microsoft.com/office/drawing/2014/main" id="{72233E44-2616-49EB-A91C-BE6E842A6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05038"/>
            <a:ext cx="503238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2" name="Line 113">
            <a:extLst>
              <a:ext uri="{FF2B5EF4-FFF2-40B4-BE49-F238E27FC236}">
                <a16:creationId xmlns:a16="http://schemas.microsoft.com/office/drawing/2014/main" id="{9E5273A5-2CA1-42E1-8B7F-5F59DA4F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205038"/>
            <a:ext cx="503237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3" name="Line 114">
            <a:extLst>
              <a:ext uri="{FF2B5EF4-FFF2-40B4-BE49-F238E27FC236}">
                <a16:creationId xmlns:a16="http://schemas.microsoft.com/office/drawing/2014/main" id="{B0A82838-BBD8-4C8D-B56D-40D8BBE1F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2205038"/>
            <a:ext cx="503238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4" name="Line 115">
            <a:extLst>
              <a:ext uri="{FF2B5EF4-FFF2-40B4-BE49-F238E27FC236}">
                <a16:creationId xmlns:a16="http://schemas.microsoft.com/office/drawing/2014/main" id="{D743629F-4B22-4D4A-98D1-0D25595C1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205038"/>
            <a:ext cx="503237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5" name="Line 116">
            <a:extLst>
              <a:ext uri="{FF2B5EF4-FFF2-40B4-BE49-F238E27FC236}">
                <a16:creationId xmlns:a16="http://schemas.microsoft.com/office/drawing/2014/main" id="{06D8D94E-49C4-450E-9DE0-48F493998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213100"/>
            <a:ext cx="503237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6" name="Line 117">
            <a:extLst>
              <a:ext uri="{FF2B5EF4-FFF2-40B4-BE49-F238E27FC236}">
                <a16:creationId xmlns:a16="http://schemas.microsoft.com/office/drawing/2014/main" id="{E768046C-DBEF-4D3E-909E-722862AF8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13100"/>
            <a:ext cx="503238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7" name="Line 118">
            <a:extLst>
              <a:ext uri="{FF2B5EF4-FFF2-40B4-BE49-F238E27FC236}">
                <a16:creationId xmlns:a16="http://schemas.microsoft.com/office/drawing/2014/main" id="{2180203F-C4C4-4AC1-8974-3049BD603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3500438"/>
            <a:ext cx="5762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8" name="Line 119">
            <a:extLst>
              <a:ext uri="{FF2B5EF4-FFF2-40B4-BE49-F238E27FC236}">
                <a16:creationId xmlns:a16="http://schemas.microsoft.com/office/drawing/2014/main" id="{0CCAE0B9-119A-4E78-A3A4-F0D023D49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997200"/>
            <a:ext cx="792162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09" name="Line 120">
            <a:extLst>
              <a:ext uri="{FF2B5EF4-FFF2-40B4-BE49-F238E27FC236}">
                <a16:creationId xmlns:a16="http://schemas.microsoft.com/office/drawing/2014/main" id="{82F3B47A-30D7-4C2D-B054-E72742BDC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565400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10" name="Line 121">
            <a:extLst>
              <a:ext uri="{FF2B5EF4-FFF2-40B4-BE49-F238E27FC236}">
                <a16:creationId xmlns:a16="http://schemas.microsoft.com/office/drawing/2014/main" id="{0DDBCA89-BCF0-4867-9EB1-FF842216F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565400"/>
            <a:ext cx="0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11" name="Line 122">
            <a:extLst>
              <a:ext uri="{FF2B5EF4-FFF2-40B4-BE49-F238E27FC236}">
                <a16:creationId xmlns:a16="http://schemas.microsoft.com/office/drawing/2014/main" id="{046BDB23-10D4-4553-9C32-81EEC20258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5" y="2565400"/>
            <a:ext cx="792163" cy="792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12" name="Oval 123">
            <a:extLst>
              <a:ext uri="{FF2B5EF4-FFF2-40B4-BE49-F238E27FC236}">
                <a16:creationId xmlns:a16="http://schemas.microsoft.com/office/drawing/2014/main" id="{87179E73-3291-4F48-89A7-F9EE9DBC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49418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9013" name="Oval 124">
            <a:extLst>
              <a:ext uri="{FF2B5EF4-FFF2-40B4-BE49-F238E27FC236}">
                <a16:creationId xmlns:a16="http://schemas.microsoft.com/office/drawing/2014/main" id="{51323F2B-56CA-40AF-BCC2-2F2D5469B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49418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9014" name="Oval 125">
            <a:extLst>
              <a:ext uri="{FF2B5EF4-FFF2-40B4-BE49-F238E27FC236}">
                <a16:creationId xmlns:a16="http://schemas.microsoft.com/office/drawing/2014/main" id="{F8E76374-FA6D-4C8B-9ABC-F4C49FB21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544512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9015" name="Oval 126">
            <a:extLst>
              <a:ext uri="{FF2B5EF4-FFF2-40B4-BE49-F238E27FC236}">
                <a16:creationId xmlns:a16="http://schemas.microsoft.com/office/drawing/2014/main" id="{306B799A-5EBB-4320-92B2-A5C64B58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54451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9016" name="Line 127">
            <a:extLst>
              <a:ext uri="{FF2B5EF4-FFF2-40B4-BE49-F238E27FC236}">
                <a16:creationId xmlns:a16="http://schemas.microsoft.com/office/drawing/2014/main" id="{D01B2BDD-5B32-4B77-8301-A249DD686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5086350"/>
            <a:ext cx="503238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017" name="Text Box 128">
            <a:extLst>
              <a:ext uri="{FF2B5EF4-FFF2-40B4-BE49-F238E27FC236}">
                <a16:creationId xmlns:a16="http://schemas.microsoft.com/office/drawing/2014/main" id="{015A3BF3-B771-428D-8898-589276917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33825"/>
            <a:ext cx="1555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Elementarna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komórka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pikseli</a:t>
            </a:r>
          </a:p>
        </p:txBody>
      </p:sp>
      <p:sp>
        <p:nvSpPr>
          <p:cNvPr id="39018" name="Oval 129">
            <a:extLst>
              <a:ext uri="{FF2B5EF4-FFF2-40B4-BE49-F238E27FC236}">
                <a16:creationId xmlns:a16="http://schemas.microsoft.com/office/drawing/2014/main" id="{CD56D2FB-CDD0-4F47-B9AB-E8EC079E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520065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39019" name="Text Box 131">
            <a:extLst>
              <a:ext uri="{FF2B5EF4-FFF2-40B4-BE49-F238E27FC236}">
                <a16:creationId xmlns:a16="http://schemas.microsoft.com/office/drawing/2014/main" id="{21EFB27F-D1FB-493B-B8CE-73BD2FBA7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39020" name="Text Box 28">
            <a:extLst>
              <a:ext uri="{FF2B5EF4-FFF2-40B4-BE49-F238E27FC236}">
                <a16:creationId xmlns:a16="http://schemas.microsoft.com/office/drawing/2014/main" id="{95C52615-23D6-4FFA-9355-35DC8BDAD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>
            <a:extLst>
              <a:ext uri="{FF2B5EF4-FFF2-40B4-BE49-F238E27FC236}">
                <a16:creationId xmlns:a16="http://schemas.microsoft.com/office/drawing/2014/main" id="{627EC1DD-B4F6-4D81-BE8B-9CF94B6A2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0963" name="Line 3">
            <a:extLst>
              <a:ext uri="{FF2B5EF4-FFF2-40B4-BE49-F238E27FC236}">
                <a16:creationId xmlns:a16="http://schemas.microsoft.com/office/drawing/2014/main" id="{92A54C75-CDBA-4F39-B16B-BAAB2A7EE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6D8935E7-9201-4189-883B-135BEF98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40965" name="Oval 11">
            <a:extLst>
              <a:ext uri="{FF2B5EF4-FFF2-40B4-BE49-F238E27FC236}">
                <a16:creationId xmlns:a16="http://schemas.microsoft.com/office/drawing/2014/main" id="{5492D1DA-05E8-48B0-ABB1-03F8E9328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6" name="Oval 12">
            <a:extLst>
              <a:ext uri="{FF2B5EF4-FFF2-40B4-BE49-F238E27FC236}">
                <a16:creationId xmlns:a16="http://schemas.microsoft.com/office/drawing/2014/main" id="{147FCCB1-701D-41AD-B2C2-9F4F43DD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7" name="Oval 13">
            <a:extLst>
              <a:ext uri="{FF2B5EF4-FFF2-40B4-BE49-F238E27FC236}">
                <a16:creationId xmlns:a16="http://schemas.microsoft.com/office/drawing/2014/main" id="{FFE1FBC3-54E0-485D-91B5-D775E281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8" name="Oval 14">
            <a:extLst>
              <a:ext uri="{FF2B5EF4-FFF2-40B4-BE49-F238E27FC236}">
                <a16:creationId xmlns:a16="http://schemas.microsoft.com/office/drawing/2014/main" id="{1A792BAA-C79D-4CC7-BF11-B763047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69" name="Rectangle 15">
            <a:extLst>
              <a:ext uri="{FF2B5EF4-FFF2-40B4-BE49-F238E27FC236}">
                <a16:creationId xmlns:a16="http://schemas.microsoft.com/office/drawing/2014/main" id="{25E52219-9786-4253-A800-7C87B6C7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44675"/>
            <a:ext cx="5400675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0" name="Oval 16">
            <a:extLst>
              <a:ext uri="{FF2B5EF4-FFF2-40B4-BE49-F238E27FC236}">
                <a16:creationId xmlns:a16="http://schemas.microsoft.com/office/drawing/2014/main" id="{8E5AFEEA-F919-47CE-A9B4-E9FABE4E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1" name="Oval 17">
            <a:extLst>
              <a:ext uri="{FF2B5EF4-FFF2-40B4-BE49-F238E27FC236}">
                <a16:creationId xmlns:a16="http://schemas.microsoft.com/office/drawing/2014/main" id="{B7649966-F538-4AFD-99F8-59CEF035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2" name="Oval 18">
            <a:extLst>
              <a:ext uri="{FF2B5EF4-FFF2-40B4-BE49-F238E27FC236}">
                <a16:creationId xmlns:a16="http://schemas.microsoft.com/office/drawing/2014/main" id="{D38FC156-0F48-48DE-A017-71921A4B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3" name="Oval 19">
            <a:extLst>
              <a:ext uri="{FF2B5EF4-FFF2-40B4-BE49-F238E27FC236}">
                <a16:creationId xmlns:a16="http://schemas.microsoft.com/office/drawing/2014/main" id="{0C53ACBA-57C3-41BD-95B3-2913C11D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4" name="Oval 20">
            <a:extLst>
              <a:ext uri="{FF2B5EF4-FFF2-40B4-BE49-F238E27FC236}">
                <a16:creationId xmlns:a16="http://schemas.microsoft.com/office/drawing/2014/main" id="{2CC3CD50-3BAA-4EC0-B2E6-FEE5F30A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5" name="Oval 21">
            <a:extLst>
              <a:ext uri="{FF2B5EF4-FFF2-40B4-BE49-F238E27FC236}">
                <a16:creationId xmlns:a16="http://schemas.microsoft.com/office/drawing/2014/main" id="{421933DF-82E0-445F-ADF7-298C9F1A0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6" name="Oval 22">
            <a:extLst>
              <a:ext uri="{FF2B5EF4-FFF2-40B4-BE49-F238E27FC236}">
                <a16:creationId xmlns:a16="http://schemas.microsoft.com/office/drawing/2014/main" id="{1137F255-CCEE-4C8D-9F7C-B0DDC491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7" name="Oval 23">
            <a:extLst>
              <a:ext uri="{FF2B5EF4-FFF2-40B4-BE49-F238E27FC236}">
                <a16:creationId xmlns:a16="http://schemas.microsoft.com/office/drawing/2014/main" id="{25876C8F-8AE3-4ADF-835E-640CB8D4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8" name="Oval 24">
            <a:extLst>
              <a:ext uri="{FF2B5EF4-FFF2-40B4-BE49-F238E27FC236}">
                <a16:creationId xmlns:a16="http://schemas.microsoft.com/office/drawing/2014/main" id="{7E689810-B4F9-40EB-A87F-27475CC6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79" name="Oval 25">
            <a:extLst>
              <a:ext uri="{FF2B5EF4-FFF2-40B4-BE49-F238E27FC236}">
                <a16:creationId xmlns:a16="http://schemas.microsoft.com/office/drawing/2014/main" id="{8231E899-5375-4547-981D-C066259E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0" name="Oval 26">
            <a:extLst>
              <a:ext uri="{FF2B5EF4-FFF2-40B4-BE49-F238E27FC236}">
                <a16:creationId xmlns:a16="http://schemas.microsoft.com/office/drawing/2014/main" id="{C553FBDC-73F2-40B6-9A22-50D3F34D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1" name="Oval 27">
            <a:extLst>
              <a:ext uri="{FF2B5EF4-FFF2-40B4-BE49-F238E27FC236}">
                <a16:creationId xmlns:a16="http://schemas.microsoft.com/office/drawing/2014/main" id="{C2764D06-BB86-4426-8F40-EB905BFC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2" name="Oval 28">
            <a:extLst>
              <a:ext uri="{FF2B5EF4-FFF2-40B4-BE49-F238E27FC236}">
                <a16:creationId xmlns:a16="http://schemas.microsoft.com/office/drawing/2014/main" id="{AC308B6C-1A01-43F0-800A-A293D97D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5638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3" name="Oval 29">
            <a:extLst>
              <a:ext uri="{FF2B5EF4-FFF2-40B4-BE49-F238E27FC236}">
                <a16:creationId xmlns:a16="http://schemas.microsoft.com/office/drawing/2014/main" id="{10EAC919-051C-4F4A-92BB-0E891251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4" name="Oval 30">
            <a:extLst>
              <a:ext uri="{FF2B5EF4-FFF2-40B4-BE49-F238E27FC236}">
                <a16:creationId xmlns:a16="http://schemas.microsoft.com/office/drawing/2014/main" id="{E87311E9-A18F-4EAB-A82D-6A4B619F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5" name="Oval 31">
            <a:extLst>
              <a:ext uri="{FF2B5EF4-FFF2-40B4-BE49-F238E27FC236}">
                <a16:creationId xmlns:a16="http://schemas.microsoft.com/office/drawing/2014/main" id="{6756765E-040D-4C2D-BD0F-3FE682C8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6" name="Oval 32">
            <a:extLst>
              <a:ext uri="{FF2B5EF4-FFF2-40B4-BE49-F238E27FC236}">
                <a16:creationId xmlns:a16="http://schemas.microsoft.com/office/drawing/2014/main" id="{92DCC08E-E135-45A7-A7A9-10EF39BB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7" name="Oval 33">
            <a:extLst>
              <a:ext uri="{FF2B5EF4-FFF2-40B4-BE49-F238E27FC236}">
                <a16:creationId xmlns:a16="http://schemas.microsoft.com/office/drawing/2014/main" id="{CA7CC53A-E22F-49E9-901F-476C9527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8" name="Oval 34">
            <a:extLst>
              <a:ext uri="{FF2B5EF4-FFF2-40B4-BE49-F238E27FC236}">
                <a16:creationId xmlns:a16="http://schemas.microsoft.com/office/drawing/2014/main" id="{49F64FB3-F22E-457C-B399-059BC8CC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89" name="Oval 35">
            <a:extLst>
              <a:ext uri="{FF2B5EF4-FFF2-40B4-BE49-F238E27FC236}">
                <a16:creationId xmlns:a16="http://schemas.microsoft.com/office/drawing/2014/main" id="{0F4DB28A-7888-4647-9E48-86BF8250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0" name="Oval 36">
            <a:extLst>
              <a:ext uri="{FF2B5EF4-FFF2-40B4-BE49-F238E27FC236}">
                <a16:creationId xmlns:a16="http://schemas.microsoft.com/office/drawing/2014/main" id="{5B36CC8D-3D73-4236-917D-131E8182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1" name="Oval 37">
            <a:extLst>
              <a:ext uri="{FF2B5EF4-FFF2-40B4-BE49-F238E27FC236}">
                <a16:creationId xmlns:a16="http://schemas.microsoft.com/office/drawing/2014/main" id="{0EC3E12E-8C1C-4FB2-9B26-5A9EBCF1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686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2" name="Oval 38">
            <a:extLst>
              <a:ext uri="{FF2B5EF4-FFF2-40B4-BE49-F238E27FC236}">
                <a16:creationId xmlns:a16="http://schemas.microsoft.com/office/drawing/2014/main" id="{46E59026-8EDE-4F12-891A-E65F7734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068638"/>
            <a:ext cx="287337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3" name="Oval 39">
            <a:extLst>
              <a:ext uri="{FF2B5EF4-FFF2-40B4-BE49-F238E27FC236}">
                <a16:creationId xmlns:a16="http://schemas.microsoft.com/office/drawing/2014/main" id="{5F7E5C7C-08BD-43B3-B181-DE065375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4" name="Oval 40">
            <a:extLst>
              <a:ext uri="{FF2B5EF4-FFF2-40B4-BE49-F238E27FC236}">
                <a16:creationId xmlns:a16="http://schemas.microsoft.com/office/drawing/2014/main" id="{2FB7F425-A1C7-41AD-BBCE-32FD21D6A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5" name="Oval 41">
            <a:extLst>
              <a:ext uri="{FF2B5EF4-FFF2-40B4-BE49-F238E27FC236}">
                <a16:creationId xmlns:a16="http://schemas.microsoft.com/office/drawing/2014/main" id="{E2DE8FB1-AE7C-4C05-A21E-8C36B8B6C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6" name="Oval 42">
            <a:extLst>
              <a:ext uri="{FF2B5EF4-FFF2-40B4-BE49-F238E27FC236}">
                <a16:creationId xmlns:a16="http://schemas.microsoft.com/office/drawing/2014/main" id="{673BBAA6-DCF8-4A87-A06E-3AC05F8C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7" name="Oval 43">
            <a:extLst>
              <a:ext uri="{FF2B5EF4-FFF2-40B4-BE49-F238E27FC236}">
                <a16:creationId xmlns:a16="http://schemas.microsoft.com/office/drawing/2014/main" id="{1077C9F4-D0BA-467B-AD1C-68C92EDB7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8" name="Oval 44">
            <a:extLst>
              <a:ext uri="{FF2B5EF4-FFF2-40B4-BE49-F238E27FC236}">
                <a16:creationId xmlns:a16="http://schemas.microsoft.com/office/drawing/2014/main" id="{36525CDC-E926-4495-BCF7-01A474837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0999" name="Oval 45">
            <a:extLst>
              <a:ext uri="{FF2B5EF4-FFF2-40B4-BE49-F238E27FC236}">
                <a16:creationId xmlns:a16="http://schemas.microsoft.com/office/drawing/2014/main" id="{6C7972E5-447C-4E6F-8F98-C824E802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0" name="Oval 46">
            <a:extLst>
              <a:ext uri="{FF2B5EF4-FFF2-40B4-BE49-F238E27FC236}">
                <a16:creationId xmlns:a16="http://schemas.microsoft.com/office/drawing/2014/main" id="{1E5F3717-0B73-4B63-BF01-C4D4CB21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1" name="Oval 47">
            <a:extLst>
              <a:ext uri="{FF2B5EF4-FFF2-40B4-BE49-F238E27FC236}">
                <a16:creationId xmlns:a16="http://schemas.microsoft.com/office/drawing/2014/main" id="{39C34D75-A553-4003-AB7F-F88BA803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2" name="Oval 48">
            <a:extLst>
              <a:ext uri="{FF2B5EF4-FFF2-40B4-BE49-F238E27FC236}">
                <a16:creationId xmlns:a16="http://schemas.microsoft.com/office/drawing/2014/main" id="{32CD9DB5-7316-4E3C-A5B8-67DC202BB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3" name="Oval 49">
            <a:extLst>
              <a:ext uri="{FF2B5EF4-FFF2-40B4-BE49-F238E27FC236}">
                <a16:creationId xmlns:a16="http://schemas.microsoft.com/office/drawing/2014/main" id="{2C80C128-5805-49AB-9178-54C54304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4" name="Oval 50">
            <a:extLst>
              <a:ext uri="{FF2B5EF4-FFF2-40B4-BE49-F238E27FC236}">
                <a16:creationId xmlns:a16="http://schemas.microsoft.com/office/drawing/2014/main" id="{F3BE35E3-24FA-4320-A11F-10134AA2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5" name="Oval 51">
            <a:extLst>
              <a:ext uri="{FF2B5EF4-FFF2-40B4-BE49-F238E27FC236}">
                <a16:creationId xmlns:a16="http://schemas.microsoft.com/office/drawing/2014/main" id="{983DE623-118C-48B9-8BA5-42A12A49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6" name="Oval 52">
            <a:extLst>
              <a:ext uri="{FF2B5EF4-FFF2-40B4-BE49-F238E27FC236}">
                <a16:creationId xmlns:a16="http://schemas.microsoft.com/office/drawing/2014/main" id="{12A3E9AA-4AFA-45A4-8A94-A6E7ACBB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7" name="Oval 53">
            <a:extLst>
              <a:ext uri="{FF2B5EF4-FFF2-40B4-BE49-F238E27FC236}">
                <a16:creationId xmlns:a16="http://schemas.microsoft.com/office/drawing/2014/main" id="{6A7B115D-FE13-484C-8B42-096AAC09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8" name="Oval 54">
            <a:extLst>
              <a:ext uri="{FF2B5EF4-FFF2-40B4-BE49-F238E27FC236}">
                <a16:creationId xmlns:a16="http://schemas.microsoft.com/office/drawing/2014/main" id="{2DC3CF5E-A30D-4103-8BF9-D296747E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09" name="Oval 55">
            <a:extLst>
              <a:ext uri="{FF2B5EF4-FFF2-40B4-BE49-F238E27FC236}">
                <a16:creationId xmlns:a16="http://schemas.microsoft.com/office/drawing/2014/main" id="{106C2DD6-0C53-4ABA-80CE-D9A689AA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0" name="Oval 56">
            <a:extLst>
              <a:ext uri="{FF2B5EF4-FFF2-40B4-BE49-F238E27FC236}">
                <a16:creationId xmlns:a16="http://schemas.microsoft.com/office/drawing/2014/main" id="{AC2FA955-AE81-469F-927D-8110D13E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1" name="Oval 57">
            <a:extLst>
              <a:ext uri="{FF2B5EF4-FFF2-40B4-BE49-F238E27FC236}">
                <a16:creationId xmlns:a16="http://schemas.microsoft.com/office/drawing/2014/main" id="{5403DB52-4338-4D28-BEF6-F325AA48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2" name="Oval 58">
            <a:extLst>
              <a:ext uri="{FF2B5EF4-FFF2-40B4-BE49-F238E27FC236}">
                <a16:creationId xmlns:a16="http://schemas.microsoft.com/office/drawing/2014/main" id="{135BAC40-700D-4A79-8959-D64EEB4F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3" name="Oval 59">
            <a:extLst>
              <a:ext uri="{FF2B5EF4-FFF2-40B4-BE49-F238E27FC236}">
                <a16:creationId xmlns:a16="http://schemas.microsoft.com/office/drawing/2014/main" id="{3F63F2D9-C9F0-498D-999E-5BA8CAAB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4" name="Oval 60">
            <a:extLst>
              <a:ext uri="{FF2B5EF4-FFF2-40B4-BE49-F238E27FC236}">
                <a16:creationId xmlns:a16="http://schemas.microsoft.com/office/drawing/2014/main" id="{5F9167EE-A5B5-43E7-BB4E-84ACBA3E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5" name="Oval 61">
            <a:extLst>
              <a:ext uri="{FF2B5EF4-FFF2-40B4-BE49-F238E27FC236}">
                <a16:creationId xmlns:a16="http://schemas.microsoft.com/office/drawing/2014/main" id="{C526180C-2439-4445-AC33-1B12D379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6" name="Oval 62">
            <a:extLst>
              <a:ext uri="{FF2B5EF4-FFF2-40B4-BE49-F238E27FC236}">
                <a16:creationId xmlns:a16="http://schemas.microsoft.com/office/drawing/2014/main" id="{ED5F9A29-D99B-4900-B6AC-A22C173C3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7" name="Oval 63">
            <a:extLst>
              <a:ext uri="{FF2B5EF4-FFF2-40B4-BE49-F238E27FC236}">
                <a16:creationId xmlns:a16="http://schemas.microsoft.com/office/drawing/2014/main" id="{29CA4DFE-D8CC-4791-8C5D-290A3C9C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8" name="Oval 64">
            <a:extLst>
              <a:ext uri="{FF2B5EF4-FFF2-40B4-BE49-F238E27FC236}">
                <a16:creationId xmlns:a16="http://schemas.microsoft.com/office/drawing/2014/main" id="{99FE442A-EFEA-41E6-8078-C931A024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19" name="Oval 65">
            <a:extLst>
              <a:ext uri="{FF2B5EF4-FFF2-40B4-BE49-F238E27FC236}">
                <a16:creationId xmlns:a16="http://schemas.microsoft.com/office/drawing/2014/main" id="{6A57436B-AB77-42D8-8E9A-CD3D486D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0" name="Oval 66">
            <a:extLst>
              <a:ext uri="{FF2B5EF4-FFF2-40B4-BE49-F238E27FC236}">
                <a16:creationId xmlns:a16="http://schemas.microsoft.com/office/drawing/2014/main" id="{1289F6EF-EA4F-4B8B-97E0-07098811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1" name="Oval 67">
            <a:extLst>
              <a:ext uri="{FF2B5EF4-FFF2-40B4-BE49-F238E27FC236}">
                <a16:creationId xmlns:a16="http://schemas.microsoft.com/office/drawing/2014/main" id="{4F686E30-5E1A-4C89-948E-D618323B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2" name="Oval 68">
            <a:extLst>
              <a:ext uri="{FF2B5EF4-FFF2-40B4-BE49-F238E27FC236}">
                <a16:creationId xmlns:a16="http://schemas.microsoft.com/office/drawing/2014/main" id="{FB97A68B-6F0B-46B1-9738-4D59EC05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3" name="Oval 69">
            <a:extLst>
              <a:ext uri="{FF2B5EF4-FFF2-40B4-BE49-F238E27FC236}">
                <a16:creationId xmlns:a16="http://schemas.microsoft.com/office/drawing/2014/main" id="{99FC8872-C0FE-4952-8B82-D03DCF5A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4" name="Oval 70">
            <a:extLst>
              <a:ext uri="{FF2B5EF4-FFF2-40B4-BE49-F238E27FC236}">
                <a16:creationId xmlns:a16="http://schemas.microsoft.com/office/drawing/2014/main" id="{9C13E68E-2494-4658-B439-217AA679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5" name="Oval 71">
            <a:extLst>
              <a:ext uri="{FF2B5EF4-FFF2-40B4-BE49-F238E27FC236}">
                <a16:creationId xmlns:a16="http://schemas.microsoft.com/office/drawing/2014/main" id="{2606EA50-90F4-4261-9208-825F12D3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6" name="Oval 72">
            <a:extLst>
              <a:ext uri="{FF2B5EF4-FFF2-40B4-BE49-F238E27FC236}">
                <a16:creationId xmlns:a16="http://schemas.microsoft.com/office/drawing/2014/main" id="{A9A2F3FF-C340-43B5-B5E5-1DE49CE7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7" name="Oval 73">
            <a:extLst>
              <a:ext uri="{FF2B5EF4-FFF2-40B4-BE49-F238E27FC236}">
                <a16:creationId xmlns:a16="http://schemas.microsoft.com/office/drawing/2014/main" id="{FB7424F7-038C-4CB0-AC87-2BAD838C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8" name="Oval 74">
            <a:extLst>
              <a:ext uri="{FF2B5EF4-FFF2-40B4-BE49-F238E27FC236}">
                <a16:creationId xmlns:a16="http://schemas.microsoft.com/office/drawing/2014/main" id="{0A71FC4B-A2C6-4EE9-80BA-5807CA959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29" name="Oval 75">
            <a:extLst>
              <a:ext uri="{FF2B5EF4-FFF2-40B4-BE49-F238E27FC236}">
                <a16:creationId xmlns:a16="http://schemas.microsoft.com/office/drawing/2014/main" id="{06822461-400A-46BF-B130-F56734A1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0" name="Oval 76">
            <a:extLst>
              <a:ext uri="{FF2B5EF4-FFF2-40B4-BE49-F238E27FC236}">
                <a16:creationId xmlns:a16="http://schemas.microsoft.com/office/drawing/2014/main" id="{552E0865-080D-423D-9386-2A691A31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1" name="Oval 77">
            <a:extLst>
              <a:ext uri="{FF2B5EF4-FFF2-40B4-BE49-F238E27FC236}">
                <a16:creationId xmlns:a16="http://schemas.microsoft.com/office/drawing/2014/main" id="{1384DA6A-1098-452F-9DAD-6FF55D44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2" name="Oval 78">
            <a:extLst>
              <a:ext uri="{FF2B5EF4-FFF2-40B4-BE49-F238E27FC236}">
                <a16:creationId xmlns:a16="http://schemas.microsoft.com/office/drawing/2014/main" id="{F802554E-D720-4908-82AB-5DC73AB4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3" name="Oval 79">
            <a:extLst>
              <a:ext uri="{FF2B5EF4-FFF2-40B4-BE49-F238E27FC236}">
                <a16:creationId xmlns:a16="http://schemas.microsoft.com/office/drawing/2014/main" id="{0C4B3368-2B15-4BBB-BA11-D7B941310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4" name="Oval 80">
            <a:extLst>
              <a:ext uri="{FF2B5EF4-FFF2-40B4-BE49-F238E27FC236}">
                <a16:creationId xmlns:a16="http://schemas.microsoft.com/office/drawing/2014/main" id="{173C8335-C633-4306-8268-B799B941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5" name="Oval 81">
            <a:extLst>
              <a:ext uri="{FF2B5EF4-FFF2-40B4-BE49-F238E27FC236}">
                <a16:creationId xmlns:a16="http://schemas.microsoft.com/office/drawing/2014/main" id="{600B26F9-8E20-4C74-A84B-AA3F9E36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6" name="Oval 82">
            <a:extLst>
              <a:ext uri="{FF2B5EF4-FFF2-40B4-BE49-F238E27FC236}">
                <a16:creationId xmlns:a16="http://schemas.microsoft.com/office/drawing/2014/main" id="{704E84D7-49D6-4F88-82E9-D3D166B4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7" name="Oval 83">
            <a:extLst>
              <a:ext uri="{FF2B5EF4-FFF2-40B4-BE49-F238E27FC236}">
                <a16:creationId xmlns:a16="http://schemas.microsoft.com/office/drawing/2014/main" id="{A5ADC3D4-05A2-437F-A087-B941F8BD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8" name="Oval 84">
            <a:extLst>
              <a:ext uri="{FF2B5EF4-FFF2-40B4-BE49-F238E27FC236}">
                <a16:creationId xmlns:a16="http://schemas.microsoft.com/office/drawing/2014/main" id="{56284850-1367-40A5-8217-B605A7A4F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39" name="Oval 85">
            <a:extLst>
              <a:ext uri="{FF2B5EF4-FFF2-40B4-BE49-F238E27FC236}">
                <a16:creationId xmlns:a16="http://schemas.microsoft.com/office/drawing/2014/main" id="{E76BD8BB-CBFC-436A-AFA4-F86ECDA9F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40" name="Oval 86">
            <a:extLst>
              <a:ext uri="{FF2B5EF4-FFF2-40B4-BE49-F238E27FC236}">
                <a16:creationId xmlns:a16="http://schemas.microsoft.com/office/drawing/2014/main" id="{C2CD7052-772C-4C2C-A49E-C87E2F7F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41" name="Oval 87">
            <a:extLst>
              <a:ext uri="{FF2B5EF4-FFF2-40B4-BE49-F238E27FC236}">
                <a16:creationId xmlns:a16="http://schemas.microsoft.com/office/drawing/2014/main" id="{3C555D89-1413-4787-BFB8-4055BD69A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42" name="Oval 88">
            <a:extLst>
              <a:ext uri="{FF2B5EF4-FFF2-40B4-BE49-F238E27FC236}">
                <a16:creationId xmlns:a16="http://schemas.microsoft.com/office/drawing/2014/main" id="{204E96C0-D38F-4835-A19A-1C07948C2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43" name="Oval 89">
            <a:extLst>
              <a:ext uri="{FF2B5EF4-FFF2-40B4-BE49-F238E27FC236}">
                <a16:creationId xmlns:a16="http://schemas.microsoft.com/office/drawing/2014/main" id="{2A1F0640-E49A-4EFF-AFD4-8F8A0972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44" name="Oval 90">
            <a:extLst>
              <a:ext uri="{FF2B5EF4-FFF2-40B4-BE49-F238E27FC236}">
                <a16:creationId xmlns:a16="http://schemas.microsoft.com/office/drawing/2014/main" id="{1E07362F-FC1D-4FAC-BB2A-2953A187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45" name="Oval 91">
            <a:extLst>
              <a:ext uri="{FF2B5EF4-FFF2-40B4-BE49-F238E27FC236}">
                <a16:creationId xmlns:a16="http://schemas.microsoft.com/office/drawing/2014/main" id="{F4176405-6AD1-45DC-8A5C-51E9E7D8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46" name="Text Box 92">
            <a:extLst>
              <a:ext uri="{FF2B5EF4-FFF2-40B4-BE49-F238E27FC236}">
                <a16:creationId xmlns:a16="http://schemas.microsoft.com/office/drawing/2014/main" id="{A1CBE04A-AB7F-4CB0-8989-FA602107A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687388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Etapy tworzenia kontekstu  w technice CALIC</a:t>
            </a:r>
          </a:p>
        </p:txBody>
      </p:sp>
      <p:sp>
        <p:nvSpPr>
          <p:cNvPr id="41047" name="Text Box 93">
            <a:extLst>
              <a:ext uri="{FF2B5EF4-FFF2-40B4-BE49-F238E27FC236}">
                <a16:creationId xmlns:a16="http://schemas.microsoft.com/office/drawing/2014/main" id="{A5A843E3-2434-4B1B-A872-3FD1F1DC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196975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Drugi etap</a:t>
            </a:r>
          </a:p>
        </p:txBody>
      </p:sp>
      <p:sp>
        <p:nvSpPr>
          <p:cNvPr id="41048" name="Line 94">
            <a:extLst>
              <a:ext uri="{FF2B5EF4-FFF2-40B4-BE49-F238E27FC236}">
                <a16:creationId xmlns:a16="http://schemas.microsoft.com/office/drawing/2014/main" id="{2E20401E-488C-4648-A779-D534E5141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13100"/>
            <a:ext cx="503238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49" name="Line 95">
            <a:extLst>
              <a:ext uri="{FF2B5EF4-FFF2-40B4-BE49-F238E27FC236}">
                <a16:creationId xmlns:a16="http://schemas.microsoft.com/office/drawing/2014/main" id="{4694D9E7-990F-448E-A648-ABCB9A7FA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213100"/>
            <a:ext cx="503237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0" name="Line 96">
            <a:extLst>
              <a:ext uri="{FF2B5EF4-FFF2-40B4-BE49-F238E27FC236}">
                <a16:creationId xmlns:a16="http://schemas.microsoft.com/office/drawing/2014/main" id="{E8E417AC-B5BE-438A-82AC-FC6EC08F9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21163"/>
            <a:ext cx="503238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1" name="Line 97">
            <a:extLst>
              <a:ext uri="{FF2B5EF4-FFF2-40B4-BE49-F238E27FC236}">
                <a16:creationId xmlns:a16="http://schemas.microsoft.com/office/drawing/2014/main" id="{20EF7AC6-905F-4287-AD54-34A29D9485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8038" y="3429000"/>
            <a:ext cx="1444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2" name="Line 98">
            <a:extLst>
              <a:ext uri="{FF2B5EF4-FFF2-40B4-BE49-F238E27FC236}">
                <a16:creationId xmlns:a16="http://schemas.microsoft.com/office/drawing/2014/main" id="{F2574B98-97A2-47F7-B396-45F6458A36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938" y="3284538"/>
            <a:ext cx="86360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3" name="Line 99">
            <a:extLst>
              <a:ext uri="{FF2B5EF4-FFF2-40B4-BE49-F238E27FC236}">
                <a16:creationId xmlns:a16="http://schemas.microsoft.com/office/drawing/2014/main" id="{1F3A9895-B0AA-4D3E-B9ED-A81591B92B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284538"/>
            <a:ext cx="360363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4" name="Line 100">
            <a:extLst>
              <a:ext uri="{FF2B5EF4-FFF2-40B4-BE49-F238E27FC236}">
                <a16:creationId xmlns:a16="http://schemas.microsoft.com/office/drawing/2014/main" id="{40551F2D-9DB1-4DCF-BC2F-D8D69E9B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708275"/>
            <a:ext cx="360363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5" name="Line 101">
            <a:extLst>
              <a:ext uri="{FF2B5EF4-FFF2-40B4-BE49-F238E27FC236}">
                <a16:creationId xmlns:a16="http://schemas.microsoft.com/office/drawing/2014/main" id="{7BA00DB0-CA8A-43FF-A9CB-E474AEE0F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2708275"/>
            <a:ext cx="360363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6" name="Line 102">
            <a:extLst>
              <a:ext uri="{FF2B5EF4-FFF2-40B4-BE49-F238E27FC236}">
                <a16:creationId xmlns:a16="http://schemas.microsoft.com/office/drawing/2014/main" id="{57E12A37-428B-4D3A-A492-55F9EBAAA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213100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7" name="Line 103">
            <a:extLst>
              <a:ext uri="{FF2B5EF4-FFF2-40B4-BE49-F238E27FC236}">
                <a16:creationId xmlns:a16="http://schemas.microsoft.com/office/drawing/2014/main" id="{50085B72-ECA4-4AC6-A664-4CC82A6AD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05038"/>
            <a:ext cx="0" cy="86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58" name="Oval 104">
            <a:extLst>
              <a:ext uri="{FF2B5EF4-FFF2-40B4-BE49-F238E27FC236}">
                <a16:creationId xmlns:a16="http://schemas.microsoft.com/office/drawing/2014/main" id="{63756F16-D179-4A24-A9CA-7EDFF1EB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49418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59" name="Oval 105">
            <a:extLst>
              <a:ext uri="{FF2B5EF4-FFF2-40B4-BE49-F238E27FC236}">
                <a16:creationId xmlns:a16="http://schemas.microsoft.com/office/drawing/2014/main" id="{0A4A91EF-227F-4E78-A830-92690BD7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49418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60" name="Oval 106">
            <a:extLst>
              <a:ext uri="{FF2B5EF4-FFF2-40B4-BE49-F238E27FC236}">
                <a16:creationId xmlns:a16="http://schemas.microsoft.com/office/drawing/2014/main" id="{ACDC6168-1F45-4F60-8518-A0D1E6BB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544512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61" name="Oval 107">
            <a:extLst>
              <a:ext uri="{FF2B5EF4-FFF2-40B4-BE49-F238E27FC236}">
                <a16:creationId xmlns:a16="http://schemas.microsoft.com/office/drawing/2014/main" id="{AE63412F-7AC4-4DC4-A53C-33E12CE8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54451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62" name="Line 108">
            <a:extLst>
              <a:ext uri="{FF2B5EF4-FFF2-40B4-BE49-F238E27FC236}">
                <a16:creationId xmlns:a16="http://schemas.microsoft.com/office/drawing/2014/main" id="{F4A4C218-7E14-4D35-B822-54B673066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5086350"/>
            <a:ext cx="503238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1063" name="Text Box 109">
            <a:extLst>
              <a:ext uri="{FF2B5EF4-FFF2-40B4-BE49-F238E27FC236}">
                <a16:creationId xmlns:a16="http://schemas.microsoft.com/office/drawing/2014/main" id="{CCD3BF01-D890-4A9E-A686-8271B5A74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33825"/>
            <a:ext cx="1555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Elementarna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komórka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pikseli</a:t>
            </a:r>
          </a:p>
        </p:txBody>
      </p:sp>
      <p:sp>
        <p:nvSpPr>
          <p:cNvPr id="41064" name="Oval 110">
            <a:extLst>
              <a:ext uri="{FF2B5EF4-FFF2-40B4-BE49-F238E27FC236}">
                <a16:creationId xmlns:a16="http://schemas.microsoft.com/office/drawing/2014/main" id="{B780C896-FA1F-4514-96CA-2FF17119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520065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1065" name="Text Box 112">
            <a:extLst>
              <a:ext uri="{FF2B5EF4-FFF2-40B4-BE49-F238E27FC236}">
                <a16:creationId xmlns:a16="http://schemas.microsoft.com/office/drawing/2014/main" id="{E07ACF8C-2357-43C1-9CE3-0BCD5052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1066" name="Text Box 28">
            <a:extLst>
              <a:ext uri="{FF2B5EF4-FFF2-40B4-BE49-F238E27FC236}">
                <a16:creationId xmlns:a16="http://schemas.microsoft.com/office/drawing/2014/main" id="{19217088-3360-4570-91B6-16EFC5AE7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DADBF531-9EA6-47A0-8C83-3DED7627E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880836BB-B68C-4546-8030-CC2E00AE1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DC70D35-348E-401E-B038-E0E0CE95E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9FAC0FB6-65D8-427C-B07A-403E750D3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5311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Redundancja w kompresji obrazów</a:t>
            </a:r>
            <a:endParaRPr lang="pl-PL" altLang="pl-PL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816" name="Text Box 8">
            <a:extLst>
              <a:ext uri="{FF2B5EF4-FFF2-40B4-BE49-F238E27FC236}">
                <a16:creationId xmlns:a16="http://schemas.microsoft.com/office/drawing/2014/main" id="{B97BC3C6-B891-4615-941A-38397BA0B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484313"/>
            <a:ext cx="911980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przestrzenna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(jednoobrazowa i </a:t>
            </a:r>
            <a:r>
              <a:rPr lang="pl-PL" alt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międzyobrazowa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) - jest związana 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z występowaniem zależności pomiędzy wartościami sąsiednich pikseli 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w obrazie zarówno w obrębie pojedynczego obrazu, jak również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w serii kolejnych obrazów (zbiory danych trójwymiarowych)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alt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czasowa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- pojawia się w związku z korelacją czasową pomiędzy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kolejnymi obrazami (zbiory danych trójwymiarowych)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alt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spektralna 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- związana z występowaniem korelacji pomiędzy składowymi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chromatycznymi w obrazach kolorowych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alt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semantyczna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- występuje na wyższym poziomie, wynika z faktu, iż nie 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cała informacja zawarta w obrazie jest istotna z punktu widzenia jego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analizy np. w diagnostyce medycznej, podobnie jak z punktu widzenia</a:t>
            </a:r>
            <a:b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  percepcji w niektórych rodzajach gier komputerowych</a:t>
            </a:r>
          </a:p>
        </p:txBody>
      </p:sp>
      <p:sp>
        <p:nvSpPr>
          <p:cNvPr id="6151" name="Text Box 10">
            <a:extLst>
              <a:ext uri="{FF2B5EF4-FFF2-40B4-BE49-F238E27FC236}">
                <a16:creationId xmlns:a16="http://schemas.microsoft.com/office/drawing/2014/main" id="{F910FCF2-AC34-420C-9E09-E9E21CA4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6152" name="Text Box 28">
            <a:extLst>
              <a:ext uri="{FF2B5EF4-FFF2-40B4-BE49-F238E27FC236}">
                <a16:creationId xmlns:a16="http://schemas.microsoft.com/office/drawing/2014/main" id="{9B6C63E4-620D-4E88-86FB-9B8582E14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>
            <a:extLst>
              <a:ext uri="{FF2B5EF4-FFF2-40B4-BE49-F238E27FC236}">
                <a16:creationId xmlns:a16="http://schemas.microsoft.com/office/drawing/2014/main" id="{E9162E5C-79DA-462E-9DEF-7DCAC0674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65EC9A35-149F-47E7-8D93-2A5A1BF19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DABC58C3-C171-47AB-9A21-0F2DB3CF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43013" name="Oval 11">
            <a:extLst>
              <a:ext uri="{FF2B5EF4-FFF2-40B4-BE49-F238E27FC236}">
                <a16:creationId xmlns:a16="http://schemas.microsoft.com/office/drawing/2014/main" id="{0780EA34-EE8B-48F9-A77E-4DDF5D1F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14" name="Oval 12">
            <a:extLst>
              <a:ext uri="{FF2B5EF4-FFF2-40B4-BE49-F238E27FC236}">
                <a16:creationId xmlns:a16="http://schemas.microsoft.com/office/drawing/2014/main" id="{554F2875-60EC-46DD-9029-5F7149BE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15" name="Oval 13">
            <a:extLst>
              <a:ext uri="{FF2B5EF4-FFF2-40B4-BE49-F238E27FC236}">
                <a16:creationId xmlns:a16="http://schemas.microsoft.com/office/drawing/2014/main" id="{415015E7-6E9A-4F46-A20F-FD91CC13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16" name="Oval 14">
            <a:extLst>
              <a:ext uri="{FF2B5EF4-FFF2-40B4-BE49-F238E27FC236}">
                <a16:creationId xmlns:a16="http://schemas.microsoft.com/office/drawing/2014/main" id="{EE7FD232-FABF-4BE0-A712-AD645980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17" name="Rectangle 15">
            <a:extLst>
              <a:ext uri="{FF2B5EF4-FFF2-40B4-BE49-F238E27FC236}">
                <a16:creationId xmlns:a16="http://schemas.microsoft.com/office/drawing/2014/main" id="{C09F3D2C-43CB-41A5-86C1-E747A496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44675"/>
            <a:ext cx="5400675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18" name="Oval 16">
            <a:extLst>
              <a:ext uri="{FF2B5EF4-FFF2-40B4-BE49-F238E27FC236}">
                <a16:creationId xmlns:a16="http://schemas.microsoft.com/office/drawing/2014/main" id="{C67798BF-876D-4A9C-8697-DCF16B7D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19" name="Oval 17">
            <a:extLst>
              <a:ext uri="{FF2B5EF4-FFF2-40B4-BE49-F238E27FC236}">
                <a16:creationId xmlns:a16="http://schemas.microsoft.com/office/drawing/2014/main" id="{22F4DAF8-F31F-4784-BB48-DE1CFF4A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0" name="Oval 18">
            <a:extLst>
              <a:ext uri="{FF2B5EF4-FFF2-40B4-BE49-F238E27FC236}">
                <a16:creationId xmlns:a16="http://schemas.microsoft.com/office/drawing/2014/main" id="{CFB033BA-1D01-423B-B52C-5B90B2218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1" name="Oval 19">
            <a:extLst>
              <a:ext uri="{FF2B5EF4-FFF2-40B4-BE49-F238E27FC236}">
                <a16:creationId xmlns:a16="http://schemas.microsoft.com/office/drawing/2014/main" id="{5550A039-BC53-4D3F-8D1B-0EB482EC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2" name="Oval 20">
            <a:extLst>
              <a:ext uri="{FF2B5EF4-FFF2-40B4-BE49-F238E27FC236}">
                <a16:creationId xmlns:a16="http://schemas.microsoft.com/office/drawing/2014/main" id="{02790A3B-DC2C-4FD1-BD65-EB7CC535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3" name="Oval 21">
            <a:extLst>
              <a:ext uri="{FF2B5EF4-FFF2-40B4-BE49-F238E27FC236}">
                <a16:creationId xmlns:a16="http://schemas.microsoft.com/office/drawing/2014/main" id="{FE90C000-0CE5-4CAE-B499-614A0621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4" name="Oval 22">
            <a:extLst>
              <a:ext uri="{FF2B5EF4-FFF2-40B4-BE49-F238E27FC236}">
                <a16:creationId xmlns:a16="http://schemas.microsoft.com/office/drawing/2014/main" id="{A074FC4B-E8FE-4C3E-8057-592C1D36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5" name="Oval 23">
            <a:extLst>
              <a:ext uri="{FF2B5EF4-FFF2-40B4-BE49-F238E27FC236}">
                <a16:creationId xmlns:a16="http://schemas.microsoft.com/office/drawing/2014/main" id="{160CC6FF-809B-4DBA-936E-8BBED9EC9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6" name="Oval 24">
            <a:extLst>
              <a:ext uri="{FF2B5EF4-FFF2-40B4-BE49-F238E27FC236}">
                <a16:creationId xmlns:a16="http://schemas.microsoft.com/office/drawing/2014/main" id="{46B8EAAE-A4C7-4339-97E8-A1313216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7" name="Oval 25">
            <a:extLst>
              <a:ext uri="{FF2B5EF4-FFF2-40B4-BE49-F238E27FC236}">
                <a16:creationId xmlns:a16="http://schemas.microsoft.com/office/drawing/2014/main" id="{8D6C845E-27AC-41BD-A5C2-66F973E2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8" name="Oval 26">
            <a:extLst>
              <a:ext uri="{FF2B5EF4-FFF2-40B4-BE49-F238E27FC236}">
                <a16:creationId xmlns:a16="http://schemas.microsoft.com/office/drawing/2014/main" id="{3BDBAD46-0DC5-4D7D-8CBA-B2EFBAC3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29" name="Oval 27">
            <a:extLst>
              <a:ext uri="{FF2B5EF4-FFF2-40B4-BE49-F238E27FC236}">
                <a16:creationId xmlns:a16="http://schemas.microsoft.com/office/drawing/2014/main" id="{06FC6C27-C17A-4C99-AD06-025E48B8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0" name="Oval 28">
            <a:extLst>
              <a:ext uri="{FF2B5EF4-FFF2-40B4-BE49-F238E27FC236}">
                <a16:creationId xmlns:a16="http://schemas.microsoft.com/office/drawing/2014/main" id="{75A11941-74C2-4FE7-A497-A717DCFB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1" name="Oval 29">
            <a:extLst>
              <a:ext uri="{FF2B5EF4-FFF2-40B4-BE49-F238E27FC236}">
                <a16:creationId xmlns:a16="http://schemas.microsoft.com/office/drawing/2014/main" id="{67804FEA-85AC-4F7C-B5F1-1131006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2" name="Oval 30">
            <a:extLst>
              <a:ext uri="{FF2B5EF4-FFF2-40B4-BE49-F238E27FC236}">
                <a16:creationId xmlns:a16="http://schemas.microsoft.com/office/drawing/2014/main" id="{EE2A78C9-3595-482C-9D15-6D33D05B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3" name="Oval 31">
            <a:extLst>
              <a:ext uri="{FF2B5EF4-FFF2-40B4-BE49-F238E27FC236}">
                <a16:creationId xmlns:a16="http://schemas.microsoft.com/office/drawing/2014/main" id="{427FD814-5667-4CB0-ACB5-0F01A640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4" name="Oval 32">
            <a:extLst>
              <a:ext uri="{FF2B5EF4-FFF2-40B4-BE49-F238E27FC236}">
                <a16:creationId xmlns:a16="http://schemas.microsoft.com/office/drawing/2014/main" id="{F55FFEDB-4F80-4B5A-A6F9-5A6545F8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5" name="Oval 33">
            <a:extLst>
              <a:ext uri="{FF2B5EF4-FFF2-40B4-BE49-F238E27FC236}">
                <a16:creationId xmlns:a16="http://schemas.microsoft.com/office/drawing/2014/main" id="{4283918B-06B6-48DA-904D-6ED7D7F8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6" name="Oval 34">
            <a:extLst>
              <a:ext uri="{FF2B5EF4-FFF2-40B4-BE49-F238E27FC236}">
                <a16:creationId xmlns:a16="http://schemas.microsoft.com/office/drawing/2014/main" id="{057C02B6-139B-4E66-A073-28D39E07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7" name="Oval 35">
            <a:extLst>
              <a:ext uri="{FF2B5EF4-FFF2-40B4-BE49-F238E27FC236}">
                <a16:creationId xmlns:a16="http://schemas.microsoft.com/office/drawing/2014/main" id="{7A890D4A-2856-41DE-80BE-29D49AF8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8" name="Oval 36">
            <a:extLst>
              <a:ext uri="{FF2B5EF4-FFF2-40B4-BE49-F238E27FC236}">
                <a16:creationId xmlns:a16="http://schemas.microsoft.com/office/drawing/2014/main" id="{CA748EE8-C095-474E-8C0B-C0EB5562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39" name="Oval 37">
            <a:extLst>
              <a:ext uri="{FF2B5EF4-FFF2-40B4-BE49-F238E27FC236}">
                <a16:creationId xmlns:a16="http://schemas.microsoft.com/office/drawing/2014/main" id="{BC3CFF41-6447-4689-96A2-FC94679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0" name="Oval 38">
            <a:extLst>
              <a:ext uri="{FF2B5EF4-FFF2-40B4-BE49-F238E27FC236}">
                <a16:creationId xmlns:a16="http://schemas.microsoft.com/office/drawing/2014/main" id="{69E6F95B-B07D-4F69-975E-349B603F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1" name="Oval 39">
            <a:extLst>
              <a:ext uri="{FF2B5EF4-FFF2-40B4-BE49-F238E27FC236}">
                <a16:creationId xmlns:a16="http://schemas.microsoft.com/office/drawing/2014/main" id="{1E2B2AD6-CEB8-4BF3-B975-DB650B1E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2" name="Oval 40">
            <a:extLst>
              <a:ext uri="{FF2B5EF4-FFF2-40B4-BE49-F238E27FC236}">
                <a16:creationId xmlns:a16="http://schemas.microsoft.com/office/drawing/2014/main" id="{8D36D0C4-114A-4C43-9D69-74F62121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3" name="Oval 41">
            <a:extLst>
              <a:ext uri="{FF2B5EF4-FFF2-40B4-BE49-F238E27FC236}">
                <a16:creationId xmlns:a16="http://schemas.microsoft.com/office/drawing/2014/main" id="{38DA4D3C-29AB-407C-9E47-F48A73A1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4" name="Oval 42">
            <a:extLst>
              <a:ext uri="{FF2B5EF4-FFF2-40B4-BE49-F238E27FC236}">
                <a16:creationId xmlns:a16="http://schemas.microsoft.com/office/drawing/2014/main" id="{48145E4E-7AC3-4277-B58D-99CED2E5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5" name="Oval 43">
            <a:extLst>
              <a:ext uri="{FF2B5EF4-FFF2-40B4-BE49-F238E27FC236}">
                <a16:creationId xmlns:a16="http://schemas.microsoft.com/office/drawing/2014/main" id="{6D4483DD-740B-45F6-99AC-1E492247A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6" name="Oval 44">
            <a:extLst>
              <a:ext uri="{FF2B5EF4-FFF2-40B4-BE49-F238E27FC236}">
                <a16:creationId xmlns:a16="http://schemas.microsoft.com/office/drawing/2014/main" id="{B1106B25-32D2-4B91-A4FB-1F3D3F38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7" name="Oval 45">
            <a:extLst>
              <a:ext uri="{FF2B5EF4-FFF2-40B4-BE49-F238E27FC236}">
                <a16:creationId xmlns:a16="http://schemas.microsoft.com/office/drawing/2014/main" id="{A161F5C2-B4C2-440B-B6A3-B71B1043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8" name="Oval 46">
            <a:extLst>
              <a:ext uri="{FF2B5EF4-FFF2-40B4-BE49-F238E27FC236}">
                <a16:creationId xmlns:a16="http://schemas.microsoft.com/office/drawing/2014/main" id="{40124810-7F41-457D-8643-D3CC84E3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49" name="Oval 47">
            <a:extLst>
              <a:ext uri="{FF2B5EF4-FFF2-40B4-BE49-F238E27FC236}">
                <a16:creationId xmlns:a16="http://schemas.microsoft.com/office/drawing/2014/main" id="{65C11FA2-1B94-4AD8-BA2A-FE6BE062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0" name="Oval 48">
            <a:extLst>
              <a:ext uri="{FF2B5EF4-FFF2-40B4-BE49-F238E27FC236}">
                <a16:creationId xmlns:a16="http://schemas.microsoft.com/office/drawing/2014/main" id="{9CA0504E-8956-44F3-A832-49A94C806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1" name="Oval 49">
            <a:extLst>
              <a:ext uri="{FF2B5EF4-FFF2-40B4-BE49-F238E27FC236}">
                <a16:creationId xmlns:a16="http://schemas.microsoft.com/office/drawing/2014/main" id="{609153FE-B0A0-4234-9A84-49BD3B46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71875"/>
            <a:ext cx="287338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2" name="Oval 50">
            <a:extLst>
              <a:ext uri="{FF2B5EF4-FFF2-40B4-BE49-F238E27FC236}">
                <a16:creationId xmlns:a16="http://schemas.microsoft.com/office/drawing/2014/main" id="{B54ABE3E-3AE9-43CE-81CF-A7B8663E8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3" name="Oval 51">
            <a:extLst>
              <a:ext uri="{FF2B5EF4-FFF2-40B4-BE49-F238E27FC236}">
                <a16:creationId xmlns:a16="http://schemas.microsoft.com/office/drawing/2014/main" id="{D1998D0E-3FD5-4C79-95B1-ABDD5853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4" name="Oval 52">
            <a:extLst>
              <a:ext uri="{FF2B5EF4-FFF2-40B4-BE49-F238E27FC236}">
                <a16:creationId xmlns:a16="http://schemas.microsoft.com/office/drawing/2014/main" id="{85E871F8-4327-4262-BDB4-D7F7F0E5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5" name="Oval 53">
            <a:extLst>
              <a:ext uri="{FF2B5EF4-FFF2-40B4-BE49-F238E27FC236}">
                <a16:creationId xmlns:a16="http://schemas.microsoft.com/office/drawing/2014/main" id="{327EFCBF-7EBF-416C-A226-20E4AED5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6" name="Oval 54">
            <a:extLst>
              <a:ext uri="{FF2B5EF4-FFF2-40B4-BE49-F238E27FC236}">
                <a16:creationId xmlns:a16="http://schemas.microsoft.com/office/drawing/2014/main" id="{BC1A9362-95A4-4914-9718-FCEA2B47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7" name="Oval 55">
            <a:extLst>
              <a:ext uri="{FF2B5EF4-FFF2-40B4-BE49-F238E27FC236}">
                <a16:creationId xmlns:a16="http://schemas.microsoft.com/office/drawing/2014/main" id="{98ED58EA-0650-4B30-8C98-C6E3D202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8" name="Oval 56">
            <a:extLst>
              <a:ext uri="{FF2B5EF4-FFF2-40B4-BE49-F238E27FC236}">
                <a16:creationId xmlns:a16="http://schemas.microsoft.com/office/drawing/2014/main" id="{E16E2DA3-9A48-4F75-8B63-92258882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59" name="Oval 57">
            <a:extLst>
              <a:ext uri="{FF2B5EF4-FFF2-40B4-BE49-F238E27FC236}">
                <a16:creationId xmlns:a16="http://schemas.microsoft.com/office/drawing/2014/main" id="{D05B8F5C-BD24-424E-8EDD-58A64175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0" name="Oval 58">
            <a:extLst>
              <a:ext uri="{FF2B5EF4-FFF2-40B4-BE49-F238E27FC236}">
                <a16:creationId xmlns:a16="http://schemas.microsoft.com/office/drawing/2014/main" id="{CF491869-BCB4-4A26-90F1-1B4256CD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1" name="Oval 59">
            <a:extLst>
              <a:ext uri="{FF2B5EF4-FFF2-40B4-BE49-F238E27FC236}">
                <a16:creationId xmlns:a16="http://schemas.microsoft.com/office/drawing/2014/main" id="{53E13AEF-D2AB-4BAA-8702-D8E5D6D8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2" name="Oval 60">
            <a:extLst>
              <a:ext uri="{FF2B5EF4-FFF2-40B4-BE49-F238E27FC236}">
                <a16:creationId xmlns:a16="http://schemas.microsoft.com/office/drawing/2014/main" id="{94267547-BD21-4859-B69F-FBCA6608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3" name="Oval 61">
            <a:extLst>
              <a:ext uri="{FF2B5EF4-FFF2-40B4-BE49-F238E27FC236}">
                <a16:creationId xmlns:a16="http://schemas.microsoft.com/office/drawing/2014/main" id="{1D29EDB7-7486-49D9-B318-F47AFE547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4" name="Oval 62">
            <a:extLst>
              <a:ext uri="{FF2B5EF4-FFF2-40B4-BE49-F238E27FC236}">
                <a16:creationId xmlns:a16="http://schemas.microsoft.com/office/drawing/2014/main" id="{C95AC80B-0885-42A7-A3CB-9F24EC66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5" name="Oval 63">
            <a:extLst>
              <a:ext uri="{FF2B5EF4-FFF2-40B4-BE49-F238E27FC236}">
                <a16:creationId xmlns:a16="http://schemas.microsoft.com/office/drawing/2014/main" id="{99B27500-C2BD-4C62-983E-9F764042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6" name="Oval 64">
            <a:extLst>
              <a:ext uri="{FF2B5EF4-FFF2-40B4-BE49-F238E27FC236}">
                <a16:creationId xmlns:a16="http://schemas.microsoft.com/office/drawing/2014/main" id="{2A985C37-3643-4D58-9FBF-8F556DBC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7" name="Oval 65">
            <a:extLst>
              <a:ext uri="{FF2B5EF4-FFF2-40B4-BE49-F238E27FC236}">
                <a16:creationId xmlns:a16="http://schemas.microsoft.com/office/drawing/2014/main" id="{67460DA0-F381-4822-9F35-FD52C34E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8" name="Oval 66">
            <a:extLst>
              <a:ext uri="{FF2B5EF4-FFF2-40B4-BE49-F238E27FC236}">
                <a16:creationId xmlns:a16="http://schemas.microsoft.com/office/drawing/2014/main" id="{7AE8B3DA-D86F-43D7-A8CD-E76F9879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69" name="Oval 67">
            <a:extLst>
              <a:ext uri="{FF2B5EF4-FFF2-40B4-BE49-F238E27FC236}">
                <a16:creationId xmlns:a16="http://schemas.microsoft.com/office/drawing/2014/main" id="{E1099364-B25E-4E36-A176-9CC84821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0" name="Oval 68">
            <a:extLst>
              <a:ext uri="{FF2B5EF4-FFF2-40B4-BE49-F238E27FC236}">
                <a16:creationId xmlns:a16="http://schemas.microsoft.com/office/drawing/2014/main" id="{FC1D50C0-0D3C-4E70-BBF1-9E7F1066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1" name="Oval 69">
            <a:extLst>
              <a:ext uri="{FF2B5EF4-FFF2-40B4-BE49-F238E27FC236}">
                <a16:creationId xmlns:a16="http://schemas.microsoft.com/office/drawing/2014/main" id="{D0649BF9-6BB7-4341-BD79-423EAC52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2" name="Oval 70">
            <a:extLst>
              <a:ext uri="{FF2B5EF4-FFF2-40B4-BE49-F238E27FC236}">
                <a16:creationId xmlns:a16="http://schemas.microsoft.com/office/drawing/2014/main" id="{D0EFE0A1-560D-4EE6-AB42-B1D4E111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3" name="Oval 71">
            <a:extLst>
              <a:ext uri="{FF2B5EF4-FFF2-40B4-BE49-F238E27FC236}">
                <a16:creationId xmlns:a16="http://schemas.microsoft.com/office/drawing/2014/main" id="{6C86AC4F-1340-4218-99E2-35B5F1E2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4" name="Oval 72">
            <a:extLst>
              <a:ext uri="{FF2B5EF4-FFF2-40B4-BE49-F238E27FC236}">
                <a16:creationId xmlns:a16="http://schemas.microsoft.com/office/drawing/2014/main" id="{8FF93D78-B8B6-47AC-AB56-F62802E4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5" name="Oval 73">
            <a:extLst>
              <a:ext uri="{FF2B5EF4-FFF2-40B4-BE49-F238E27FC236}">
                <a16:creationId xmlns:a16="http://schemas.microsoft.com/office/drawing/2014/main" id="{7560359E-1F51-42C9-90AD-24DBFFE5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6" name="Oval 74">
            <a:extLst>
              <a:ext uri="{FF2B5EF4-FFF2-40B4-BE49-F238E27FC236}">
                <a16:creationId xmlns:a16="http://schemas.microsoft.com/office/drawing/2014/main" id="{DA7C4975-EE75-47DA-AAEA-281DD5A7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7" name="Oval 75">
            <a:extLst>
              <a:ext uri="{FF2B5EF4-FFF2-40B4-BE49-F238E27FC236}">
                <a16:creationId xmlns:a16="http://schemas.microsoft.com/office/drawing/2014/main" id="{5461D96E-D786-4CC5-8212-7196B80D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8" name="Oval 76">
            <a:extLst>
              <a:ext uri="{FF2B5EF4-FFF2-40B4-BE49-F238E27FC236}">
                <a16:creationId xmlns:a16="http://schemas.microsoft.com/office/drawing/2014/main" id="{C10D8421-273C-4C28-B96D-DCB3B91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79" name="Oval 77">
            <a:extLst>
              <a:ext uri="{FF2B5EF4-FFF2-40B4-BE49-F238E27FC236}">
                <a16:creationId xmlns:a16="http://schemas.microsoft.com/office/drawing/2014/main" id="{37FB452F-0DDD-44E5-B1DD-D3C60325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0" name="Oval 78">
            <a:extLst>
              <a:ext uri="{FF2B5EF4-FFF2-40B4-BE49-F238E27FC236}">
                <a16:creationId xmlns:a16="http://schemas.microsoft.com/office/drawing/2014/main" id="{CA6802DE-B7F5-4337-9BB9-1B0225D5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1" name="Oval 79">
            <a:extLst>
              <a:ext uri="{FF2B5EF4-FFF2-40B4-BE49-F238E27FC236}">
                <a16:creationId xmlns:a16="http://schemas.microsoft.com/office/drawing/2014/main" id="{0096ABE8-58A7-4EB5-94FE-B4B8F4E6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2" name="Oval 80">
            <a:extLst>
              <a:ext uri="{FF2B5EF4-FFF2-40B4-BE49-F238E27FC236}">
                <a16:creationId xmlns:a16="http://schemas.microsoft.com/office/drawing/2014/main" id="{37F444A5-92E2-456A-91E9-7BAB6146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3" name="Oval 81">
            <a:extLst>
              <a:ext uri="{FF2B5EF4-FFF2-40B4-BE49-F238E27FC236}">
                <a16:creationId xmlns:a16="http://schemas.microsoft.com/office/drawing/2014/main" id="{19963970-63FC-4227-8D9F-0E20E998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4" name="Oval 82">
            <a:extLst>
              <a:ext uri="{FF2B5EF4-FFF2-40B4-BE49-F238E27FC236}">
                <a16:creationId xmlns:a16="http://schemas.microsoft.com/office/drawing/2014/main" id="{87885702-1103-47A3-8182-B2133A46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5" name="Oval 83">
            <a:extLst>
              <a:ext uri="{FF2B5EF4-FFF2-40B4-BE49-F238E27FC236}">
                <a16:creationId xmlns:a16="http://schemas.microsoft.com/office/drawing/2014/main" id="{080C497C-4ACF-4936-927A-416EF73F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6" name="Oval 84">
            <a:extLst>
              <a:ext uri="{FF2B5EF4-FFF2-40B4-BE49-F238E27FC236}">
                <a16:creationId xmlns:a16="http://schemas.microsoft.com/office/drawing/2014/main" id="{B50B7EA0-A1E1-41BA-AFAB-9E145918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7" name="Oval 85">
            <a:extLst>
              <a:ext uri="{FF2B5EF4-FFF2-40B4-BE49-F238E27FC236}">
                <a16:creationId xmlns:a16="http://schemas.microsoft.com/office/drawing/2014/main" id="{28F1B14D-8594-43CC-A183-1638AAF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8" name="Oval 86">
            <a:extLst>
              <a:ext uri="{FF2B5EF4-FFF2-40B4-BE49-F238E27FC236}">
                <a16:creationId xmlns:a16="http://schemas.microsoft.com/office/drawing/2014/main" id="{A06F3102-C2B1-4B9F-AA40-049D4826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89" name="Oval 87">
            <a:extLst>
              <a:ext uri="{FF2B5EF4-FFF2-40B4-BE49-F238E27FC236}">
                <a16:creationId xmlns:a16="http://schemas.microsoft.com/office/drawing/2014/main" id="{1FDD1F56-7485-4422-BA57-DD3ECA55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90" name="Oval 88">
            <a:extLst>
              <a:ext uri="{FF2B5EF4-FFF2-40B4-BE49-F238E27FC236}">
                <a16:creationId xmlns:a16="http://schemas.microsoft.com/office/drawing/2014/main" id="{E6BE64B3-119E-417E-9F65-52DE512AC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91" name="Oval 89">
            <a:extLst>
              <a:ext uri="{FF2B5EF4-FFF2-40B4-BE49-F238E27FC236}">
                <a16:creationId xmlns:a16="http://schemas.microsoft.com/office/drawing/2014/main" id="{D13B7342-0E59-4712-BE25-ED4EEF5C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92" name="Oval 90">
            <a:extLst>
              <a:ext uri="{FF2B5EF4-FFF2-40B4-BE49-F238E27FC236}">
                <a16:creationId xmlns:a16="http://schemas.microsoft.com/office/drawing/2014/main" id="{9657A3B2-CF7D-44E2-990A-F670B6FE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93" name="Oval 91">
            <a:extLst>
              <a:ext uri="{FF2B5EF4-FFF2-40B4-BE49-F238E27FC236}">
                <a16:creationId xmlns:a16="http://schemas.microsoft.com/office/drawing/2014/main" id="{13ECF20B-41BC-4C8F-89F7-50EFA870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094" name="Text Box 92">
            <a:extLst>
              <a:ext uri="{FF2B5EF4-FFF2-40B4-BE49-F238E27FC236}">
                <a16:creationId xmlns:a16="http://schemas.microsoft.com/office/drawing/2014/main" id="{5CE8AAB5-F582-4F96-84E4-B1056B7E1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687388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Etapy tworzenia kontekstu  w technice CALIC</a:t>
            </a:r>
          </a:p>
        </p:txBody>
      </p:sp>
      <p:sp>
        <p:nvSpPr>
          <p:cNvPr id="43095" name="Text Box 93">
            <a:extLst>
              <a:ext uri="{FF2B5EF4-FFF2-40B4-BE49-F238E27FC236}">
                <a16:creationId xmlns:a16="http://schemas.microsoft.com/office/drawing/2014/main" id="{737959C3-92E4-43ED-8C20-FD45EB2C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196975"/>
            <a:ext cx="1509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Trzeci etap</a:t>
            </a:r>
          </a:p>
        </p:txBody>
      </p:sp>
      <p:sp>
        <p:nvSpPr>
          <p:cNvPr id="43096" name="Line 94">
            <a:extLst>
              <a:ext uri="{FF2B5EF4-FFF2-40B4-BE49-F238E27FC236}">
                <a16:creationId xmlns:a16="http://schemas.microsoft.com/office/drawing/2014/main" id="{DC2E0DA1-CBB1-44C7-A59B-75B412941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213100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97" name="Line 95">
            <a:extLst>
              <a:ext uri="{FF2B5EF4-FFF2-40B4-BE49-F238E27FC236}">
                <a16:creationId xmlns:a16="http://schemas.microsoft.com/office/drawing/2014/main" id="{2FEF860D-2910-471B-A701-E8EBC8867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16338"/>
            <a:ext cx="35877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98" name="Line 96">
            <a:extLst>
              <a:ext uri="{FF2B5EF4-FFF2-40B4-BE49-F238E27FC236}">
                <a16:creationId xmlns:a16="http://schemas.microsoft.com/office/drawing/2014/main" id="{51A3EBA0-5CF3-40FA-A129-6F4ADC81F3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3716338"/>
            <a:ext cx="3603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99" name="Line 97">
            <a:extLst>
              <a:ext uri="{FF2B5EF4-FFF2-40B4-BE49-F238E27FC236}">
                <a16:creationId xmlns:a16="http://schemas.microsoft.com/office/drawing/2014/main" id="{3484C3BA-AF1A-4F22-AE05-5606E8757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3860800"/>
            <a:ext cx="0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100" name="Line 98">
            <a:extLst>
              <a:ext uri="{FF2B5EF4-FFF2-40B4-BE49-F238E27FC236}">
                <a16:creationId xmlns:a16="http://schemas.microsoft.com/office/drawing/2014/main" id="{FBF5212C-8FD9-4BC8-BBD9-930EC3205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13100"/>
            <a:ext cx="358775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101" name="Line 99">
            <a:extLst>
              <a:ext uri="{FF2B5EF4-FFF2-40B4-BE49-F238E27FC236}">
                <a16:creationId xmlns:a16="http://schemas.microsoft.com/office/drawing/2014/main" id="{87BE2140-E8C0-4961-93B6-809D51196F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3213100"/>
            <a:ext cx="360363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102" name="Oval 101">
            <a:extLst>
              <a:ext uri="{FF2B5EF4-FFF2-40B4-BE49-F238E27FC236}">
                <a16:creationId xmlns:a16="http://schemas.microsoft.com/office/drawing/2014/main" id="{4A84ED69-5550-444A-87D3-C49BE8E3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49418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103" name="Oval 102">
            <a:extLst>
              <a:ext uri="{FF2B5EF4-FFF2-40B4-BE49-F238E27FC236}">
                <a16:creationId xmlns:a16="http://schemas.microsoft.com/office/drawing/2014/main" id="{17E7A8D5-723B-4CB1-95C1-83AAEDE6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49418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104" name="Oval 103">
            <a:extLst>
              <a:ext uri="{FF2B5EF4-FFF2-40B4-BE49-F238E27FC236}">
                <a16:creationId xmlns:a16="http://schemas.microsoft.com/office/drawing/2014/main" id="{A612F2EC-DC38-44BB-AE5C-845A6475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544512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105" name="Oval 104">
            <a:extLst>
              <a:ext uri="{FF2B5EF4-FFF2-40B4-BE49-F238E27FC236}">
                <a16:creationId xmlns:a16="http://schemas.microsoft.com/office/drawing/2014/main" id="{961FCD0B-4667-4A91-9870-157B056E6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475" y="54451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106" name="Line 105">
            <a:extLst>
              <a:ext uri="{FF2B5EF4-FFF2-40B4-BE49-F238E27FC236}">
                <a16:creationId xmlns:a16="http://schemas.microsoft.com/office/drawing/2014/main" id="{0606AA9D-B912-4279-8878-1FD7BDC46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5086350"/>
            <a:ext cx="503238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107" name="Text Box 106">
            <a:extLst>
              <a:ext uri="{FF2B5EF4-FFF2-40B4-BE49-F238E27FC236}">
                <a16:creationId xmlns:a16="http://schemas.microsoft.com/office/drawing/2014/main" id="{64D4AE3C-A096-4D91-9F43-CE35CDBB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33825"/>
            <a:ext cx="1555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Elementarna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komórka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800">
                <a:latin typeface="Arial" panose="020B0604020202020204" pitchFamily="34" charset="0"/>
              </a:rPr>
              <a:t>pikseli</a:t>
            </a:r>
          </a:p>
        </p:txBody>
      </p:sp>
      <p:sp>
        <p:nvSpPr>
          <p:cNvPr id="43108" name="Oval 107">
            <a:extLst>
              <a:ext uri="{FF2B5EF4-FFF2-40B4-BE49-F238E27FC236}">
                <a16:creationId xmlns:a16="http://schemas.microsoft.com/office/drawing/2014/main" id="{4664A34A-DC37-4D5B-A98E-507DE175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520065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43109" name="Text Box 109">
            <a:extLst>
              <a:ext uri="{FF2B5EF4-FFF2-40B4-BE49-F238E27FC236}">
                <a16:creationId xmlns:a16="http://schemas.microsoft.com/office/drawing/2014/main" id="{138D85D5-5A2B-4AC8-B98E-339493C7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3110" name="Text Box 28">
            <a:extLst>
              <a:ext uri="{FF2B5EF4-FFF2-40B4-BE49-F238E27FC236}">
                <a16:creationId xmlns:a16="http://schemas.microsoft.com/office/drawing/2014/main" id="{4D6FBBDA-99C7-4AA6-8E22-F1E93D64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>
            <a:extLst>
              <a:ext uri="{FF2B5EF4-FFF2-40B4-BE49-F238E27FC236}">
                <a16:creationId xmlns:a16="http://schemas.microsoft.com/office/drawing/2014/main" id="{5A4B0F58-BB54-45C5-A2DD-2C7692EF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59" name="Line 3">
            <a:extLst>
              <a:ext uri="{FF2B5EF4-FFF2-40B4-BE49-F238E27FC236}">
                <a16:creationId xmlns:a16="http://schemas.microsoft.com/office/drawing/2014/main" id="{46FF470B-9CA4-4CEB-BB8D-64DD479F8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C819CA90-6501-4FFA-B47E-962D58BB3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45061" name="Text Box 14">
            <a:extLst>
              <a:ext uri="{FF2B5EF4-FFF2-40B4-BE49-F238E27FC236}">
                <a16:creationId xmlns:a16="http://schemas.microsoft.com/office/drawing/2014/main" id="{5CCE8F40-4DF9-47D1-91E0-44B07D22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29000"/>
            <a:ext cx="8075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Do algorytmów kompresji bezstratnej można również zaliczyć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bezstratną wersję w formatu JPEG oraz LZW wykorzystywany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w formacie graficznym GIF, czy też LZ77 wykorzystywany w PNG.</a:t>
            </a:r>
          </a:p>
        </p:txBody>
      </p:sp>
      <p:sp>
        <p:nvSpPr>
          <p:cNvPr id="45062" name="Text Box 15">
            <a:extLst>
              <a:ext uri="{FF2B5EF4-FFF2-40B4-BE49-F238E27FC236}">
                <a16:creationId xmlns:a16="http://schemas.microsoft.com/office/drawing/2014/main" id="{202D06A7-E5FF-47A2-A209-1EC91C87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8080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Ze względu na większą skuteczność kompresji w ostatnich latach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można zauważyć tendencję do udoskonalania metod stratnych. </a:t>
            </a:r>
          </a:p>
        </p:txBody>
      </p:sp>
      <p:sp>
        <p:nvSpPr>
          <p:cNvPr id="45063" name="Text Box 16">
            <a:extLst>
              <a:ext uri="{FF2B5EF4-FFF2-40B4-BE49-F238E27FC236}">
                <a16:creationId xmlns:a16="http://schemas.microsoft.com/office/drawing/2014/main" id="{1E7A2B9A-445E-4F7F-82F0-8976CCB3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052513"/>
            <a:ext cx="82819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Innym podejściem wykorzystywanym w bezstratnej kompresji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obrazów jest użycie dwuwymiarowych modeli statystycznych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analogicznie do jednowymiarowego kodera arytmetycznego.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Zamiast tworzenia kontekstu z pewnej liczby próbek bezpośrednio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poprzedzających kodowany symbol poszukuje się próbek możliwie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najbardziej skorelowanych z bieżącą spośród już zakodowanych.</a:t>
            </a:r>
          </a:p>
        </p:txBody>
      </p:sp>
      <p:sp>
        <p:nvSpPr>
          <p:cNvPr id="45064" name="Text Box 18">
            <a:extLst>
              <a:ext uri="{FF2B5EF4-FFF2-40B4-BE49-F238E27FC236}">
                <a16:creationId xmlns:a16="http://schemas.microsoft.com/office/drawing/2014/main" id="{18E84445-71A6-4F6A-B93C-42B60963D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45065" name="Text Box 28">
            <a:extLst>
              <a:ext uri="{FF2B5EF4-FFF2-40B4-BE49-F238E27FC236}">
                <a16:creationId xmlns:a16="http://schemas.microsoft.com/office/drawing/2014/main" id="{A5B8E5F5-2A47-4C28-9625-866642F66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06471881-9183-4155-9A60-1164EB05B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8CA96863-D8AD-4E0D-99B8-C178D709E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9C18147-6E85-4F08-9894-1AECF3FEB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67962" name="Text Box 26">
            <a:extLst>
              <a:ext uri="{FF2B5EF4-FFF2-40B4-BE49-F238E27FC236}">
                <a16:creationId xmlns:a16="http://schemas.microsoft.com/office/drawing/2014/main" id="{08B4AB8B-4400-444D-B0E1-BF4D48EDA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19125"/>
            <a:ext cx="6213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l-PL" altLang="pl-PL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Bezstratna kompresja obrazów binarnych</a:t>
            </a:r>
            <a:endParaRPr lang="pl-PL" altLang="pl-PL"/>
          </a:p>
        </p:txBody>
      </p:sp>
      <p:sp>
        <p:nvSpPr>
          <p:cNvPr id="167963" name="Text Box 27">
            <a:extLst>
              <a:ext uri="{FF2B5EF4-FFF2-40B4-BE49-F238E27FC236}">
                <a16:creationId xmlns:a16="http://schemas.microsoft.com/office/drawing/2014/main" id="{3F50E232-9D77-448E-9464-10AAB14D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28775"/>
            <a:ext cx="9024937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MH</a:t>
            </a:r>
            <a:r>
              <a:rPr lang="pl-PL" altLang="pl-PL" sz="2000">
                <a:latin typeface="Arial" panose="020B0604020202020204" pitchFamily="34" charset="0"/>
              </a:rPr>
              <a:t> (</a:t>
            </a:r>
            <a:r>
              <a:rPr lang="pl-PL" altLang="pl-PL" sz="2000" i="1">
                <a:latin typeface="Arial" panose="020B0604020202020204" pitchFamily="34" charset="0"/>
              </a:rPr>
              <a:t>Modified Huffman </a:t>
            </a:r>
            <a:r>
              <a:rPr lang="pl-PL" altLang="pl-PL" sz="2000">
                <a:latin typeface="Arial" panose="020B0604020202020204" pitchFamily="34" charset="0"/>
              </a:rPr>
              <a:t>-</a:t>
            </a:r>
            <a:r>
              <a:rPr lang="pl-PL" altLang="pl-PL" sz="2000" i="1">
                <a:latin typeface="Arial" panose="020B0604020202020204" pitchFamily="34" charset="0"/>
              </a:rPr>
              <a:t> </a:t>
            </a:r>
            <a:r>
              <a:rPr lang="pl-PL" altLang="pl-PL" sz="2000">
                <a:latin typeface="Arial" panose="020B0604020202020204" pitchFamily="34" charset="0"/>
              </a:rPr>
              <a:t>zmodyfikowane kodowanie Huffmana)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1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MR</a:t>
            </a:r>
            <a:r>
              <a:rPr lang="pl-PL" altLang="pl-PL" sz="2000">
                <a:latin typeface="Arial" panose="020B0604020202020204" pitchFamily="34" charset="0"/>
              </a:rPr>
              <a:t> (</a:t>
            </a:r>
            <a:r>
              <a:rPr lang="pl-PL" altLang="pl-PL" sz="2000" i="1">
                <a:latin typeface="Arial" panose="020B0604020202020204" pitchFamily="34" charset="0"/>
              </a:rPr>
              <a:t>Modified 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R</a:t>
            </a:r>
            <a:r>
              <a:rPr lang="pl-PL" altLang="pl-PL" sz="2000" i="1">
                <a:latin typeface="Arial" panose="020B0604020202020204" pitchFamily="34" charset="0"/>
              </a:rPr>
              <a:t>elative 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E</a:t>
            </a:r>
            <a:r>
              <a:rPr lang="pl-PL" altLang="pl-PL" sz="2000" i="1">
                <a:latin typeface="Arial" panose="020B0604020202020204" pitchFamily="34" charset="0"/>
              </a:rPr>
              <a:t>lement 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A</a:t>
            </a:r>
            <a:r>
              <a:rPr lang="pl-PL" altLang="pl-PL" sz="2000" i="1">
                <a:latin typeface="Arial" panose="020B0604020202020204" pitchFamily="34" charset="0"/>
              </a:rPr>
              <a:t>ddress 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D</a:t>
            </a:r>
            <a:r>
              <a:rPr lang="pl-PL" altLang="pl-PL" sz="2000" i="1">
                <a:latin typeface="Arial" panose="020B0604020202020204" pitchFamily="34" charset="0"/>
              </a:rPr>
              <a:t>esignate</a:t>
            </a:r>
            <a:r>
              <a:rPr lang="pl-PL" altLang="pl-PL" sz="2000">
                <a:latin typeface="Arial" panose="020B0604020202020204" pitchFamily="34" charset="0"/>
              </a:rPr>
              <a:t>) - zdefiniowany jako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	zalecenie CCITT T.4, oparty na dwuwymiarowym kodowaniu serii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	(2-D RLE) oraz MH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1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MMR</a:t>
            </a:r>
            <a:r>
              <a:rPr lang="pl-PL" altLang="pl-PL" sz="2000">
                <a:latin typeface="Arial" panose="020B0604020202020204" pitchFamily="34" charset="0"/>
              </a:rPr>
              <a:t> (</a:t>
            </a:r>
            <a:r>
              <a:rPr lang="pl-PL" altLang="pl-PL" sz="2000" i="1">
                <a:latin typeface="Arial" panose="020B0604020202020204" pitchFamily="34" charset="0"/>
              </a:rPr>
              <a:t>Modified MR</a:t>
            </a:r>
            <a:r>
              <a:rPr lang="pl-PL" altLang="pl-PL" sz="2000">
                <a:latin typeface="Arial" panose="020B0604020202020204" pitchFamily="34" charset="0"/>
              </a:rPr>
              <a:t>) - zdefiniowany w zaleceniu CCITT T.6,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	modyfikacja standardu MR w celu maksymalizacji kompresji	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1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000">
                <a:latin typeface="Arial" panose="020B0604020202020204" pitchFamily="34" charset="0"/>
              </a:rPr>
              <a:t>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JBIG</a:t>
            </a:r>
            <a:r>
              <a:rPr lang="pl-PL" altLang="pl-PL" sz="2000">
                <a:latin typeface="Arial" panose="020B0604020202020204" pitchFamily="34" charset="0"/>
              </a:rPr>
              <a:t> (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J</a:t>
            </a:r>
            <a:r>
              <a:rPr lang="pl-PL" altLang="pl-PL" sz="2000" i="1">
                <a:latin typeface="Arial" panose="020B0604020202020204" pitchFamily="34" charset="0"/>
              </a:rPr>
              <a:t>oint 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B</a:t>
            </a:r>
            <a:r>
              <a:rPr lang="pl-PL" altLang="pl-PL" sz="2000" i="1">
                <a:latin typeface="Arial" panose="020B0604020202020204" pitchFamily="34" charset="0"/>
              </a:rPr>
              <a:t>ilevel 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I</a:t>
            </a:r>
            <a:r>
              <a:rPr lang="pl-PL" altLang="pl-PL" sz="2000" i="1">
                <a:latin typeface="Arial" panose="020B0604020202020204" pitchFamily="34" charset="0"/>
              </a:rPr>
              <a:t>mage Experts </a:t>
            </a:r>
            <a:r>
              <a:rPr lang="pl-PL" altLang="pl-PL" sz="2000" i="1">
                <a:solidFill>
                  <a:srgbClr val="FFFF00"/>
                </a:solidFill>
                <a:latin typeface="Arial" panose="020B0604020202020204" pitchFamily="34" charset="0"/>
              </a:rPr>
              <a:t>G</a:t>
            </a:r>
            <a:r>
              <a:rPr lang="pl-PL" altLang="pl-PL" sz="2000" i="1">
                <a:latin typeface="Arial" panose="020B0604020202020204" pitchFamily="34" charset="0"/>
              </a:rPr>
              <a:t>roup</a:t>
            </a:r>
            <a:r>
              <a:rPr lang="pl-PL" altLang="pl-PL" sz="2000">
                <a:latin typeface="Arial" panose="020B0604020202020204" pitchFamily="34" charset="0"/>
              </a:rPr>
              <a:t>) - rekomendacja CCITT T.82,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	algorytm oparty na adaptacyjnym modelu 2-D oraz adaptacyjnym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	kodowaniu arytmetycznym</a:t>
            </a:r>
          </a:p>
        </p:txBody>
      </p:sp>
      <p:sp>
        <p:nvSpPr>
          <p:cNvPr id="8199" name="Rectangle 28">
            <a:extLst>
              <a:ext uri="{FF2B5EF4-FFF2-40B4-BE49-F238E27FC236}">
                <a16:creationId xmlns:a16="http://schemas.microsoft.com/office/drawing/2014/main" id="{B622A410-C23A-42B3-8D83-C0F9F6CA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3800"/>
            <a:ext cx="7912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Istnieją cztery algorytmy uznane za międzynarodowe standardy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(stosowane w szczególności przy transmisji faxowej):</a:t>
            </a:r>
          </a:p>
        </p:txBody>
      </p:sp>
      <p:sp>
        <p:nvSpPr>
          <p:cNvPr id="167966" name="Text Box 30">
            <a:extLst>
              <a:ext uri="{FF2B5EF4-FFF2-40B4-BE49-F238E27FC236}">
                <a16:creationId xmlns:a16="http://schemas.microsoft.com/office/drawing/2014/main" id="{5CEC21F5-FC53-463C-AD78-CE0BA20A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16563"/>
            <a:ext cx="705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Inne podejście:</a:t>
            </a:r>
            <a:r>
              <a:rPr lang="pl-PL" altLang="pl-PL" sz="2000">
                <a:latin typeface="Arial" panose="020B0604020202020204" pitchFamily="34" charset="0"/>
              </a:rPr>
              <a:t> IBM 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 algorytm ABIC (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rithmetic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inary </a:t>
            </a:r>
            <a:b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mage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pl-PL" altLang="pl-PL" sz="2000">
                <a:latin typeface="Arial" panose="020B0604020202020204" pitchFamily="34" charset="0"/>
                <a:sym typeface="Wingdings" panose="05000000000000000000" pitchFamily="2" charset="2"/>
              </a:rPr>
              <a:t>ompression) oparty na tzw. Q-koderze (1988)</a:t>
            </a: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7967" name="Line 31">
            <a:extLst>
              <a:ext uri="{FF2B5EF4-FFF2-40B4-BE49-F238E27FC236}">
                <a16:creationId xmlns:a16="http://schemas.microsoft.com/office/drawing/2014/main" id="{3FA85ED9-6D95-4273-AC09-599AA4704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5445125"/>
            <a:ext cx="8497888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02" name="Text Box 33">
            <a:extLst>
              <a:ext uri="{FF2B5EF4-FFF2-40B4-BE49-F238E27FC236}">
                <a16:creationId xmlns:a16="http://schemas.microsoft.com/office/drawing/2014/main" id="{9184EA76-68F6-40DF-B793-9DFE9D498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8203" name="Text Box 28">
            <a:extLst>
              <a:ext uri="{FF2B5EF4-FFF2-40B4-BE49-F238E27FC236}">
                <a16:creationId xmlns:a16="http://schemas.microsoft.com/office/drawing/2014/main" id="{798056C7-A5B7-46E3-9354-5D594316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3" grpId="0" build="p" autoUpdateAnimBg="0"/>
      <p:bldP spid="1679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96B56688-FDB7-403B-9C02-4B3969891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26DEFFC6-DA7A-4AE3-91BE-96AA20967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EA551BE-42C9-4379-9D3C-3ABE9711C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0245" name="Text Box 15">
            <a:extLst>
              <a:ext uri="{FF2B5EF4-FFF2-40B4-BE49-F238E27FC236}">
                <a16:creationId xmlns:a16="http://schemas.microsoft.com/office/drawing/2014/main" id="{D421CF8B-7BC5-4D99-AF53-2B552F801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831850"/>
            <a:ext cx="85756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Najprostszą techniką poprawy efektywności kompresji bezstratnej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obrazów jest </a:t>
            </a: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odpowiednie przeglądanie danych w przestrzeni obrazu</a:t>
            </a:r>
            <a:r>
              <a:rPr lang="pl-PL" altLang="pl-PL" sz="2000">
                <a:latin typeface="Arial" panose="020B0604020202020204" pitchFamily="34" charset="0"/>
              </a:rPr>
              <a:t>,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dzięki czemu tworzony jest nowy strumień danych wejściowych dla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kodera bezstratnego (np. LZW, Huffmana czy Shannona-Fano)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mający statystycznie lepsze cechy z punktu widzenia kompresji.</a:t>
            </a:r>
          </a:p>
        </p:txBody>
      </p:sp>
      <p:sp>
        <p:nvSpPr>
          <p:cNvPr id="168976" name="Text Box 16">
            <a:extLst>
              <a:ext uri="{FF2B5EF4-FFF2-40B4-BE49-F238E27FC236}">
                <a16:creationId xmlns:a16="http://schemas.microsoft.com/office/drawing/2014/main" id="{B20212E2-07B1-4D2E-A197-E5B247C9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852738"/>
            <a:ext cx="2835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Przykład:</a:t>
            </a:r>
            <a:r>
              <a:rPr lang="pl-PL" altLang="pl-PL" sz="2000">
                <a:latin typeface="Arial" panose="020B0604020202020204" pitchFamily="34" charset="0"/>
              </a:rPr>
              <a:t>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kodowanie serii (RLE)</a:t>
            </a:r>
          </a:p>
        </p:txBody>
      </p:sp>
      <p:sp>
        <p:nvSpPr>
          <p:cNvPr id="168977" name="Rectangle 17">
            <a:extLst>
              <a:ext uri="{FF2B5EF4-FFF2-40B4-BE49-F238E27FC236}">
                <a16:creationId xmlns:a16="http://schemas.microsoft.com/office/drawing/2014/main" id="{0ECC98B7-79B1-4797-8871-C5DE345C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4608512" cy="36734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78" name="Rectangle 18">
            <a:extLst>
              <a:ext uri="{FF2B5EF4-FFF2-40B4-BE49-F238E27FC236}">
                <a16:creationId xmlns:a16="http://schemas.microsoft.com/office/drawing/2014/main" id="{28FA5F0A-1A4C-4F88-B084-B2104AD3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492375"/>
            <a:ext cx="217487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79" name="Rectangle 19">
            <a:extLst>
              <a:ext uri="{FF2B5EF4-FFF2-40B4-BE49-F238E27FC236}">
                <a16:creationId xmlns:a16="http://schemas.microsoft.com/office/drawing/2014/main" id="{DD34DAD1-BBB2-405A-8B44-46A3D0CF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492375"/>
            <a:ext cx="504825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0" name="Rectangle 20">
            <a:extLst>
              <a:ext uri="{FF2B5EF4-FFF2-40B4-BE49-F238E27FC236}">
                <a16:creationId xmlns:a16="http://schemas.microsoft.com/office/drawing/2014/main" id="{992BDA29-E408-4074-B802-D3DD67DD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492375"/>
            <a:ext cx="504825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1" name="Text Box 21">
            <a:extLst>
              <a:ext uri="{FF2B5EF4-FFF2-40B4-BE49-F238E27FC236}">
                <a16:creationId xmlns:a16="http://schemas.microsoft.com/office/drawing/2014/main" id="{8CDF1A3C-F9D8-44CE-9AA2-F7ADC3561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4076700"/>
            <a:ext cx="37941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Przeglądanie obrazu po lewej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kolumna po kolumnie pozwoli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uzyskać lepszą kompresję niż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przy przeglądaniu wierszami.</a:t>
            </a:r>
          </a:p>
        </p:txBody>
      </p:sp>
      <p:sp>
        <p:nvSpPr>
          <p:cNvPr id="168982" name="Rectangle 22">
            <a:extLst>
              <a:ext uri="{FF2B5EF4-FFF2-40B4-BE49-F238E27FC236}">
                <a16:creationId xmlns:a16="http://schemas.microsoft.com/office/drawing/2014/main" id="{8B38CBA6-B095-4ADD-8E44-06BCC62B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2492375"/>
            <a:ext cx="504825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3" name="Rectangle 23">
            <a:extLst>
              <a:ext uri="{FF2B5EF4-FFF2-40B4-BE49-F238E27FC236}">
                <a16:creationId xmlns:a16="http://schemas.microsoft.com/office/drawing/2014/main" id="{F31ED556-E3CC-4519-845D-50CD1AFC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492375"/>
            <a:ext cx="144463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4" name="Rectangle 24">
            <a:extLst>
              <a:ext uri="{FF2B5EF4-FFF2-40B4-BE49-F238E27FC236}">
                <a16:creationId xmlns:a16="http://schemas.microsoft.com/office/drawing/2014/main" id="{B3CDA12C-3DE4-45BA-A9D3-5C50F049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2492375"/>
            <a:ext cx="144463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5" name="Rectangle 25">
            <a:extLst>
              <a:ext uri="{FF2B5EF4-FFF2-40B4-BE49-F238E27FC236}">
                <a16:creationId xmlns:a16="http://schemas.microsoft.com/office/drawing/2014/main" id="{BF19A686-17D0-4A89-B09F-16EBA969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71437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6" name="Rectangle 26">
            <a:extLst>
              <a:ext uri="{FF2B5EF4-FFF2-40B4-BE49-F238E27FC236}">
                <a16:creationId xmlns:a16="http://schemas.microsoft.com/office/drawing/2014/main" id="{2D9BCE95-C0BD-429B-A549-2A8C1D597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492375"/>
            <a:ext cx="71438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7" name="Rectangle 27">
            <a:extLst>
              <a:ext uri="{FF2B5EF4-FFF2-40B4-BE49-F238E27FC236}">
                <a16:creationId xmlns:a16="http://schemas.microsoft.com/office/drawing/2014/main" id="{7C042C1D-1536-43D8-A87E-B43D27BF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492375"/>
            <a:ext cx="71437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8988" name="Rectangle 28">
            <a:extLst>
              <a:ext uri="{FF2B5EF4-FFF2-40B4-BE49-F238E27FC236}">
                <a16:creationId xmlns:a16="http://schemas.microsoft.com/office/drawing/2014/main" id="{BDF511AB-0F4C-45F1-97E9-3A681775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71437" cy="3673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0259" name="Text Box 30">
            <a:extLst>
              <a:ext uri="{FF2B5EF4-FFF2-40B4-BE49-F238E27FC236}">
                <a16:creationId xmlns:a16="http://schemas.microsoft.com/office/drawing/2014/main" id="{03F138DE-EF68-4765-9EBA-890C941B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0260" name="Text Box 28">
            <a:extLst>
              <a:ext uri="{FF2B5EF4-FFF2-40B4-BE49-F238E27FC236}">
                <a16:creationId xmlns:a16="http://schemas.microsoft.com/office/drawing/2014/main" id="{78CD242A-C0A7-4176-AD69-02740E9F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6" grpId="0"/>
      <p:bldP spid="168977" grpId="0" animBg="1"/>
      <p:bldP spid="168978" grpId="0" animBg="1"/>
      <p:bldP spid="168979" grpId="0" animBg="1"/>
      <p:bldP spid="168980" grpId="0" animBg="1"/>
      <p:bldP spid="168981" grpId="0"/>
      <p:bldP spid="168982" grpId="0" animBg="1"/>
      <p:bldP spid="168983" grpId="0" animBg="1"/>
      <p:bldP spid="168984" grpId="0" animBg="1"/>
      <p:bldP spid="168985" grpId="0" animBg="1"/>
      <p:bldP spid="168986" grpId="0" animBg="1"/>
      <p:bldP spid="168987" grpId="0" animBg="1"/>
      <p:bldP spid="168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116">
            <a:extLst>
              <a:ext uri="{FF2B5EF4-FFF2-40B4-BE49-F238E27FC236}">
                <a16:creationId xmlns:a16="http://schemas.microsoft.com/office/drawing/2014/main" id="{E769B53D-B410-4B85-957F-277201D1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291" name="Oval 117">
            <a:extLst>
              <a:ext uri="{FF2B5EF4-FFF2-40B4-BE49-F238E27FC236}">
                <a16:creationId xmlns:a16="http://schemas.microsoft.com/office/drawing/2014/main" id="{92A13DB5-8D67-4D3D-9E5C-4E672F47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292" name="Oval 118">
            <a:extLst>
              <a:ext uri="{FF2B5EF4-FFF2-40B4-BE49-F238E27FC236}">
                <a16:creationId xmlns:a16="http://schemas.microsoft.com/office/drawing/2014/main" id="{4A8E305F-B54B-4712-BDCC-5C87C1C6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80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293" name="Oval 119">
            <a:extLst>
              <a:ext uri="{FF2B5EF4-FFF2-40B4-BE49-F238E27FC236}">
                <a16:creationId xmlns:a16="http://schemas.microsoft.com/office/drawing/2014/main" id="{C0BEA5C5-BC13-4B9A-B55A-E910B78F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80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294" name="Line 2">
            <a:extLst>
              <a:ext uri="{FF2B5EF4-FFF2-40B4-BE49-F238E27FC236}">
                <a16:creationId xmlns:a16="http://schemas.microsoft.com/office/drawing/2014/main" id="{BC827DFC-A587-432D-BE89-A3755C5B9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5" name="Line 3">
            <a:extLst>
              <a:ext uri="{FF2B5EF4-FFF2-40B4-BE49-F238E27FC236}">
                <a16:creationId xmlns:a16="http://schemas.microsoft.com/office/drawing/2014/main" id="{CB9556E2-B287-47D4-8E61-B8C30EAB7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296" name="Text Box 4">
            <a:extLst>
              <a:ext uri="{FF2B5EF4-FFF2-40B4-BE49-F238E27FC236}">
                <a16:creationId xmlns:a16="http://schemas.microsoft.com/office/drawing/2014/main" id="{4DA9C334-C3A8-486B-8750-217EC2568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2297" name="Text Box 13">
            <a:extLst>
              <a:ext uri="{FF2B5EF4-FFF2-40B4-BE49-F238E27FC236}">
                <a16:creationId xmlns:a16="http://schemas.microsoft.com/office/drawing/2014/main" id="{8C9F35CA-9F1A-483A-BE42-64F501DC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0713"/>
            <a:ext cx="681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Bardziej złożone algorytmy przeglądania danych:</a:t>
            </a: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brak wyróżnienia kierunków pionowych lub poziomych</a:t>
            </a:r>
          </a:p>
        </p:txBody>
      </p:sp>
      <p:sp>
        <p:nvSpPr>
          <p:cNvPr id="12298" name="Rectangle 14">
            <a:extLst>
              <a:ext uri="{FF2B5EF4-FFF2-40B4-BE49-F238E27FC236}">
                <a16:creationId xmlns:a16="http://schemas.microsoft.com/office/drawing/2014/main" id="{663FD15A-D063-4720-9560-5BCBD522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44675"/>
            <a:ext cx="5400675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299" name="Oval 15">
            <a:extLst>
              <a:ext uri="{FF2B5EF4-FFF2-40B4-BE49-F238E27FC236}">
                <a16:creationId xmlns:a16="http://schemas.microsoft.com/office/drawing/2014/main" id="{B8A3E3F1-655D-4AA1-97B7-3087E825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0" name="Oval 16">
            <a:extLst>
              <a:ext uri="{FF2B5EF4-FFF2-40B4-BE49-F238E27FC236}">
                <a16:creationId xmlns:a16="http://schemas.microsoft.com/office/drawing/2014/main" id="{582004BA-A59E-4D2B-8641-91BDCB0C2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1" name="Oval 17">
            <a:extLst>
              <a:ext uri="{FF2B5EF4-FFF2-40B4-BE49-F238E27FC236}">
                <a16:creationId xmlns:a16="http://schemas.microsoft.com/office/drawing/2014/main" id="{BB996575-6AFF-42BE-A7B3-25F8EF75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2" name="Oval 18">
            <a:extLst>
              <a:ext uri="{FF2B5EF4-FFF2-40B4-BE49-F238E27FC236}">
                <a16:creationId xmlns:a16="http://schemas.microsoft.com/office/drawing/2014/main" id="{D2964558-92C6-4543-B2C3-EFCE4BD3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3" name="Oval 19">
            <a:extLst>
              <a:ext uri="{FF2B5EF4-FFF2-40B4-BE49-F238E27FC236}">
                <a16:creationId xmlns:a16="http://schemas.microsoft.com/office/drawing/2014/main" id="{F16E6A42-AB14-41A1-B670-BD2E2F0A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4" name="Oval 20">
            <a:extLst>
              <a:ext uri="{FF2B5EF4-FFF2-40B4-BE49-F238E27FC236}">
                <a16:creationId xmlns:a16="http://schemas.microsoft.com/office/drawing/2014/main" id="{8568417D-0797-4D59-8831-D8ED0F6A5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5" name="Oval 21">
            <a:extLst>
              <a:ext uri="{FF2B5EF4-FFF2-40B4-BE49-F238E27FC236}">
                <a16:creationId xmlns:a16="http://schemas.microsoft.com/office/drawing/2014/main" id="{BC2398CA-AA27-4666-A95D-0B52C66C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6" name="Oval 22">
            <a:extLst>
              <a:ext uri="{FF2B5EF4-FFF2-40B4-BE49-F238E27FC236}">
                <a16:creationId xmlns:a16="http://schemas.microsoft.com/office/drawing/2014/main" id="{534B5FB9-89B7-46DF-8B7E-27FC2520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7" name="Oval 23">
            <a:extLst>
              <a:ext uri="{FF2B5EF4-FFF2-40B4-BE49-F238E27FC236}">
                <a16:creationId xmlns:a16="http://schemas.microsoft.com/office/drawing/2014/main" id="{69EF43C6-FD8B-4338-8E3C-F68F99E3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8" name="Oval 24">
            <a:extLst>
              <a:ext uri="{FF2B5EF4-FFF2-40B4-BE49-F238E27FC236}">
                <a16:creationId xmlns:a16="http://schemas.microsoft.com/office/drawing/2014/main" id="{3F400700-C700-4A70-8199-C4D876FA4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09" name="Oval 31">
            <a:extLst>
              <a:ext uri="{FF2B5EF4-FFF2-40B4-BE49-F238E27FC236}">
                <a16:creationId xmlns:a16="http://schemas.microsoft.com/office/drawing/2014/main" id="{A4AF1707-C09B-4BF4-B37B-397DB5C1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0" name="Oval 32">
            <a:extLst>
              <a:ext uri="{FF2B5EF4-FFF2-40B4-BE49-F238E27FC236}">
                <a16:creationId xmlns:a16="http://schemas.microsoft.com/office/drawing/2014/main" id="{C9911F26-29B4-4CBD-936D-FA075EAF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1" name="Oval 33">
            <a:extLst>
              <a:ext uri="{FF2B5EF4-FFF2-40B4-BE49-F238E27FC236}">
                <a16:creationId xmlns:a16="http://schemas.microsoft.com/office/drawing/2014/main" id="{D3FF3072-209F-47A4-B681-E474698D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2" name="Oval 34">
            <a:extLst>
              <a:ext uri="{FF2B5EF4-FFF2-40B4-BE49-F238E27FC236}">
                <a16:creationId xmlns:a16="http://schemas.microsoft.com/office/drawing/2014/main" id="{A54F23A0-3EB7-4ABB-8D84-983C2709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3" name="Oval 35">
            <a:extLst>
              <a:ext uri="{FF2B5EF4-FFF2-40B4-BE49-F238E27FC236}">
                <a16:creationId xmlns:a16="http://schemas.microsoft.com/office/drawing/2014/main" id="{0DD9ED78-6F4B-4256-9ABF-497972F4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4" name="Oval 36">
            <a:extLst>
              <a:ext uri="{FF2B5EF4-FFF2-40B4-BE49-F238E27FC236}">
                <a16:creationId xmlns:a16="http://schemas.microsoft.com/office/drawing/2014/main" id="{244096DF-4BAE-4CEF-AD2A-7A5FF153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5" name="Oval 37">
            <a:extLst>
              <a:ext uri="{FF2B5EF4-FFF2-40B4-BE49-F238E27FC236}">
                <a16:creationId xmlns:a16="http://schemas.microsoft.com/office/drawing/2014/main" id="{03F6A450-CE03-47EC-834F-B5547B0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6" name="Oval 38">
            <a:extLst>
              <a:ext uri="{FF2B5EF4-FFF2-40B4-BE49-F238E27FC236}">
                <a16:creationId xmlns:a16="http://schemas.microsoft.com/office/drawing/2014/main" id="{C889E719-A554-405F-BA9D-FE3DF7D4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7" name="Oval 39">
            <a:extLst>
              <a:ext uri="{FF2B5EF4-FFF2-40B4-BE49-F238E27FC236}">
                <a16:creationId xmlns:a16="http://schemas.microsoft.com/office/drawing/2014/main" id="{D2778633-B09B-45E0-AE2B-EB02DD6D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8" name="Oval 40">
            <a:extLst>
              <a:ext uri="{FF2B5EF4-FFF2-40B4-BE49-F238E27FC236}">
                <a16:creationId xmlns:a16="http://schemas.microsoft.com/office/drawing/2014/main" id="{9F10D986-4DC6-4820-B2DA-94599D9D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19" name="Oval 41">
            <a:extLst>
              <a:ext uri="{FF2B5EF4-FFF2-40B4-BE49-F238E27FC236}">
                <a16:creationId xmlns:a16="http://schemas.microsoft.com/office/drawing/2014/main" id="{40A164D0-52C3-4B6A-B8C9-515C6FB3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0" name="Oval 42">
            <a:extLst>
              <a:ext uri="{FF2B5EF4-FFF2-40B4-BE49-F238E27FC236}">
                <a16:creationId xmlns:a16="http://schemas.microsoft.com/office/drawing/2014/main" id="{257C7CC2-439A-4D66-A986-8DD4B990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1" name="Oval 43">
            <a:extLst>
              <a:ext uri="{FF2B5EF4-FFF2-40B4-BE49-F238E27FC236}">
                <a16:creationId xmlns:a16="http://schemas.microsoft.com/office/drawing/2014/main" id="{E15E87C2-9A8A-4DF8-ADC1-8EC4FE9F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2" name="Oval 44">
            <a:extLst>
              <a:ext uri="{FF2B5EF4-FFF2-40B4-BE49-F238E27FC236}">
                <a16:creationId xmlns:a16="http://schemas.microsoft.com/office/drawing/2014/main" id="{5C7878FE-A2B2-4967-8069-EC14CD9B7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3" name="Oval 45">
            <a:extLst>
              <a:ext uri="{FF2B5EF4-FFF2-40B4-BE49-F238E27FC236}">
                <a16:creationId xmlns:a16="http://schemas.microsoft.com/office/drawing/2014/main" id="{A3D5779F-E6B4-47A0-8125-5C9F7CAE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4" name="Oval 46">
            <a:extLst>
              <a:ext uri="{FF2B5EF4-FFF2-40B4-BE49-F238E27FC236}">
                <a16:creationId xmlns:a16="http://schemas.microsoft.com/office/drawing/2014/main" id="{B094C639-7C82-4D3F-BE3E-DEA19EB8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5" name="Oval 47">
            <a:extLst>
              <a:ext uri="{FF2B5EF4-FFF2-40B4-BE49-F238E27FC236}">
                <a16:creationId xmlns:a16="http://schemas.microsoft.com/office/drawing/2014/main" id="{F284E6A3-FF43-4389-9DEC-2BE07C68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6" name="Oval 48">
            <a:extLst>
              <a:ext uri="{FF2B5EF4-FFF2-40B4-BE49-F238E27FC236}">
                <a16:creationId xmlns:a16="http://schemas.microsoft.com/office/drawing/2014/main" id="{085D8A79-C2A9-4906-A3FF-C2788C6C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7" name="Oval 49">
            <a:extLst>
              <a:ext uri="{FF2B5EF4-FFF2-40B4-BE49-F238E27FC236}">
                <a16:creationId xmlns:a16="http://schemas.microsoft.com/office/drawing/2014/main" id="{3DF8428E-0CFB-4A42-9F3C-3393F975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8" name="Oval 50">
            <a:extLst>
              <a:ext uri="{FF2B5EF4-FFF2-40B4-BE49-F238E27FC236}">
                <a16:creationId xmlns:a16="http://schemas.microsoft.com/office/drawing/2014/main" id="{B771678E-B4D6-4644-BF68-FB147F67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29" name="Oval 51">
            <a:extLst>
              <a:ext uri="{FF2B5EF4-FFF2-40B4-BE49-F238E27FC236}">
                <a16:creationId xmlns:a16="http://schemas.microsoft.com/office/drawing/2014/main" id="{DAFB3405-8D26-49D9-848A-2C8B9FB2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0" name="Oval 52">
            <a:extLst>
              <a:ext uri="{FF2B5EF4-FFF2-40B4-BE49-F238E27FC236}">
                <a16:creationId xmlns:a16="http://schemas.microsoft.com/office/drawing/2014/main" id="{D6483F90-4B16-4464-AFE6-8083FEFD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1" name="Oval 53">
            <a:extLst>
              <a:ext uri="{FF2B5EF4-FFF2-40B4-BE49-F238E27FC236}">
                <a16:creationId xmlns:a16="http://schemas.microsoft.com/office/drawing/2014/main" id="{6DE20211-0C55-46D5-AE3C-94DE96EC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2" name="Oval 54">
            <a:extLst>
              <a:ext uri="{FF2B5EF4-FFF2-40B4-BE49-F238E27FC236}">
                <a16:creationId xmlns:a16="http://schemas.microsoft.com/office/drawing/2014/main" id="{D73F4863-D4CF-4CC5-8CE2-96FC3897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3" name="Oval 55">
            <a:extLst>
              <a:ext uri="{FF2B5EF4-FFF2-40B4-BE49-F238E27FC236}">
                <a16:creationId xmlns:a16="http://schemas.microsoft.com/office/drawing/2014/main" id="{B1B2EC18-A94A-448D-87D4-69F002CC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4" name="Oval 56">
            <a:extLst>
              <a:ext uri="{FF2B5EF4-FFF2-40B4-BE49-F238E27FC236}">
                <a16:creationId xmlns:a16="http://schemas.microsoft.com/office/drawing/2014/main" id="{5AAF38BF-21BB-4635-A933-5E3861E4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5" name="Oval 57">
            <a:extLst>
              <a:ext uri="{FF2B5EF4-FFF2-40B4-BE49-F238E27FC236}">
                <a16:creationId xmlns:a16="http://schemas.microsoft.com/office/drawing/2014/main" id="{5B6B1984-BF6B-4183-AF78-BBDFEEC89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6" name="Oval 58">
            <a:extLst>
              <a:ext uri="{FF2B5EF4-FFF2-40B4-BE49-F238E27FC236}">
                <a16:creationId xmlns:a16="http://schemas.microsoft.com/office/drawing/2014/main" id="{F5FDDBA2-C8C9-4963-BB18-04B9597F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7" name="Oval 59">
            <a:extLst>
              <a:ext uri="{FF2B5EF4-FFF2-40B4-BE49-F238E27FC236}">
                <a16:creationId xmlns:a16="http://schemas.microsoft.com/office/drawing/2014/main" id="{5A09CF36-8910-4DF4-A1EA-B82448CC7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8" name="Oval 60">
            <a:extLst>
              <a:ext uri="{FF2B5EF4-FFF2-40B4-BE49-F238E27FC236}">
                <a16:creationId xmlns:a16="http://schemas.microsoft.com/office/drawing/2014/main" id="{5EE6E1A5-51BE-4910-837D-0FF49131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39" name="Oval 61">
            <a:extLst>
              <a:ext uri="{FF2B5EF4-FFF2-40B4-BE49-F238E27FC236}">
                <a16:creationId xmlns:a16="http://schemas.microsoft.com/office/drawing/2014/main" id="{42D546C2-7749-4ADB-9992-0B8BD7A5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0" name="Oval 62">
            <a:extLst>
              <a:ext uri="{FF2B5EF4-FFF2-40B4-BE49-F238E27FC236}">
                <a16:creationId xmlns:a16="http://schemas.microsoft.com/office/drawing/2014/main" id="{D7749C68-D035-42B8-9942-D46CD5FE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1" name="Oval 63">
            <a:extLst>
              <a:ext uri="{FF2B5EF4-FFF2-40B4-BE49-F238E27FC236}">
                <a16:creationId xmlns:a16="http://schemas.microsoft.com/office/drawing/2014/main" id="{96B9471B-100D-4028-8FFD-3A93D8D8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2" name="Oval 64">
            <a:extLst>
              <a:ext uri="{FF2B5EF4-FFF2-40B4-BE49-F238E27FC236}">
                <a16:creationId xmlns:a16="http://schemas.microsoft.com/office/drawing/2014/main" id="{266BC87B-4C89-46DA-A08A-ACAC292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3" name="Oval 65">
            <a:extLst>
              <a:ext uri="{FF2B5EF4-FFF2-40B4-BE49-F238E27FC236}">
                <a16:creationId xmlns:a16="http://schemas.microsoft.com/office/drawing/2014/main" id="{FE51814B-EB26-4E45-923E-5DAA8BC3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4" name="Oval 66">
            <a:extLst>
              <a:ext uri="{FF2B5EF4-FFF2-40B4-BE49-F238E27FC236}">
                <a16:creationId xmlns:a16="http://schemas.microsoft.com/office/drawing/2014/main" id="{056664A7-64E4-46DF-82CC-EA60773F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5" name="Oval 67">
            <a:extLst>
              <a:ext uri="{FF2B5EF4-FFF2-40B4-BE49-F238E27FC236}">
                <a16:creationId xmlns:a16="http://schemas.microsoft.com/office/drawing/2014/main" id="{ED52B9BC-8D91-49D7-AA6D-9663E26C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6" name="Oval 68">
            <a:extLst>
              <a:ext uri="{FF2B5EF4-FFF2-40B4-BE49-F238E27FC236}">
                <a16:creationId xmlns:a16="http://schemas.microsoft.com/office/drawing/2014/main" id="{EC7DE5C9-9D7C-4B7B-B570-FC41C02A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7" name="Oval 69">
            <a:extLst>
              <a:ext uri="{FF2B5EF4-FFF2-40B4-BE49-F238E27FC236}">
                <a16:creationId xmlns:a16="http://schemas.microsoft.com/office/drawing/2014/main" id="{B8C04BE3-657F-4940-BBEB-78698CD0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8" name="Oval 70">
            <a:extLst>
              <a:ext uri="{FF2B5EF4-FFF2-40B4-BE49-F238E27FC236}">
                <a16:creationId xmlns:a16="http://schemas.microsoft.com/office/drawing/2014/main" id="{69A8F503-3664-4B9C-9C12-1FEE9FDB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49" name="Oval 71">
            <a:extLst>
              <a:ext uri="{FF2B5EF4-FFF2-40B4-BE49-F238E27FC236}">
                <a16:creationId xmlns:a16="http://schemas.microsoft.com/office/drawing/2014/main" id="{6072E0DF-DC6A-4562-8BC7-3A1960306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0" name="Oval 72">
            <a:extLst>
              <a:ext uri="{FF2B5EF4-FFF2-40B4-BE49-F238E27FC236}">
                <a16:creationId xmlns:a16="http://schemas.microsoft.com/office/drawing/2014/main" id="{40838B55-09ED-4F34-BA0F-87181068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1" name="Oval 73">
            <a:extLst>
              <a:ext uri="{FF2B5EF4-FFF2-40B4-BE49-F238E27FC236}">
                <a16:creationId xmlns:a16="http://schemas.microsoft.com/office/drawing/2014/main" id="{25B3E70A-A584-441C-B5C1-5615556EC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2" name="Oval 74">
            <a:extLst>
              <a:ext uri="{FF2B5EF4-FFF2-40B4-BE49-F238E27FC236}">
                <a16:creationId xmlns:a16="http://schemas.microsoft.com/office/drawing/2014/main" id="{09218606-DA89-460B-AF82-47DAD706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3" name="Oval 75">
            <a:extLst>
              <a:ext uri="{FF2B5EF4-FFF2-40B4-BE49-F238E27FC236}">
                <a16:creationId xmlns:a16="http://schemas.microsoft.com/office/drawing/2014/main" id="{DB104878-FCEE-431A-B23D-9FD0D9EE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4" name="Oval 76">
            <a:extLst>
              <a:ext uri="{FF2B5EF4-FFF2-40B4-BE49-F238E27FC236}">
                <a16:creationId xmlns:a16="http://schemas.microsoft.com/office/drawing/2014/main" id="{A6EED849-E96A-4141-8F1F-F70899419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5" name="Oval 77">
            <a:extLst>
              <a:ext uri="{FF2B5EF4-FFF2-40B4-BE49-F238E27FC236}">
                <a16:creationId xmlns:a16="http://schemas.microsoft.com/office/drawing/2014/main" id="{99DBD6C4-6599-42BD-A6E6-4EBD9F29D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6" name="Oval 78">
            <a:extLst>
              <a:ext uri="{FF2B5EF4-FFF2-40B4-BE49-F238E27FC236}">
                <a16:creationId xmlns:a16="http://schemas.microsoft.com/office/drawing/2014/main" id="{4F9BFB8C-7BAD-4F7E-A402-887A6E07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7" name="Oval 79">
            <a:extLst>
              <a:ext uri="{FF2B5EF4-FFF2-40B4-BE49-F238E27FC236}">
                <a16:creationId xmlns:a16="http://schemas.microsoft.com/office/drawing/2014/main" id="{93974554-AB6B-417E-AAA3-076EA65C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8" name="Oval 80">
            <a:extLst>
              <a:ext uri="{FF2B5EF4-FFF2-40B4-BE49-F238E27FC236}">
                <a16:creationId xmlns:a16="http://schemas.microsoft.com/office/drawing/2014/main" id="{48FC144F-A69C-4C8C-8D9B-880B4044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59" name="Oval 81">
            <a:extLst>
              <a:ext uri="{FF2B5EF4-FFF2-40B4-BE49-F238E27FC236}">
                <a16:creationId xmlns:a16="http://schemas.microsoft.com/office/drawing/2014/main" id="{68937444-7EE5-4513-B090-C34BB2BC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0" name="Oval 82">
            <a:extLst>
              <a:ext uri="{FF2B5EF4-FFF2-40B4-BE49-F238E27FC236}">
                <a16:creationId xmlns:a16="http://schemas.microsoft.com/office/drawing/2014/main" id="{7F79D1D0-3DCC-4A23-853A-FA3907EC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1" name="Oval 83">
            <a:extLst>
              <a:ext uri="{FF2B5EF4-FFF2-40B4-BE49-F238E27FC236}">
                <a16:creationId xmlns:a16="http://schemas.microsoft.com/office/drawing/2014/main" id="{7C34464A-52A0-4AE9-A3AF-AA9732C2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2" name="Oval 84">
            <a:extLst>
              <a:ext uri="{FF2B5EF4-FFF2-40B4-BE49-F238E27FC236}">
                <a16:creationId xmlns:a16="http://schemas.microsoft.com/office/drawing/2014/main" id="{3C313030-F1AF-47D7-9F17-4B756411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3" name="Oval 85">
            <a:extLst>
              <a:ext uri="{FF2B5EF4-FFF2-40B4-BE49-F238E27FC236}">
                <a16:creationId xmlns:a16="http://schemas.microsoft.com/office/drawing/2014/main" id="{439A2FCB-FDF9-4B5A-AD98-FFB86AED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4" name="Oval 86">
            <a:extLst>
              <a:ext uri="{FF2B5EF4-FFF2-40B4-BE49-F238E27FC236}">
                <a16:creationId xmlns:a16="http://schemas.microsoft.com/office/drawing/2014/main" id="{07B04118-3E61-4BD1-AC81-4A9E4671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5" name="Oval 87">
            <a:extLst>
              <a:ext uri="{FF2B5EF4-FFF2-40B4-BE49-F238E27FC236}">
                <a16:creationId xmlns:a16="http://schemas.microsoft.com/office/drawing/2014/main" id="{BDD51428-24A0-4A2B-9B57-F90BB1CB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6" name="Oval 88">
            <a:extLst>
              <a:ext uri="{FF2B5EF4-FFF2-40B4-BE49-F238E27FC236}">
                <a16:creationId xmlns:a16="http://schemas.microsoft.com/office/drawing/2014/main" id="{46CA4D55-B9ED-4822-B7E3-D0E3AA6E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7" name="Oval 89">
            <a:extLst>
              <a:ext uri="{FF2B5EF4-FFF2-40B4-BE49-F238E27FC236}">
                <a16:creationId xmlns:a16="http://schemas.microsoft.com/office/drawing/2014/main" id="{76638AD9-D4A5-4079-ADE7-9E694A49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8" name="Oval 90">
            <a:extLst>
              <a:ext uri="{FF2B5EF4-FFF2-40B4-BE49-F238E27FC236}">
                <a16:creationId xmlns:a16="http://schemas.microsoft.com/office/drawing/2014/main" id="{4BFC3947-E18F-49A9-B56F-79890FA8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69" name="Oval 91">
            <a:extLst>
              <a:ext uri="{FF2B5EF4-FFF2-40B4-BE49-F238E27FC236}">
                <a16:creationId xmlns:a16="http://schemas.microsoft.com/office/drawing/2014/main" id="{5B521D61-7980-4CAF-A021-D92C0489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70" name="Oval 92">
            <a:extLst>
              <a:ext uri="{FF2B5EF4-FFF2-40B4-BE49-F238E27FC236}">
                <a16:creationId xmlns:a16="http://schemas.microsoft.com/office/drawing/2014/main" id="{4CAE4C07-9ECB-45EF-BF2E-4984C457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71" name="Oval 93">
            <a:extLst>
              <a:ext uri="{FF2B5EF4-FFF2-40B4-BE49-F238E27FC236}">
                <a16:creationId xmlns:a16="http://schemas.microsoft.com/office/drawing/2014/main" id="{ACBD2B0A-70B1-41A6-B63C-2BB450B3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72" name="Oval 94">
            <a:extLst>
              <a:ext uri="{FF2B5EF4-FFF2-40B4-BE49-F238E27FC236}">
                <a16:creationId xmlns:a16="http://schemas.microsoft.com/office/drawing/2014/main" id="{7B63F929-B898-4233-8015-AE3F0602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73" name="Oval 95">
            <a:extLst>
              <a:ext uri="{FF2B5EF4-FFF2-40B4-BE49-F238E27FC236}">
                <a16:creationId xmlns:a16="http://schemas.microsoft.com/office/drawing/2014/main" id="{74403C4B-F435-454E-AAAE-BCBCF8542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2374" name="Oval 96">
            <a:extLst>
              <a:ext uri="{FF2B5EF4-FFF2-40B4-BE49-F238E27FC236}">
                <a16:creationId xmlns:a16="http://schemas.microsoft.com/office/drawing/2014/main" id="{7EEE0DBD-9093-4BFA-A741-D41DFFA5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0081" name="Oval 97">
            <a:extLst>
              <a:ext uri="{FF2B5EF4-FFF2-40B4-BE49-F238E27FC236}">
                <a16:creationId xmlns:a16="http://schemas.microsoft.com/office/drawing/2014/main" id="{FC2AB9E7-1DB3-47D0-817B-6CF19945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89588"/>
            <a:ext cx="287337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0082" name="Oval 98">
            <a:extLst>
              <a:ext uri="{FF2B5EF4-FFF2-40B4-BE49-F238E27FC236}">
                <a16:creationId xmlns:a16="http://schemas.microsoft.com/office/drawing/2014/main" id="{3A17BA47-C691-4012-BEA0-5BC3796E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9588"/>
            <a:ext cx="287338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0083" name="Oval 99">
            <a:extLst>
              <a:ext uri="{FF2B5EF4-FFF2-40B4-BE49-F238E27FC236}">
                <a16:creationId xmlns:a16="http://schemas.microsoft.com/office/drawing/2014/main" id="{F108DBF1-EF65-42E1-A9E9-ECDB9946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9588"/>
            <a:ext cx="287338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0084" name="Oval 100">
            <a:extLst>
              <a:ext uri="{FF2B5EF4-FFF2-40B4-BE49-F238E27FC236}">
                <a16:creationId xmlns:a16="http://schemas.microsoft.com/office/drawing/2014/main" id="{41EFBB8B-CD2F-4A7E-9840-9D35E7727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9588"/>
            <a:ext cx="287337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0085" name="Line 101">
            <a:extLst>
              <a:ext uri="{FF2B5EF4-FFF2-40B4-BE49-F238E27FC236}">
                <a16:creationId xmlns:a16="http://schemas.microsoft.com/office/drawing/2014/main" id="{D5A97AD2-9228-4674-87D6-5F23BA03A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205038"/>
            <a:ext cx="45339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86" name="Line 102">
            <a:extLst>
              <a:ext uri="{FF2B5EF4-FFF2-40B4-BE49-F238E27FC236}">
                <a16:creationId xmlns:a16="http://schemas.microsoft.com/office/drawing/2014/main" id="{73BD887C-0010-49EF-B70F-709F94B23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709863"/>
            <a:ext cx="40306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87" name="Line 103">
            <a:extLst>
              <a:ext uri="{FF2B5EF4-FFF2-40B4-BE49-F238E27FC236}">
                <a16:creationId xmlns:a16="http://schemas.microsoft.com/office/drawing/2014/main" id="{9FEB2A01-CA48-4D49-80DD-5E053C834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13100"/>
            <a:ext cx="35258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88" name="Line 104">
            <a:extLst>
              <a:ext uri="{FF2B5EF4-FFF2-40B4-BE49-F238E27FC236}">
                <a16:creationId xmlns:a16="http://schemas.microsoft.com/office/drawing/2014/main" id="{0D1B8C8D-93D0-44BA-8446-BC41F02DA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717925"/>
            <a:ext cx="302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89" name="Line 105">
            <a:extLst>
              <a:ext uri="{FF2B5EF4-FFF2-40B4-BE49-F238E27FC236}">
                <a16:creationId xmlns:a16="http://schemas.microsoft.com/office/drawing/2014/main" id="{51DB244D-75F6-4566-BBF9-92A3F43DA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221163"/>
            <a:ext cx="25193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0" name="Line 106">
            <a:extLst>
              <a:ext uri="{FF2B5EF4-FFF2-40B4-BE49-F238E27FC236}">
                <a16:creationId xmlns:a16="http://schemas.microsoft.com/office/drawing/2014/main" id="{1F56F86C-89CA-469A-8488-CA1E06A29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725988"/>
            <a:ext cx="20161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1" name="Line 107">
            <a:extLst>
              <a:ext uri="{FF2B5EF4-FFF2-40B4-BE49-F238E27FC236}">
                <a16:creationId xmlns:a16="http://schemas.microsoft.com/office/drawing/2014/main" id="{5C13ECD5-2792-405B-8CFE-E97C3A678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229225"/>
            <a:ext cx="15113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3" name="Line 109">
            <a:extLst>
              <a:ext uri="{FF2B5EF4-FFF2-40B4-BE49-F238E27FC236}">
                <a16:creationId xmlns:a16="http://schemas.microsoft.com/office/drawing/2014/main" id="{DDD27DFF-8E02-49C5-876E-80712E887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2709863"/>
            <a:ext cx="0" cy="30241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4" name="Line 110">
            <a:extLst>
              <a:ext uri="{FF2B5EF4-FFF2-40B4-BE49-F238E27FC236}">
                <a16:creationId xmlns:a16="http://schemas.microsoft.com/office/drawing/2014/main" id="{8915543A-CE45-4B17-B4A7-1BB447AED6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3213100"/>
            <a:ext cx="0" cy="25209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5" name="Line 111">
            <a:extLst>
              <a:ext uri="{FF2B5EF4-FFF2-40B4-BE49-F238E27FC236}">
                <a16:creationId xmlns:a16="http://schemas.microsoft.com/office/drawing/2014/main" id="{0F8358EA-501F-4FE1-85C8-7D21DC361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17925"/>
            <a:ext cx="0" cy="20161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6" name="Line 112">
            <a:extLst>
              <a:ext uri="{FF2B5EF4-FFF2-40B4-BE49-F238E27FC236}">
                <a16:creationId xmlns:a16="http://schemas.microsoft.com/office/drawing/2014/main" id="{278ADC9A-3BD7-460B-B35F-898BF5DDB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4221163"/>
            <a:ext cx="0" cy="15128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7" name="Line 113">
            <a:extLst>
              <a:ext uri="{FF2B5EF4-FFF2-40B4-BE49-F238E27FC236}">
                <a16:creationId xmlns:a16="http://schemas.microsoft.com/office/drawing/2014/main" id="{A15B9EAF-C9DD-4CC8-84AD-1B7ED5BA75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4725988"/>
            <a:ext cx="0" cy="10080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0098" name="Line 114">
            <a:extLst>
              <a:ext uri="{FF2B5EF4-FFF2-40B4-BE49-F238E27FC236}">
                <a16:creationId xmlns:a16="http://schemas.microsoft.com/office/drawing/2014/main" id="{C60206FB-2864-430E-BBB9-216FB508D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5229225"/>
            <a:ext cx="0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392" name="Text Box 115">
            <a:extLst>
              <a:ext uri="{FF2B5EF4-FFF2-40B4-BE49-F238E27FC236}">
                <a16:creationId xmlns:a16="http://schemas.microsoft.com/office/drawing/2014/main" id="{27154BAF-F8E8-4638-B3A5-DAC90713B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3529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Przeglądanie naprzemienne</a:t>
            </a:r>
          </a:p>
        </p:txBody>
      </p:sp>
      <p:sp>
        <p:nvSpPr>
          <p:cNvPr id="12393" name="Text Box 121">
            <a:extLst>
              <a:ext uri="{FF2B5EF4-FFF2-40B4-BE49-F238E27FC236}">
                <a16:creationId xmlns:a16="http://schemas.microsoft.com/office/drawing/2014/main" id="{80ED7750-46F2-4989-9A6E-9707A6904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2394" name="Text Box 28">
            <a:extLst>
              <a:ext uri="{FF2B5EF4-FFF2-40B4-BE49-F238E27FC236}">
                <a16:creationId xmlns:a16="http://schemas.microsoft.com/office/drawing/2014/main" id="{11DA65DB-3E39-487D-8F7A-1376641D6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81" grpId="0" animBg="1"/>
      <p:bldP spid="170082" grpId="0" animBg="1"/>
      <p:bldP spid="170083" grpId="0" animBg="1"/>
      <p:bldP spid="1700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F6C6DD4E-AA3D-47AF-AC9B-62BCC01EA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DB81CAF3-4472-4D6F-B6C9-5260FE52A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CE89EAF-1A7A-455F-B344-1ED67C5BF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4341" name="Rectangle 14">
            <a:extLst>
              <a:ext uri="{FF2B5EF4-FFF2-40B4-BE49-F238E27FC236}">
                <a16:creationId xmlns:a16="http://schemas.microsoft.com/office/drawing/2014/main" id="{64525D45-6077-432E-B477-2C204AD9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44675"/>
            <a:ext cx="5400675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2" name="Oval 15">
            <a:extLst>
              <a:ext uri="{FF2B5EF4-FFF2-40B4-BE49-F238E27FC236}">
                <a16:creationId xmlns:a16="http://schemas.microsoft.com/office/drawing/2014/main" id="{559AA186-AAB8-4D97-A825-1726B1EE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3" name="Oval 16">
            <a:extLst>
              <a:ext uri="{FF2B5EF4-FFF2-40B4-BE49-F238E27FC236}">
                <a16:creationId xmlns:a16="http://schemas.microsoft.com/office/drawing/2014/main" id="{AAEA24DA-78D2-4A4E-AF9B-2E8C16F1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4" name="Oval 17">
            <a:extLst>
              <a:ext uri="{FF2B5EF4-FFF2-40B4-BE49-F238E27FC236}">
                <a16:creationId xmlns:a16="http://schemas.microsoft.com/office/drawing/2014/main" id="{C0A94CD6-102E-443A-B0B2-C6735117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5" name="Oval 18">
            <a:extLst>
              <a:ext uri="{FF2B5EF4-FFF2-40B4-BE49-F238E27FC236}">
                <a16:creationId xmlns:a16="http://schemas.microsoft.com/office/drawing/2014/main" id="{EEED90AE-9B9B-4BAA-B23E-A62D2A5C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6" name="Oval 19">
            <a:extLst>
              <a:ext uri="{FF2B5EF4-FFF2-40B4-BE49-F238E27FC236}">
                <a16:creationId xmlns:a16="http://schemas.microsoft.com/office/drawing/2014/main" id="{2534D62C-25FF-4139-A100-7F63F101F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7" name="Oval 20">
            <a:extLst>
              <a:ext uri="{FF2B5EF4-FFF2-40B4-BE49-F238E27FC236}">
                <a16:creationId xmlns:a16="http://schemas.microsoft.com/office/drawing/2014/main" id="{D650A5F2-3B74-4719-9BFE-055F73BD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8" name="Oval 21">
            <a:extLst>
              <a:ext uri="{FF2B5EF4-FFF2-40B4-BE49-F238E27FC236}">
                <a16:creationId xmlns:a16="http://schemas.microsoft.com/office/drawing/2014/main" id="{1F6838CB-F5D3-41E2-B309-6C7CE9E9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49" name="Oval 22">
            <a:extLst>
              <a:ext uri="{FF2B5EF4-FFF2-40B4-BE49-F238E27FC236}">
                <a16:creationId xmlns:a16="http://schemas.microsoft.com/office/drawing/2014/main" id="{94983EC3-2C80-4863-969E-9014C6B0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0" name="Oval 23">
            <a:extLst>
              <a:ext uri="{FF2B5EF4-FFF2-40B4-BE49-F238E27FC236}">
                <a16:creationId xmlns:a16="http://schemas.microsoft.com/office/drawing/2014/main" id="{8F7B7DE4-91DF-4C05-AC62-1B132624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1" name="Oval 24">
            <a:extLst>
              <a:ext uri="{FF2B5EF4-FFF2-40B4-BE49-F238E27FC236}">
                <a16:creationId xmlns:a16="http://schemas.microsoft.com/office/drawing/2014/main" id="{7AD68271-E046-4C40-8EFE-AE9EFBEE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2" name="Oval 25">
            <a:extLst>
              <a:ext uri="{FF2B5EF4-FFF2-40B4-BE49-F238E27FC236}">
                <a16:creationId xmlns:a16="http://schemas.microsoft.com/office/drawing/2014/main" id="{5A56642D-264E-49F0-B69B-88D88F9D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3" name="Oval 26">
            <a:extLst>
              <a:ext uri="{FF2B5EF4-FFF2-40B4-BE49-F238E27FC236}">
                <a16:creationId xmlns:a16="http://schemas.microsoft.com/office/drawing/2014/main" id="{743A517A-DFB6-49DB-867C-92AEDC46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4" name="Oval 27">
            <a:extLst>
              <a:ext uri="{FF2B5EF4-FFF2-40B4-BE49-F238E27FC236}">
                <a16:creationId xmlns:a16="http://schemas.microsoft.com/office/drawing/2014/main" id="{2E484471-6515-49AC-8818-2F1806CF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5" name="Oval 28">
            <a:extLst>
              <a:ext uri="{FF2B5EF4-FFF2-40B4-BE49-F238E27FC236}">
                <a16:creationId xmlns:a16="http://schemas.microsoft.com/office/drawing/2014/main" id="{CAFE4FD2-64FA-4DA7-BECB-EBFFD918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6" name="Oval 29">
            <a:extLst>
              <a:ext uri="{FF2B5EF4-FFF2-40B4-BE49-F238E27FC236}">
                <a16:creationId xmlns:a16="http://schemas.microsoft.com/office/drawing/2014/main" id="{154E471B-164A-4074-8D58-CCA9E615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7" name="Oval 30">
            <a:extLst>
              <a:ext uri="{FF2B5EF4-FFF2-40B4-BE49-F238E27FC236}">
                <a16:creationId xmlns:a16="http://schemas.microsoft.com/office/drawing/2014/main" id="{F157A95E-1546-49EB-AE8A-0F6FD6D7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8" name="Oval 31">
            <a:extLst>
              <a:ext uri="{FF2B5EF4-FFF2-40B4-BE49-F238E27FC236}">
                <a16:creationId xmlns:a16="http://schemas.microsoft.com/office/drawing/2014/main" id="{8177F8F3-5ED2-4DBF-B5FB-7FA9179F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59" name="Oval 32">
            <a:extLst>
              <a:ext uri="{FF2B5EF4-FFF2-40B4-BE49-F238E27FC236}">
                <a16:creationId xmlns:a16="http://schemas.microsoft.com/office/drawing/2014/main" id="{B7371918-5DEC-4759-879F-2BE9B697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0" name="Oval 33">
            <a:extLst>
              <a:ext uri="{FF2B5EF4-FFF2-40B4-BE49-F238E27FC236}">
                <a16:creationId xmlns:a16="http://schemas.microsoft.com/office/drawing/2014/main" id="{38F998E0-4901-4C9B-A9E6-1E8EACF8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1" name="Oval 34">
            <a:extLst>
              <a:ext uri="{FF2B5EF4-FFF2-40B4-BE49-F238E27FC236}">
                <a16:creationId xmlns:a16="http://schemas.microsoft.com/office/drawing/2014/main" id="{68AAF5A6-B8C4-41E7-8416-DD08B784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2" name="Oval 35">
            <a:extLst>
              <a:ext uri="{FF2B5EF4-FFF2-40B4-BE49-F238E27FC236}">
                <a16:creationId xmlns:a16="http://schemas.microsoft.com/office/drawing/2014/main" id="{A6E91CBF-3A79-43FE-92F8-69912A4F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3" name="Oval 36">
            <a:extLst>
              <a:ext uri="{FF2B5EF4-FFF2-40B4-BE49-F238E27FC236}">
                <a16:creationId xmlns:a16="http://schemas.microsoft.com/office/drawing/2014/main" id="{900001D1-1745-4F94-A3CE-3E356F97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4" name="Oval 37">
            <a:extLst>
              <a:ext uri="{FF2B5EF4-FFF2-40B4-BE49-F238E27FC236}">
                <a16:creationId xmlns:a16="http://schemas.microsoft.com/office/drawing/2014/main" id="{07D2C02E-6628-4DE7-AC5A-D191846B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5" name="Oval 38">
            <a:extLst>
              <a:ext uri="{FF2B5EF4-FFF2-40B4-BE49-F238E27FC236}">
                <a16:creationId xmlns:a16="http://schemas.microsoft.com/office/drawing/2014/main" id="{4D9F9817-82F8-4617-A1D7-7D971C79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6" name="Oval 39">
            <a:extLst>
              <a:ext uri="{FF2B5EF4-FFF2-40B4-BE49-F238E27FC236}">
                <a16:creationId xmlns:a16="http://schemas.microsoft.com/office/drawing/2014/main" id="{8546EAA2-9016-4EA1-A6BF-146BD3E6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7" name="Oval 40">
            <a:extLst>
              <a:ext uri="{FF2B5EF4-FFF2-40B4-BE49-F238E27FC236}">
                <a16:creationId xmlns:a16="http://schemas.microsoft.com/office/drawing/2014/main" id="{5B9BEFCA-7CA1-4E6D-8B9C-F0CB3AFF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8" name="Oval 41">
            <a:extLst>
              <a:ext uri="{FF2B5EF4-FFF2-40B4-BE49-F238E27FC236}">
                <a16:creationId xmlns:a16="http://schemas.microsoft.com/office/drawing/2014/main" id="{179FF556-9C14-4C0F-8A44-C374795F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69" name="Oval 42">
            <a:extLst>
              <a:ext uri="{FF2B5EF4-FFF2-40B4-BE49-F238E27FC236}">
                <a16:creationId xmlns:a16="http://schemas.microsoft.com/office/drawing/2014/main" id="{A46695C1-82B0-42F9-8196-A2B014D9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0" name="Oval 43">
            <a:extLst>
              <a:ext uri="{FF2B5EF4-FFF2-40B4-BE49-F238E27FC236}">
                <a16:creationId xmlns:a16="http://schemas.microsoft.com/office/drawing/2014/main" id="{49602E56-D581-42AF-B4D7-6889FE2F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1" name="Oval 44">
            <a:extLst>
              <a:ext uri="{FF2B5EF4-FFF2-40B4-BE49-F238E27FC236}">
                <a16:creationId xmlns:a16="http://schemas.microsoft.com/office/drawing/2014/main" id="{F3DBAB4B-7A05-4E70-91DE-903D60DC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2" name="Oval 45">
            <a:extLst>
              <a:ext uri="{FF2B5EF4-FFF2-40B4-BE49-F238E27FC236}">
                <a16:creationId xmlns:a16="http://schemas.microsoft.com/office/drawing/2014/main" id="{8CAA9B34-91D0-400E-A2A9-EC495E91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3" name="Oval 46">
            <a:extLst>
              <a:ext uri="{FF2B5EF4-FFF2-40B4-BE49-F238E27FC236}">
                <a16:creationId xmlns:a16="http://schemas.microsoft.com/office/drawing/2014/main" id="{0760FF6C-EDE7-4956-81B9-E75BE59D6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4" name="Oval 47">
            <a:extLst>
              <a:ext uri="{FF2B5EF4-FFF2-40B4-BE49-F238E27FC236}">
                <a16:creationId xmlns:a16="http://schemas.microsoft.com/office/drawing/2014/main" id="{BF565115-81DB-4C03-946C-A10E4D33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5" name="Oval 48">
            <a:extLst>
              <a:ext uri="{FF2B5EF4-FFF2-40B4-BE49-F238E27FC236}">
                <a16:creationId xmlns:a16="http://schemas.microsoft.com/office/drawing/2014/main" id="{543A37D2-BDF4-423C-814B-A7E88A25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6" name="Oval 49">
            <a:extLst>
              <a:ext uri="{FF2B5EF4-FFF2-40B4-BE49-F238E27FC236}">
                <a16:creationId xmlns:a16="http://schemas.microsoft.com/office/drawing/2014/main" id="{C8399E84-B690-4430-80E0-088BBF72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7" name="Oval 50">
            <a:extLst>
              <a:ext uri="{FF2B5EF4-FFF2-40B4-BE49-F238E27FC236}">
                <a16:creationId xmlns:a16="http://schemas.microsoft.com/office/drawing/2014/main" id="{15E8FE51-7844-4CCC-A15F-3784E7FEA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8" name="Oval 51">
            <a:extLst>
              <a:ext uri="{FF2B5EF4-FFF2-40B4-BE49-F238E27FC236}">
                <a16:creationId xmlns:a16="http://schemas.microsoft.com/office/drawing/2014/main" id="{57AE4973-C2B2-4604-8BB5-CF78131B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79" name="Oval 52">
            <a:extLst>
              <a:ext uri="{FF2B5EF4-FFF2-40B4-BE49-F238E27FC236}">
                <a16:creationId xmlns:a16="http://schemas.microsoft.com/office/drawing/2014/main" id="{72E881DD-705D-4F6F-96D4-D2A06643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0" name="Oval 53">
            <a:extLst>
              <a:ext uri="{FF2B5EF4-FFF2-40B4-BE49-F238E27FC236}">
                <a16:creationId xmlns:a16="http://schemas.microsoft.com/office/drawing/2014/main" id="{687AE605-C19F-459F-9AA3-04CBB30F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1" name="Oval 54">
            <a:extLst>
              <a:ext uri="{FF2B5EF4-FFF2-40B4-BE49-F238E27FC236}">
                <a16:creationId xmlns:a16="http://schemas.microsoft.com/office/drawing/2014/main" id="{D1B5BCAD-9E96-4961-9C93-2F9DA5E6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2" name="Oval 55">
            <a:extLst>
              <a:ext uri="{FF2B5EF4-FFF2-40B4-BE49-F238E27FC236}">
                <a16:creationId xmlns:a16="http://schemas.microsoft.com/office/drawing/2014/main" id="{9055B0B9-5329-4DFC-823F-DC3A9AAB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3" name="Oval 56">
            <a:extLst>
              <a:ext uri="{FF2B5EF4-FFF2-40B4-BE49-F238E27FC236}">
                <a16:creationId xmlns:a16="http://schemas.microsoft.com/office/drawing/2014/main" id="{9C9CEEA2-6C1B-4E84-BE08-FF628CB3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4" name="Oval 57">
            <a:extLst>
              <a:ext uri="{FF2B5EF4-FFF2-40B4-BE49-F238E27FC236}">
                <a16:creationId xmlns:a16="http://schemas.microsoft.com/office/drawing/2014/main" id="{A92AB80E-69E4-41AF-B995-1C66624F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5" name="Oval 58">
            <a:extLst>
              <a:ext uri="{FF2B5EF4-FFF2-40B4-BE49-F238E27FC236}">
                <a16:creationId xmlns:a16="http://schemas.microsoft.com/office/drawing/2014/main" id="{4B7BF33A-F591-490E-BD2B-319BDD34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6" name="Oval 59">
            <a:extLst>
              <a:ext uri="{FF2B5EF4-FFF2-40B4-BE49-F238E27FC236}">
                <a16:creationId xmlns:a16="http://schemas.microsoft.com/office/drawing/2014/main" id="{A90835E5-E73A-4973-9191-18FAAD3BB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7" name="Oval 60">
            <a:extLst>
              <a:ext uri="{FF2B5EF4-FFF2-40B4-BE49-F238E27FC236}">
                <a16:creationId xmlns:a16="http://schemas.microsoft.com/office/drawing/2014/main" id="{6D931BD4-08A4-4865-827C-0E456A06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8" name="Oval 61">
            <a:extLst>
              <a:ext uri="{FF2B5EF4-FFF2-40B4-BE49-F238E27FC236}">
                <a16:creationId xmlns:a16="http://schemas.microsoft.com/office/drawing/2014/main" id="{5BF2B45C-6B3D-4876-8B0F-3241303D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89" name="Oval 62">
            <a:extLst>
              <a:ext uri="{FF2B5EF4-FFF2-40B4-BE49-F238E27FC236}">
                <a16:creationId xmlns:a16="http://schemas.microsoft.com/office/drawing/2014/main" id="{CCBD5BC9-E8A1-4A67-8964-CD80E348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0" name="Oval 63">
            <a:extLst>
              <a:ext uri="{FF2B5EF4-FFF2-40B4-BE49-F238E27FC236}">
                <a16:creationId xmlns:a16="http://schemas.microsoft.com/office/drawing/2014/main" id="{0BDABBE4-3971-4381-BB96-C8D9328A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1" name="Oval 64">
            <a:extLst>
              <a:ext uri="{FF2B5EF4-FFF2-40B4-BE49-F238E27FC236}">
                <a16:creationId xmlns:a16="http://schemas.microsoft.com/office/drawing/2014/main" id="{6C0BE0EF-48B3-49F8-86BF-48FE6B5D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2" name="Oval 65">
            <a:extLst>
              <a:ext uri="{FF2B5EF4-FFF2-40B4-BE49-F238E27FC236}">
                <a16:creationId xmlns:a16="http://schemas.microsoft.com/office/drawing/2014/main" id="{BF727D0A-E915-4C67-8E00-A5FA5196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3" name="Oval 66">
            <a:extLst>
              <a:ext uri="{FF2B5EF4-FFF2-40B4-BE49-F238E27FC236}">
                <a16:creationId xmlns:a16="http://schemas.microsoft.com/office/drawing/2014/main" id="{F8C3B2CC-1EAF-4188-95BF-674816AA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4" name="Oval 67">
            <a:extLst>
              <a:ext uri="{FF2B5EF4-FFF2-40B4-BE49-F238E27FC236}">
                <a16:creationId xmlns:a16="http://schemas.microsoft.com/office/drawing/2014/main" id="{9C9899CB-A3AB-47A7-B4B4-BF35BA89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5" name="Oval 68">
            <a:extLst>
              <a:ext uri="{FF2B5EF4-FFF2-40B4-BE49-F238E27FC236}">
                <a16:creationId xmlns:a16="http://schemas.microsoft.com/office/drawing/2014/main" id="{5767E54D-182C-4320-B011-E8FF95F4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6" name="Oval 69">
            <a:extLst>
              <a:ext uri="{FF2B5EF4-FFF2-40B4-BE49-F238E27FC236}">
                <a16:creationId xmlns:a16="http://schemas.microsoft.com/office/drawing/2014/main" id="{92B1971A-26B0-4C8E-AE40-DE169507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7" name="Oval 70">
            <a:extLst>
              <a:ext uri="{FF2B5EF4-FFF2-40B4-BE49-F238E27FC236}">
                <a16:creationId xmlns:a16="http://schemas.microsoft.com/office/drawing/2014/main" id="{D8D2B34F-A212-4B47-93A3-72CADE96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8" name="Oval 71">
            <a:extLst>
              <a:ext uri="{FF2B5EF4-FFF2-40B4-BE49-F238E27FC236}">
                <a16:creationId xmlns:a16="http://schemas.microsoft.com/office/drawing/2014/main" id="{7D9AB370-CAE1-46F0-B1CF-59C53DB3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399" name="Oval 72">
            <a:extLst>
              <a:ext uri="{FF2B5EF4-FFF2-40B4-BE49-F238E27FC236}">
                <a16:creationId xmlns:a16="http://schemas.microsoft.com/office/drawing/2014/main" id="{46F06196-8357-4B5A-96CE-CB2F68A9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0" name="Oval 73">
            <a:extLst>
              <a:ext uri="{FF2B5EF4-FFF2-40B4-BE49-F238E27FC236}">
                <a16:creationId xmlns:a16="http://schemas.microsoft.com/office/drawing/2014/main" id="{0D4BEE6A-49B8-4161-98DF-B2A9195AB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1" name="Oval 74">
            <a:extLst>
              <a:ext uri="{FF2B5EF4-FFF2-40B4-BE49-F238E27FC236}">
                <a16:creationId xmlns:a16="http://schemas.microsoft.com/office/drawing/2014/main" id="{7DEFD0DD-26A6-4375-BA5C-E7BBAAD81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2" name="Oval 75">
            <a:extLst>
              <a:ext uri="{FF2B5EF4-FFF2-40B4-BE49-F238E27FC236}">
                <a16:creationId xmlns:a16="http://schemas.microsoft.com/office/drawing/2014/main" id="{36AC05EA-846D-4D13-BA9A-994C9848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3" name="Oval 76">
            <a:extLst>
              <a:ext uri="{FF2B5EF4-FFF2-40B4-BE49-F238E27FC236}">
                <a16:creationId xmlns:a16="http://schemas.microsoft.com/office/drawing/2014/main" id="{A0FE777C-D6CF-458B-8DE0-8BA1D563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4" name="Oval 77">
            <a:extLst>
              <a:ext uri="{FF2B5EF4-FFF2-40B4-BE49-F238E27FC236}">
                <a16:creationId xmlns:a16="http://schemas.microsoft.com/office/drawing/2014/main" id="{AEF87889-19BD-430A-8E38-FC1ED4AB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5" name="Oval 78">
            <a:extLst>
              <a:ext uri="{FF2B5EF4-FFF2-40B4-BE49-F238E27FC236}">
                <a16:creationId xmlns:a16="http://schemas.microsoft.com/office/drawing/2014/main" id="{32687158-4384-4DAC-B6F9-E3E6F4D2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6" name="Oval 79">
            <a:extLst>
              <a:ext uri="{FF2B5EF4-FFF2-40B4-BE49-F238E27FC236}">
                <a16:creationId xmlns:a16="http://schemas.microsoft.com/office/drawing/2014/main" id="{3A43D1D5-4B84-4D08-A86A-71F424BF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7" name="Oval 80">
            <a:extLst>
              <a:ext uri="{FF2B5EF4-FFF2-40B4-BE49-F238E27FC236}">
                <a16:creationId xmlns:a16="http://schemas.microsoft.com/office/drawing/2014/main" id="{BC06AB6B-5F36-46FB-8891-F8E5C4B8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8" name="Oval 81">
            <a:extLst>
              <a:ext uri="{FF2B5EF4-FFF2-40B4-BE49-F238E27FC236}">
                <a16:creationId xmlns:a16="http://schemas.microsoft.com/office/drawing/2014/main" id="{4FC6FA9E-319F-4817-8CCD-2C239F5C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09" name="Oval 82">
            <a:extLst>
              <a:ext uri="{FF2B5EF4-FFF2-40B4-BE49-F238E27FC236}">
                <a16:creationId xmlns:a16="http://schemas.microsoft.com/office/drawing/2014/main" id="{897FCF7B-9024-46AD-B178-FFDDCB1E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0" name="Oval 83">
            <a:extLst>
              <a:ext uri="{FF2B5EF4-FFF2-40B4-BE49-F238E27FC236}">
                <a16:creationId xmlns:a16="http://schemas.microsoft.com/office/drawing/2014/main" id="{844500F8-23C2-485D-9F5B-AEF8F39B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1" name="Oval 84">
            <a:extLst>
              <a:ext uri="{FF2B5EF4-FFF2-40B4-BE49-F238E27FC236}">
                <a16:creationId xmlns:a16="http://schemas.microsoft.com/office/drawing/2014/main" id="{1743288C-0F98-48C7-9D6F-3D471C5F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2" name="Oval 85">
            <a:extLst>
              <a:ext uri="{FF2B5EF4-FFF2-40B4-BE49-F238E27FC236}">
                <a16:creationId xmlns:a16="http://schemas.microsoft.com/office/drawing/2014/main" id="{998DACFF-1D67-4156-A16F-D2311482E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3" name="Oval 86">
            <a:extLst>
              <a:ext uri="{FF2B5EF4-FFF2-40B4-BE49-F238E27FC236}">
                <a16:creationId xmlns:a16="http://schemas.microsoft.com/office/drawing/2014/main" id="{6DFBBB0E-0979-4580-9845-D1575DC9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4" name="Oval 87">
            <a:extLst>
              <a:ext uri="{FF2B5EF4-FFF2-40B4-BE49-F238E27FC236}">
                <a16:creationId xmlns:a16="http://schemas.microsoft.com/office/drawing/2014/main" id="{72D00542-CBA2-478B-BC3D-E342DF10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5" name="Oval 88">
            <a:extLst>
              <a:ext uri="{FF2B5EF4-FFF2-40B4-BE49-F238E27FC236}">
                <a16:creationId xmlns:a16="http://schemas.microsoft.com/office/drawing/2014/main" id="{4030905E-754E-429C-8459-FC4A4B36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6" name="Oval 89">
            <a:extLst>
              <a:ext uri="{FF2B5EF4-FFF2-40B4-BE49-F238E27FC236}">
                <a16:creationId xmlns:a16="http://schemas.microsoft.com/office/drawing/2014/main" id="{212EBF33-3127-4FF7-A307-F7B384085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7" name="Oval 90">
            <a:extLst>
              <a:ext uri="{FF2B5EF4-FFF2-40B4-BE49-F238E27FC236}">
                <a16:creationId xmlns:a16="http://schemas.microsoft.com/office/drawing/2014/main" id="{20320C6B-6AB6-49D0-9465-25B5EE80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8" name="Oval 91">
            <a:extLst>
              <a:ext uri="{FF2B5EF4-FFF2-40B4-BE49-F238E27FC236}">
                <a16:creationId xmlns:a16="http://schemas.microsoft.com/office/drawing/2014/main" id="{591D164B-AEA7-4C48-AA59-5C555761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19" name="Oval 92">
            <a:extLst>
              <a:ext uri="{FF2B5EF4-FFF2-40B4-BE49-F238E27FC236}">
                <a16:creationId xmlns:a16="http://schemas.microsoft.com/office/drawing/2014/main" id="{E1675381-54D8-428F-A911-E705E456C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20" name="Oval 93">
            <a:extLst>
              <a:ext uri="{FF2B5EF4-FFF2-40B4-BE49-F238E27FC236}">
                <a16:creationId xmlns:a16="http://schemas.microsoft.com/office/drawing/2014/main" id="{CB6CF550-2BF6-4C0F-85AF-8777EC5A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21" name="Oval 94">
            <a:extLst>
              <a:ext uri="{FF2B5EF4-FFF2-40B4-BE49-F238E27FC236}">
                <a16:creationId xmlns:a16="http://schemas.microsoft.com/office/drawing/2014/main" id="{3EB18C12-B885-444A-AF76-54F3DFD4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4422" name="Text Box 95">
            <a:extLst>
              <a:ext uri="{FF2B5EF4-FFF2-40B4-BE49-F238E27FC236}">
                <a16:creationId xmlns:a16="http://schemas.microsoft.com/office/drawing/2014/main" id="{D65685B6-97D5-43F1-AC77-2987C65FF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0713"/>
            <a:ext cx="681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Bardziej złożone algorytmy przeglądania danych:</a:t>
            </a: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brak wyróżnienia kierunków pionowych lub poziomych</a:t>
            </a:r>
          </a:p>
        </p:txBody>
      </p:sp>
      <p:sp>
        <p:nvSpPr>
          <p:cNvPr id="14423" name="Text Box 96">
            <a:extLst>
              <a:ext uri="{FF2B5EF4-FFF2-40B4-BE49-F238E27FC236}">
                <a16:creationId xmlns:a16="http://schemas.microsoft.com/office/drawing/2014/main" id="{360214B8-D7BB-48E9-B345-55A1D404C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412875"/>
            <a:ext cx="333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hlink"/>
                </a:solidFill>
                <a:latin typeface="Arial" panose="020B0604020202020204" pitchFamily="34" charset="0"/>
              </a:rPr>
              <a:t>Przeglądanie po okręgach</a:t>
            </a:r>
          </a:p>
        </p:txBody>
      </p:sp>
      <p:sp>
        <p:nvSpPr>
          <p:cNvPr id="171105" name="Oval 97">
            <a:extLst>
              <a:ext uri="{FF2B5EF4-FFF2-40B4-BE49-F238E27FC236}">
                <a16:creationId xmlns:a16="http://schemas.microsoft.com/office/drawing/2014/main" id="{A1F3019B-2D69-4E77-9601-7F9AD076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3463"/>
            <a:ext cx="287338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71106" name="Line 98">
            <a:extLst>
              <a:ext uri="{FF2B5EF4-FFF2-40B4-BE49-F238E27FC236}">
                <a16:creationId xmlns:a16="http://schemas.microsoft.com/office/drawing/2014/main" id="{444F79BF-DC1E-4D8C-92D4-62D6B72ED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716338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07" name="Line 99">
            <a:extLst>
              <a:ext uri="{FF2B5EF4-FFF2-40B4-BE49-F238E27FC236}">
                <a16:creationId xmlns:a16="http://schemas.microsoft.com/office/drawing/2014/main" id="{78522072-7200-4731-900E-3B2275190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716338"/>
            <a:ext cx="0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08" name="Line 100">
            <a:extLst>
              <a:ext uri="{FF2B5EF4-FFF2-40B4-BE49-F238E27FC236}">
                <a16:creationId xmlns:a16="http://schemas.microsoft.com/office/drawing/2014/main" id="{661EB306-2F4C-4F79-B2F6-2F5039CAA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4221163"/>
            <a:ext cx="10795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09" name="Line 101">
            <a:extLst>
              <a:ext uri="{FF2B5EF4-FFF2-40B4-BE49-F238E27FC236}">
                <a16:creationId xmlns:a16="http://schemas.microsoft.com/office/drawing/2014/main" id="{3B6B154F-B4CF-4BD7-A5FA-25D4FD58F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3213100"/>
            <a:ext cx="0" cy="10080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0" name="Line 102">
            <a:extLst>
              <a:ext uri="{FF2B5EF4-FFF2-40B4-BE49-F238E27FC236}">
                <a16:creationId xmlns:a16="http://schemas.microsoft.com/office/drawing/2014/main" id="{A6E47FA4-1BCF-4BA8-85F4-D3ABFD511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0" y="3213100"/>
            <a:ext cx="15113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1" name="Line 103">
            <a:extLst>
              <a:ext uri="{FF2B5EF4-FFF2-40B4-BE49-F238E27FC236}">
                <a16:creationId xmlns:a16="http://schemas.microsoft.com/office/drawing/2014/main" id="{1A1F9AA6-F104-4DCB-BC7F-CC85363B5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213100"/>
            <a:ext cx="0" cy="1511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2" name="Line 104">
            <a:extLst>
              <a:ext uri="{FF2B5EF4-FFF2-40B4-BE49-F238E27FC236}">
                <a16:creationId xmlns:a16="http://schemas.microsoft.com/office/drawing/2014/main" id="{C1C648A9-F2E4-47A7-A03B-E57482302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24400"/>
            <a:ext cx="20161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3" name="Line 105">
            <a:extLst>
              <a:ext uri="{FF2B5EF4-FFF2-40B4-BE49-F238E27FC236}">
                <a16:creationId xmlns:a16="http://schemas.microsoft.com/office/drawing/2014/main" id="{9FECDAE6-9628-41CA-9F37-9C9AFA116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708275"/>
            <a:ext cx="0" cy="20161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4" name="Line 106">
            <a:extLst>
              <a:ext uri="{FF2B5EF4-FFF2-40B4-BE49-F238E27FC236}">
                <a16:creationId xmlns:a16="http://schemas.microsoft.com/office/drawing/2014/main" id="{20658370-9992-4DA5-A7DD-034C69226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08275"/>
            <a:ext cx="2519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5" name="Line 107">
            <a:extLst>
              <a:ext uri="{FF2B5EF4-FFF2-40B4-BE49-F238E27FC236}">
                <a16:creationId xmlns:a16="http://schemas.microsoft.com/office/drawing/2014/main" id="{1C6CD9FA-49AE-48CF-B54C-909A61619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2708275"/>
            <a:ext cx="0" cy="25209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6" name="Line 108">
            <a:extLst>
              <a:ext uri="{FF2B5EF4-FFF2-40B4-BE49-F238E27FC236}">
                <a16:creationId xmlns:a16="http://schemas.microsoft.com/office/drawing/2014/main" id="{B9655C58-59B0-4B02-9122-948DC3502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5229225"/>
            <a:ext cx="302418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7" name="Line 109">
            <a:extLst>
              <a:ext uri="{FF2B5EF4-FFF2-40B4-BE49-F238E27FC236}">
                <a16:creationId xmlns:a16="http://schemas.microsoft.com/office/drawing/2014/main" id="{D617C5ED-3083-4DE6-B329-1BF60895B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2205038"/>
            <a:ext cx="0" cy="30241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8" name="Line 110">
            <a:extLst>
              <a:ext uri="{FF2B5EF4-FFF2-40B4-BE49-F238E27FC236}">
                <a16:creationId xmlns:a16="http://schemas.microsoft.com/office/drawing/2014/main" id="{4956D383-FEAB-4009-9DE0-9D953BCD4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205038"/>
            <a:ext cx="352901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19" name="Line 111">
            <a:extLst>
              <a:ext uri="{FF2B5EF4-FFF2-40B4-BE49-F238E27FC236}">
                <a16:creationId xmlns:a16="http://schemas.microsoft.com/office/drawing/2014/main" id="{FF482C51-3182-4284-B890-46E6B29FD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276475"/>
            <a:ext cx="0" cy="34575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20" name="Line 112">
            <a:extLst>
              <a:ext uri="{FF2B5EF4-FFF2-40B4-BE49-F238E27FC236}">
                <a16:creationId xmlns:a16="http://schemas.microsoft.com/office/drawing/2014/main" id="{C5848F76-7723-4F41-B546-4DABE4431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5734050"/>
            <a:ext cx="396081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21" name="Line 113">
            <a:extLst>
              <a:ext uri="{FF2B5EF4-FFF2-40B4-BE49-F238E27FC236}">
                <a16:creationId xmlns:a16="http://schemas.microsoft.com/office/drawing/2014/main" id="{2A4AF0AD-D64A-4E42-BDB2-897F9A17F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205038"/>
            <a:ext cx="0" cy="35290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1122" name="Line 114">
            <a:extLst>
              <a:ext uri="{FF2B5EF4-FFF2-40B4-BE49-F238E27FC236}">
                <a16:creationId xmlns:a16="http://schemas.microsoft.com/office/drawing/2014/main" id="{0D8844D2-E24F-4864-8B82-FDA16FC78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205038"/>
            <a:ext cx="0" cy="35290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4442" name="Text Box 116">
            <a:extLst>
              <a:ext uri="{FF2B5EF4-FFF2-40B4-BE49-F238E27FC236}">
                <a16:creationId xmlns:a16="http://schemas.microsoft.com/office/drawing/2014/main" id="{F03875CE-3B54-4EF4-BF4B-8C6262EB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4443" name="Text Box 28">
            <a:extLst>
              <a:ext uri="{FF2B5EF4-FFF2-40B4-BE49-F238E27FC236}">
                <a16:creationId xmlns:a16="http://schemas.microsoft.com/office/drawing/2014/main" id="{A10C670F-0BEC-4289-BFCA-2A25344D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01E5F9FA-ED29-4903-91B8-EF1FD1F3F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5A8092FE-5D2A-45D6-9B0A-16459C55B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17836DEA-AD35-4403-866F-17CC2C0E2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7DA99CDA-9453-432A-9CC5-9AF0564F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844675"/>
            <a:ext cx="4248150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0" name="Oval 13">
            <a:extLst>
              <a:ext uri="{FF2B5EF4-FFF2-40B4-BE49-F238E27FC236}">
                <a16:creationId xmlns:a16="http://schemas.microsoft.com/office/drawing/2014/main" id="{66B9BCF7-2C90-4398-B83A-09A42502F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1" name="Oval 14">
            <a:extLst>
              <a:ext uri="{FF2B5EF4-FFF2-40B4-BE49-F238E27FC236}">
                <a16:creationId xmlns:a16="http://schemas.microsoft.com/office/drawing/2014/main" id="{D90E2AFD-AE0F-45D3-889B-50362602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2" name="Oval 15">
            <a:extLst>
              <a:ext uri="{FF2B5EF4-FFF2-40B4-BE49-F238E27FC236}">
                <a16:creationId xmlns:a16="http://schemas.microsoft.com/office/drawing/2014/main" id="{DDDD6728-E925-4123-8C5C-AFA92D01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3" name="Oval 16">
            <a:extLst>
              <a:ext uri="{FF2B5EF4-FFF2-40B4-BE49-F238E27FC236}">
                <a16:creationId xmlns:a16="http://schemas.microsoft.com/office/drawing/2014/main" id="{6C036B6E-12E9-4D9D-B08B-0AFED59C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4" name="Oval 17">
            <a:extLst>
              <a:ext uri="{FF2B5EF4-FFF2-40B4-BE49-F238E27FC236}">
                <a16:creationId xmlns:a16="http://schemas.microsoft.com/office/drawing/2014/main" id="{8194D04B-424A-4097-B183-97E719EF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5" name="Oval 18">
            <a:extLst>
              <a:ext uri="{FF2B5EF4-FFF2-40B4-BE49-F238E27FC236}">
                <a16:creationId xmlns:a16="http://schemas.microsoft.com/office/drawing/2014/main" id="{BA3985DB-590E-4663-AA4B-C8D5FC59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6" name="Oval 19">
            <a:extLst>
              <a:ext uri="{FF2B5EF4-FFF2-40B4-BE49-F238E27FC236}">
                <a16:creationId xmlns:a16="http://schemas.microsoft.com/office/drawing/2014/main" id="{2699DE20-CEB8-4514-A64C-F33362771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7" name="Oval 20">
            <a:extLst>
              <a:ext uri="{FF2B5EF4-FFF2-40B4-BE49-F238E27FC236}">
                <a16:creationId xmlns:a16="http://schemas.microsoft.com/office/drawing/2014/main" id="{A2BB19C1-DE9F-4DCA-BA78-B10CAD0E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8" name="Oval 23">
            <a:extLst>
              <a:ext uri="{FF2B5EF4-FFF2-40B4-BE49-F238E27FC236}">
                <a16:creationId xmlns:a16="http://schemas.microsoft.com/office/drawing/2014/main" id="{0946F183-48B9-4F80-9FEA-B31BCB0D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399" name="Oval 24">
            <a:extLst>
              <a:ext uri="{FF2B5EF4-FFF2-40B4-BE49-F238E27FC236}">
                <a16:creationId xmlns:a16="http://schemas.microsoft.com/office/drawing/2014/main" id="{71A96987-D7CD-4A11-8341-C0B1E17C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0" name="Oval 25">
            <a:extLst>
              <a:ext uri="{FF2B5EF4-FFF2-40B4-BE49-F238E27FC236}">
                <a16:creationId xmlns:a16="http://schemas.microsoft.com/office/drawing/2014/main" id="{FC828377-EC92-44F0-A084-5497F4C2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1" name="Oval 26">
            <a:extLst>
              <a:ext uri="{FF2B5EF4-FFF2-40B4-BE49-F238E27FC236}">
                <a16:creationId xmlns:a16="http://schemas.microsoft.com/office/drawing/2014/main" id="{3DF92BD6-DC4A-4194-B79C-BA6BE5DD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2" name="Oval 27">
            <a:extLst>
              <a:ext uri="{FF2B5EF4-FFF2-40B4-BE49-F238E27FC236}">
                <a16:creationId xmlns:a16="http://schemas.microsoft.com/office/drawing/2014/main" id="{F91FBDB8-0B4E-416A-9978-516CFFAB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3" name="Oval 28">
            <a:extLst>
              <a:ext uri="{FF2B5EF4-FFF2-40B4-BE49-F238E27FC236}">
                <a16:creationId xmlns:a16="http://schemas.microsoft.com/office/drawing/2014/main" id="{77B144A0-3DB2-42BC-8EFE-941E28033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5638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4" name="Oval 29">
            <a:extLst>
              <a:ext uri="{FF2B5EF4-FFF2-40B4-BE49-F238E27FC236}">
                <a16:creationId xmlns:a16="http://schemas.microsoft.com/office/drawing/2014/main" id="{183A7CE3-D13E-4458-88C0-28266631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5" name="Oval 30">
            <a:extLst>
              <a:ext uri="{FF2B5EF4-FFF2-40B4-BE49-F238E27FC236}">
                <a16:creationId xmlns:a16="http://schemas.microsoft.com/office/drawing/2014/main" id="{CDC00414-9279-4315-9974-E12D811E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38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6" name="Oval 33">
            <a:extLst>
              <a:ext uri="{FF2B5EF4-FFF2-40B4-BE49-F238E27FC236}">
                <a16:creationId xmlns:a16="http://schemas.microsoft.com/office/drawing/2014/main" id="{ADC6CDE8-9CF6-4938-ABB1-7E1E7084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7" name="Oval 34">
            <a:extLst>
              <a:ext uri="{FF2B5EF4-FFF2-40B4-BE49-F238E27FC236}">
                <a16:creationId xmlns:a16="http://schemas.microsoft.com/office/drawing/2014/main" id="{4712FDC6-B375-490C-BA78-0FA0E090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8" name="Oval 35">
            <a:extLst>
              <a:ext uri="{FF2B5EF4-FFF2-40B4-BE49-F238E27FC236}">
                <a16:creationId xmlns:a16="http://schemas.microsoft.com/office/drawing/2014/main" id="{F3080AC6-09FE-4AC3-90EA-67C29A68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09" name="Oval 36">
            <a:extLst>
              <a:ext uri="{FF2B5EF4-FFF2-40B4-BE49-F238E27FC236}">
                <a16:creationId xmlns:a16="http://schemas.microsoft.com/office/drawing/2014/main" id="{817B67D5-426B-475C-AB59-5229C9F8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0" name="Oval 37">
            <a:extLst>
              <a:ext uri="{FF2B5EF4-FFF2-40B4-BE49-F238E27FC236}">
                <a16:creationId xmlns:a16="http://schemas.microsoft.com/office/drawing/2014/main" id="{43077DFD-ADE4-4EB1-B64C-48A988FD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1" name="Oval 38">
            <a:extLst>
              <a:ext uri="{FF2B5EF4-FFF2-40B4-BE49-F238E27FC236}">
                <a16:creationId xmlns:a16="http://schemas.microsoft.com/office/drawing/2014/main" id="{F14E1AD3-CAF7-46D1-B8BD-AE3CDDD1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2" name="Oval 39">
            <a:extLst>
              <a:ext uri="{FF2B5EF4-FFF2-40B4-BE49-F238E27FC236}">
                <a16:creationId xmlns:a16="http://schemas.microsoft.com/office/drawing/2014/main" id="{2ED36D73-37E3-4BE3-9DF8-F23A3E34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3" name="Oval 40">
            <a:extLst>
              <a:ext uri="{FF2B5EF4-FFF2-40B4-BE49-F238E27FC236}">
                <a16:creationId xmlns:a16="http://schemas.microsoft.com/office/drawing/2014/main" id="{2392309E-40BD-4336-9097-0B6321E5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0686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4" name="Oval 43">
            <a:extLst>
              <a:ext uri="{FF2B5EF4-FFF2-40B4-BE49-F238E27FC236}">
                <a16:creationId xmlns:a16="http://schemas.microsoft.com/office/drawing/2014/main" id="{87884D20-022F-4D32-BAF9-CD6849D1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5" name="Oval 44">
            <a:extLst>
              <a:ext uri="{FF2B5EF4-FFF2-40B4-BE49-F238E27FC236}">
                <a16:creationId xmlns:a16="http://schemas.microsoft.com/office/drawing/2014/main" id="{5D9DBAD9-077D-45CC-B188-B43E69EF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6" name="Oval 45">
            <a:extLst>
              <a:ext uri="{FF2B5EF4-FFF2-40B4-BE49-F238E27FC236}">
                <a16:creationId xmlns:a16="http://schemas.microsoft.com/office/drawing/2014/main" id="{1D82431C-6181-4B18-9738-ADE75F47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7" name="Oval 46">
            <a:extLst>
              <a:ext uri="{FF2B5EF4-FFF2-40B4-BE49-F238E27FC236}">
                <a16:creationId xmlns:a16="http://schemas.microsoft.com/office/drawing/2014/main" id="{B48306D3-B1FD-4481-8FF6-78642A92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8" name="Oval 47">
            <a:extLst>
              <a:ext uri="{FF2B5EF4-FFF2-40B4-BE49-F238E27FC236}">
                <a16:creationId xmlns:a16="http://schemas.microsoft.com/office/drawing/2014/main" id="{8E8A3A86-8E10-4FAF-A8BC-EA6D0CC5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19" name="Oval 48">
            <a:extLst>
              <a:ext uri="{FF2B5EF4-FFF2-40B4-BE49-F238E27FC236}">
                <a16:creationId xmlns:a16="http://schemas.microsoft.com/office/drawing/2014/main" id="{0B6A8EFF-91B8-4552-8C14-25731F86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718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0" name="Oval 49">
            <a:extLst>
              <a:ext uri="{FF2B5EF4-FFF2-40B4-BE49-F238E27FC236}">
                <a16:creationId xmlns:a16="http://schemas.microsoft.com/office/drawing/2014/main" id="{3F14DE9D-F591-42C9-B898-50D9876D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1" name="Oval 50">
            <a:extLst>
              <a:ext uri="{FF2B5EF4-FFF2-40B4-BE49-F238E27FC236}">
                <a16:creationId xmlns:a16="http://schemas.microsoft.com/office/drawing/2014/main" id="{7F34409C-9ECF-44C7-9815-75BA0EDD3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718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2" name="Oval 53">
            <a:extLst>
              <a:ext uri="{FF2B5EF4-FFF2-40B4-BE49-F238E27FC236}">
                <a16:creationId xmlns:a16="http://schemas.microsoft.com/office/drawing/2014/main" id="{34A831CC-D877-4C80-9A4C-41F45679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3" name="Oval 54">
            <a:extLst>
              <a:ext uri="{FF2B5EF4-FFF2-40B4-BE49-F238E27FC236}">
                <a16:creationId xmlns:a16="http://schemas.microsoft.com/office/drawing/2014/main" id="{02C85CA5-38FA-43F7-9C37-093B02F1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4" name="Oval 55">
            <a:extLst>
              <a:ext uri="{FF2B5EF4-FFF2-40B4-BE49-F238E27FC236}">
                <a16:creationId xmlns:a16="http://schemas.microsoft.com/office/drawing/2014/main" id="{F0939DA4-0FFF-4F38-80B1-E63178AB3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5" name="Oval 56">
            <a:extLst>
              <a:ext uri="{FF2B5EF4-FFF2-40B4-BE49-F238E27FC236}">
                <a16:creationId xmlns:a16="http://schemas.microsoft.com/office/drawing/2014/main" id="{9187A536-5965-44DA-9340-53499C71B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6" name="Oval 57">
            <a:extLst>
              <a:ext uri="{FF2B5EF4-FFF2-40B4-BE49-F238E27FC236}">
                <a16:creationId xmlns:a16="http://schemas.microsoft.com/office/drawing/2014/main" id="{ED058005-37CB-4A53-ABC5-7DB76DB9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7" name="Oval 58">
            <a:extLst>
              <a:ext uri="{FF2B5EF4-FFF2-40B4-BE49-F238E27FC236}">
                <a16:creationId xmlns:a16="http://schemas.microsoft.com/office/drawing/2014/main" id="{73815803-7658-4F16-A597-94464E64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8" name="Oval 59">
            <a:extLst>
              <a:ext uri="{FF2B5EF4-FFF2-40B4-BE49-F238E27FC236}">
                <a16:creationId xmlns:a16="http://schemas.microsoft.com/office/drawing/2014/main" id="{114F56B4-3F33-47A6-B5F7-4028F020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29" name="Oval 60">
            <a:extLst>
              <a:ext uri="{FF2B5EF4-FFF2-40B4-BE49-F238E27FC236}">
                <a16:creationId xmlns:a16="http://schemas.microsoft.com/office/drawing/2014/main" id="{94E0F695-4583-4331-B81F-51336D9B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0767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0" name="Oval 63">
            <a:extLst>
              <a:ext uri="{FF2B5EF4-FFF2-40B4-BE49-F238E27FC236}">
                <a16:creationId xmlns:a16="http://schemas.microsoft.com/office/drawing/2014/main" id="{2186C470-3282-4BDD-B7CB-43BAC99D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1" name="Oval 64">
            <a:extLst>
              <a:ext uri="{FF2B5EF4-FFF2-40B4-BE49-F238E27FC236}">
                <a16:creationId xmlns:a16="http://schemas.microsoft.com/office/drawing/2014/main" id="{0FFE2259-BD50-4D90-BE2D-20F84170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2" name="Oval 65">
            <a:extLst>
              <a:ext uri="{FF2B5EF4-FFF2-40B4-BE49-F238E27FC236}">
                <a16:creationId xmlns:a16="http://schemas.microsoft.com/office/drawing/2014/main" id="{12A326B9-AE2F-4053-A14E-B66BF65F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3" name="Oval 66">
            <a:extLst>
              <a:ext uri="{FF2B5EF4-FFF2-40B4-BE49-F238E27FC236}">
                <a16:creationId xmlns:a16="http://schemas.microsoft.com/office/drawing/2014/main" id="{6AB0A05F-8072-405F-8138-39995949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4" name="Oval 67">
            <a:extLst>
              <a:ext uri="{FF2B5EF4-FFF2-40B4-BE49-F238E27FC236}">
                <a16:creationId xmlns:a16="http://schemas.microsoft.com/office/drawing/2014/main" id="{396C72F7-A87B-4B87-AC6B-8DDDD501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5" name="Oval 68">
            <a:extLst>
              <a:ext uri="{FF2B5EF4-FFF2-40B4-BE49-F238E27FC236}">
                <a16:creationId xmlns:a16="http://schemas.microsoft.com/office/drawing/2014/main" id="{A15AEA6E-E391-40F0-B8AD-BEF6FF78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6" name="Oval 69">
            <a:extLst>
              <a:ext uri="{FF2B5EF4-FFF2-40B4-BE49-F238E27FC236}">
                <a16:creationId xmlns:a16="http://schemas.microsoft.com/office/drawing/2014/main" id="{E3997DB0-977C-464C-A680-0EB0AF64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7" name="Oval 70">
            <a:extLst>
              <a:ext uri="{FF2B5EF4-FFF2-40B4-BE49-F238E27FC236}">
                <a16:creationId xmlns:a16="http://schemas.microsoft.com/office/drawing/2014/main" id="{440A730B-2D6B-43F8-B829-1854E5B1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8" name="Oval 73">
            <a:extLst>
              <a:ext uri="{FF2B5EF4-FFF2-40B4-BE49-F238E27FC236}">
                <a16:creationId xmlns:a16="http://schemas.microsoft.com/office/drawing/2014/main" id="{9D650374-2583-428C-A1A1-6677194B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39" name="Oval 74">
            <a:extLst>
              <a:ext uri="{FF2B5EF4-FFF2-40B4-BE49-F238E27FC236}">
                <a16:creationId xmlns:a16="http://schemas.microsoft.com/office/drawing/2014/main" id="{7C758F74-07B3-488D-9AB1-6BD30366E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0" name="Oval 75">
            <a:extLst>
              <a:ext uri="{FF2B5EF4-FFF2-40B4-BE49-F238E27FC236}">
                <a16:creationId xmlns:a16="http://schemas.microsoft.com/office/drawing/2014/main" id="{910CED21-36A8-459A-BB82-72456201E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1" name="Oval 76">
            <a:extLst>
              <a:ext uri="{FF2B5EF4-FFF2-40B4-BE49-F238E27FC236}">
                <a16:creationId xmlns:a16="http://schemas.microsoft.com/office/drawing/2014/main" id="{72799FC9-AC16-4E05-A910-244904EF0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2" name="Oval 77">
            <a:extLst>
              <a:ext uri="{FF2B5EF4-FFF2-40B4-BE49-F238E27FC236}">
                <a16:creationId xmlns:a16="http://schemas.microsoft.com/office/drawing/2014/main" id="{88D897F2-6503-42F8-982C-7CAB8451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3" name="Oval 78">
            <a:extLst>
              <a:ext uri="{FF2B5EF4-FFF2-40B4-BE49-F238E27FC236}">
                <a16:creationId xmlns:a16="http://schemas.microsoft.com/office/drawing/2014/main" id="{F41BF2CA-A0BF-4074-84F4-35A38E4A3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0847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4" name="Oval 79">
            <a:extLst>
              <a:ext uri="{FF2B5EF4-FFF2-40B4-BE49-F238E27FC236}">
                <a16:creationId xmlns:a16="http://schemas.microsoft.com/office/drawing/2014/main" id="{1B2E72D1-0B0A-46D2-9E83-7A2F9D75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5" name="Oval 80">
            <a:extLst>
              <a:ext uri="{FF2B5EF4-FFF2-40B4-BE49-F238E27FC236}">
                <a16:creationId xmlns:a16="http://schemas.microsoft.com/office/drawing/2014/main" id="{0D6E978D-1B73-4F1A-A32E-F58FF8A2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6" name="Oval 83">
            <a:extLst>
              <a:ext uri="{FF2B5EF4-FFF2-40B4-BE49-F238E27FC236}">
                <a16:creationId xmlns:a16="http://schemas.microsoft.com/office/drawing/2014/main" id="{08DD45CC-52FB-45C8-8A87-1172AE8A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7" name="Oval 84">
            <a:extLst>
              <a:ext uri="{FF2B5EF4-FFF2-40B4-BE49-F238E27FC236}">
                <a16:creationId xmlns:a16="http://schemas.microsoft.com/office/drawing/2014/main" id="{2E033013-A474-4BFA-BD5A-DEDA8626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8" name="Oval 85">
            <a:extLst>
              <a:ext uri="{FF2B5EF4-FFF2-40B4-BE49-F238E27FC236}">
                <a16:creationId xmlns:a16="http://schemas.microsoft.com/office/drawing/2014/main" id="{A949D131-19E3-4239-8DE1-66CECE5F7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49" name="Oval 86">
            <a:extLst>
              <a:ext uri="{FF2B5EF4-FFF2-40B4-BE49-F238E27FC236}">
                <a16:creationId xmlns:a16="http://schemas.microsoft.com/office/drawing/2014/main" id="{22E78930-ED11-43C8-BE17-CDD17DF8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50" name="Oval 87">
            <a:extLst>
              <a:ext uri="{FF2B5EF4-FFF2-40B4-BE49-F238E27FC236}">
                <a16:creationId xmlns:a16="http://schemas.microsoft.com/office/drawing/2014/main" id="{F39E94A2-1804-4315-BC02-AD68D13D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51" name="Oval 88">
            <a:extLst>
              <a:ext uri="{FF2B5EF4-FFF2-40B4-BE49-F238E27FC236}">
                <a16:creationId xmlns:a16="http://schemas.microsoft.com/office/drawing/2014/main" id="{03202367-E474-4523-ABC4-F35E5D6C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5895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52" name="Oval 89">
            <a:extLst>
              <a:ext uri="{FF2B5EF4-FFF2-40B4-BE49-F238E27FC236}">
                <a16:creationId xmlns:a16="http://schemas.microsoft.com/office/drawing/2014/main" id="{C0BE4B5F-2246-4CB0-966B-BAE8B558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53" name="Oval 90">
            <a:extLst>
              <a:ext uri="{FF2B5EF4-FFF2-40B4-BE49-F238E27FC236}">
                <a16:creationId xmlns:a16="http://schemas.microsoft.com/office/drawing/2014/main" id="{ED0AF35E-F1ED-44ED-B84C-12935A37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95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6454" name="Text Box 92">
            <a:extLst>
              <a:ext uri="{FF2B5EF4-FFF2-40B4-BE49-F238E27FC236}">
                <a16:creationId xmlns:a16="http://schemas.microsoft.com/office/drawing/2014/main" id="{4242C1FA-C1B7-406C-83E6-BB594BDC6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0713"/>
            <a:ext cx="681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  <a:t>Bardziej złożone algorytmy przeglądania danych:</a:t>
            </a:r>
            <a:br>
              <a:rPr lang="pl-PL" altLang="pl-PL" sz="20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brak wyróżnienia kierunków pionowych lub poziomych</a:t>
            </a:r>
          </a:p>
        </p:txBody>
      </p:sp>
      <p:sp>
        <p:nvSpPr>
          <p:cNvPr id="16455" name="Text Box 93">
            <a:extLst>
              <a:ext uri="{FF2B5EF4-FFF2-40B4-BE49-F238E27FC236}">
                <a16:creationId xmlns:a16="http://schemas.microsoft.com/office/drawing/2014/main" id="{9A734C52-547B-46BD-BF6E-4C676750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12875"/>
            <a:ext cx="5976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  <a:t>Krzywa </a:t>
            </a:r>
            <a:r>
              <a:rPr lang="pl-PL" altLang="pl-PL" sz="2000" dirty="0" err="1">
                <a:solidFill>
                  <a:schemeClr val="hlink"/>
                </a:solidFill>
                <a:latin typeface="Arial" panose="020B0604020202020204" pitchFamily="34" charset="0"/>
              </a:rPr>
              <a:t>Peano</a:t>
            </a:r>
            <a: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  <a:t> (Hilberta) – dla bloku 8×8 pikseli</a:t>
            </a:r>
          </a:p>
        </p:txBody>
      </p:sp>
      <p:sp>
        <p:nvSpPr>
          <p:cNvPr id="172145" name="Line 113">
            <a:extLst>
              <a:ext uri="{FF2B5EF4-FFF2-40B4-BE49-F238E27FC236}">
                <a16:creationId xmlns:a16="http://schemas.microsoft.com/office/drawing/2014/main" id="{220ED9AC-A88F-4973-8871-995979DA6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205038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46" name="Line 114">
            <a:extLst>
              <a:ext uri="{FF2B5EF4-FFF2-40B4-BE49-F238E27FC236}">
                <a16:creationId xmlns:a16="http://schemas.microsoft.com/office/drawing/2014/main" id="{06F2B594-2D1E-4827-AC83-A9B06230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05038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48" name="Line 116">
            <a:extLst>
              <a:ext uri="{FF2B5EF4-FFF2-40B4-BE49-F238E27FC236}">
                <a16:creationId xmlns:a16="http://schemas.microsoft.com/office/drawing/2014/main" id="{1211F393-3105-4B27-BF05-7EC6648DA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2708275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49" name="Line 117">
            <a:extLst>
              <a:ext uri="{FF2B5EF4-FFF2-40B4-BE49-F238E27FC236}">
                <a16:creationId xmlns:a16="http://schemas.microsoft.com/office/drawing/2014/main" id="{FA8CDFCB-7827-46D4-BDC2-A0C26BE8E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708275"/>
            <a:ext cx="0" cy="10080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0" name="Line 118">
            <a:extLst>
              <a:ext uri="{FF2B5EF4-FFF2-40B4-BE49-F238E27FC236}">
                <a16:creationId xmlns:a16="http://schemas.microsoft.com/office/drawing/2014/main" id="{48B978D5-B691-4E25-B0DF-A6FEF0643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716338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1" name="Line 119">
            <a:extLst>
              <a:ext uri="{FF2B5EF4-FFF2-40B4-BE49-F238E27FC236}">
                <a16:creationId xmlns:a16="http://schemas.microsoft.com/office/drawing/2014/main" id="{BB789F41-E1D8-4E29-A5B3-BEDBF66A4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21310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2" name="Line 120">
            <a:extLst>
              <a:ext uri="{FF2B5EF4-FFF2-40B4-BE49-F238E27FC236}">
                <a16:creationId xmlns:a16="http://schemas.microsoft.com/office/drawing/2014/main" id="{4165D68B-49F0-4C9B-B102-747F31BD8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13100"/>
            <a:ext cx="5032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3" name="Line 121">
            <a:extLst>
              <a:ext uri="{FF2B5EF4-FFF2-40B4-BE49-F238E27FC236}">
                <a16:creationId xmlns:a16="http://schemas.microsoft.com/office/drawing/2014/main" id="{D943C9C7-2C3F-40F2-A220-F0F64321B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21310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4" name="Line 122">
            <a:extLst>
              <a:ext uri="{FF2B5EF4-FFF2-40B4-BE49-F238E27FC236}">
                <a16:creationId xmlns:a16="http://schemas.microsoft.com/office/drawing/2014/main" id="{6BFBA65D-2A02-4719-A436-84A4BF5C5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716338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5" name="Line 123">
            <a:extLst>
              <a:ext uri="{FF2B5EF4-FFF2-40B4-BE49-F238E27FC236}">
                <a16:creationId xmlns:a16="http://schemas.microsoft.com/office/drawing/2014/main" id="{2FD07054-9F6C-45A4-AE40-775B54F67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708275"/>
            <a:ext cx="0" cy="10080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6" name="Line 124">
            <a:extLst>
              <a:ext uri="{FF2B5EF4-FFF2-40B4-BE49-F238E27FC236}">
                <a16:creationId xmlns:a16="http://schemas.microsoft.com/office/drawing/2014/main" id="{31BAF6F6-31D0-47EC-AC0A-E8B7DA3183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2708275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7" name="Line 125">
            <a:extLst>
              <a:ext uri="{FF2B5EF4-FFF2-40B4-BE49-F238E27FC236}">
                <a16:creationId xmlns:a16="http://schemas.microsoft.com/office/drawing/2014/main" id="{FC8F8472-048C-4EA8-8DFE-303FF3806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2205038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8" name="Line 126">
            <a:extLst>
              <a:ext uri="{FF2B5EF4-FFF2-40B4-BE49-F238E27FC236}">
                <a16:creationId xmlns:a16="http://schemas.microsoft.com/office/drawing/2014/main" id="{70011E38-43A0-4E15-9189-7C95AF143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205038"/>
            <a:ext cx="10080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59" name="Line 127">
            <a:extLst>
              <a:ext uri="{FF2B5EF4-FFF2-40B4-BE49-F238E27FC236}">
                <a16:creationId xmlns:a16="http://schemas.microsoft.com/office/drawing/2014/main" id="{61CD4BD5-EBD2-4742-A9A6-A89FB1F25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2205038"/>
            <a:ext cx="1008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0" name="Line 128">
            <a:extLst>
              <a:ext uri="{FF2B5EF4-FFF2-40B4-BE49-F238E27FC236}">
                <a16:creationId xmlns:a16="http://schemas.microsoft.com/office/drawing/2014/main" id="{033D4CAD-4F4C-4082-9CFE-828C9FA8A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2708275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1" name="Line 129">
            <a:extLst>
              <a:ext uri="{FF2B5EF4-FFF2-40B4-BE49-F238E27FC236}">
                <a16:creationId xmlns:a16="http://schemas.microsoft.com/office/drawing/2014/main" id="{57D7DE19-5462-441B-BAF5-DE32F6FFD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2205038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2" name="Line 130">
            <a:extLst>
              <a:ext uri="{FF2B5EF4-FFF2-40B4-BE49-F238E27FC236}">
                <a16:creationId xmlns:a16="http://schemas.microsoft.com/office/drawing/2014/main" id="{B6FD4175-AE6B-4769-BFD6-2158EDF1C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2205038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3" name="Line 131">
            <a:extLst>
              <a:ext uri="{FF2B5EF4-FFF2-40B4-BE49-F238E27FC236}">
                <a16:creationId xmlns:a16="http://schemas.microsoft.com/office/drawing/2014/main" id="{A7A8F8B4-E623-4E38-949B-763B69111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205038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4" name="Line 132">
            <a:extLst>
              <a:ext uri="{FF2B5EF4-FFF2-40B4-BE49-F238E27FC236}">
                <a16:creationId xmlns:a16="http://schemas.microsoft.com/office/drawing/2014/main" id="{DAC7C926-4B54-4074-83A8-3B402CA67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2708275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5" name="Line 133">
            <a:extLst>
              <a:ext uri="{FF2B5EF4-FFF2-40B4-BE49-F238E27FC236}">
                <a16:creationId xmlns:a16="http://schemas.microsoft.com/office/drawing/2014/main" id="{42B3727C-2F09-4256-8706-D5785B404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3213100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6" name="Line 134">
            <a:extLst>
              <a:ext uri="{FF2B5EF4-FFF2-40B4-BE49-F238E27FC236}">
                <a16:creationId xmlns:a16="http://schemas.microsoft.com/office/drawing/2014/main" id="{F38C39BE-8C35-4C9A-8144-7E19C90FF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2708275"/>
            <a:ext cx="0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7" name="Line 135">
            <a:extLst>
              <a:ext uri="{FF2B5EF4-FFF2-40B4-BE49-F238E27FC236}">
                <a16:creationId xmlns:a16="http://schemas.microsoft.com/office/drawing/2014/main" id="{D697DF8B-152C-401C-8AA2-745FC62C6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21310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8" name="Line 136">
            <a:extLst>
              <a:ext uri="{FF2B5EF4-FFF2-40B4-BE49-F238E27FC236}">
                <a16:creationId xmlns:a16="http://schemas.microsoft.com/office/drawing/2014/main" id="{C8325ACB-AEE0-477A-AD99-264966739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3716338"/>
            <a:ext cx="1008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69" name="Line 137">
            <a:extLst>
              <a:ext uri="{FF2B5EF4-FFF2-40B4-BE49-F238E27FC236}">
                <a16:creationId xmlns:a16="http://schemas.microsoft.com/office/drawing/2014/main" id="{51CFCA12-7F25-4199-BBF7-4EE494198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21310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0" name="Line 138">
            <a:extLst>
              <a:ext uri="{FF2B5EF4-FFF2-40B4-BE49-F238E27FC236}">
                <a16:creationId xmlns:a16="http://schemas.microsoft.com/office/drawing/2014/main" id="{56C1E601-7F8B-4C18-956D-092966552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213100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1" name="Line 139">
            <a:extLst>
              <a:ext uri="{FF2B5EF4-FFF2-40B4-BE49-F238E27FC236}">
                <a16:creationId xmlns:a16="http://schemas.microsoft.com/office/drawing/2014/main" id="{92246FE8-67E6-4A19-8317-670729A77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213100"/>
            <a:ext cx="0" cy="1511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2" name="Line 140">
            <a:extLst>
              <a:ext uri="{FF2B5EF4-FFF2-40B4-BE49-F238E27FC236}">
                <a16:creationId xmlns:a16="http://schemas.microsoft.com/office/drawing/2014/main" id="{A25830E9-F568-4C17-B248-3349B75F4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4724400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3" name="Line 141">
            <a:extLst>
              <a:ext uri="{FF2B5EF4-FFF2-40B4-BE49-F238E27FC236}">
                <a16:creationId xmlns:a16="http://schemas.microsoft.com/office/drawing/2014/main" id="{0C1AABE8-E3EB-4031-B093-BB5E619E4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221163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4" name="Line 142">
            <a:extLst>
              <a:ext uri="{FF2B5EF4-FFF2-40B4-BE49-F238E27FC236}">
                <a16:creationId xmlns:a16="http://schemas.microsoft.com/office/drawing/2014/main" id="{1898ED17-87DD-4BF5-8C8D-8E5EBFF14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221163"/>
            <a:ext cx="1008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5" name="Line 143">
            <a:extLst>
              <a:ext uri="{FF2B5EF4-FFF2-40B4-BE49-F238E27FC236}">
                <a16:creationId xmlns:a16="http://schemas.microsoft.com/office/drawing/2014/main" id="{5FA5A916-D249-4E0C-86B2-E28A1733D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222750"/>
            <a:ext cx="0" cy="5032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6" name="Line 144">
            <a:extLst>
              <a:ext uri="{FF2B5EF4-FFF2-40B4-BE49-F238E27FC236}">
                <a16:creationId xmlns:a16="http://schemas.microsoft.com/office/drawing/2014/main" id="{14EFB7C3-C95B-4594-8198-C2F89B3B3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725988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7" name="Line 145">
            <a:extLst>
              <a:ext uri="{FF2B5EF4-FFF2-40B4-BE49-F238E27FC236}">
                <a16:creationId xmlns:a16="http://schemas.microsoft.com/office/drawing/2014/main" id="{88D05542-2E1C-460B-94BB-B09A82C85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230813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8" name="Line 146">
            <a:extLst>
              <a:ext uri="{FF2B5EF4-FFF2-40B4-BE49-F238E27FC236}">
                <a16:creationId xmlns:a16="http://schemas.microsoft.com/office/drawing/2014/main" id="{60F117EA-F80D-40CD-948A-61419C736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725988"/>
            <a:ext cx="0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79" name="Line 147">
            <a:extLst>
              <a:ext uri="{FF2B5EF4-FFF2-40B4-BE49-F238E27FC236}">
                <a16:creationId xmlns:a16="http://schemas.microsoft.com/office/drawing/2014/main" id="{3DDEFF72-5DCA-416C-8DC2-BD47D82EF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5230813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0" name="Line 148">
            <a:extLst>
              <a:ext uri="{FF2B5EF4-FFF2-40B4-BE49-F238E27FC236}">
                <a16:creationId xmlns:a16="http://schemas.microsoft.com/office/drawing/2014/main" id="{AE25B096-DB5E-4514-B5FB-878A34C92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734050"/>
            <a:ext cx="1008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1" name="Line 149">
            <a:extLst>
              <a:ext uri="{FF2B5EF4-FFF2-40B4-BE49-F238E27FC236}">
                <a16:creationId xmlns:a16="http://schemas.microsoft.com/office/drawing/2014/main" id="{59A328D8-D1F2-4040-8CE1-33F6C71E6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229225"/>
            <a:ext cx="0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2" name="Line 150">
            <a:extLst>
              <a:ext uri="{FF2B5EF4-FFF2-40B4-BE49-F238E27FC236}">
                <a16:creationId xmlns:a16="http://schemas.microsoft.com/office/drawing/2014/main" id="{F65025CC-EBEC-488B-AB5B-73E22CE70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229225"/>
            <a:ext cx="0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3" name="Line 151">
            <a:extLst>
              <a:ext uri="{FF2B5EF4-FFF2-40B4-BE49-F238E27FC236}">
                <a16:creationId xmlns:a16="http://schemas.microsoft.com/office/drawing/2014/main" id="{0646E2AC-A7A2-4B17-9CB6-09A16933B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229225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4" name="Line 152">
            <a:extLst>
              <a:ext uri="{FF2B5EF4-FFF2-40B4-BE49-F238E27FC236}">
                <a16:creationId xmlns:a16="http://schemas.microsoft.com/office/drawing/2014/main" id="{2398EC75-FB4B-4500-8CBE-419FD33E6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734050"/>
            <a:ext cx="10080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5" name="Line 153">
            <a:extLst>
              <a:ext uri="{FF2B5EF4-FFF2-40B4-BE49-F238E27FC236}">
                <a16:creationId xmlns:a16="http://schemas.microsoft.com/office/drawing/2014/main" id="{131505FA-38B5-4765-AD41-AE91FE359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229225"/>
            <a:ext cx="0" cy="504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6" name="Line 154">
            <a:extLst>
              <a:ext uri="{FF2B5EF4-FFF2-40B4-BE49-F238E27FC236}">
                <a16:creationId xmlns:a16="http://schemas.microsoft.com/office/drawing/2014/main" id="{8463A3C2-4196-4B3E-B33A-1F38EA677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229225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7" name="Line 155">
            <a:extLst>
              <a:ext uri="{FF2B5EF4-FFF2-40B4-BE49-F238E27FC236}">
                <a16:creationId xmlns:a16="http://schemas.microsoft.com/office/drawing/2014/main" id="{4FC8BDC0-2AA7-450A-B44C-E7F57F178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221163"/>
            <a:ext cx="0" cy="10080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8" name="Line 156">
            <a:extLst>
              <a:ext uri="{FF2B5EF4-FFF2-40B4-BE49-F238E27FC236}">
                <a16:creationId xmlns:a16="http://schemas.microsoft.com/office/drawing/2014/main" id="{32BB8184-EAE5-4604-9B09-2D02595A4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221163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89" name="Line 157">
            <a:extLst>
              <a:ext uri="{FF2B5EF4-FFF2-40B4-BE49-F238E27FC236}">
                <a16:creationId xmlns:a16="http://schemas.microsoft.com/office/drawing/2014/main" id="{8309D3C6-1390-4BDA-8D6E-1982E5450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21163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90" name="Line 158">
            <a:extLst>
              <a:ext uri="{FF2B5EF4-FFF2-40B4-BE49-F238E27FC236}">
                <a16:creationId xmlns:a16="http://schemas.microsoft.com/office/drawing/2014/main" id="{5CF9E6DC-A7BE-4E9C-BDB3-963DA9D86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230813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91" name="Line 159">
            <a:extLst>
              <a:ext uri="{FF2B5EF4-FFF2-40B4-BE49-F238E27FC236}">
                <a16:creationId xmlns:a16="http://schemas.microsoft.com/office/drawing/2014/main" id="{0D97C156-34F0-4A40-818F-8B4319EA2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221163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92" name="Line 160">
            <a:extLst>
              <a:ext uri="{FF2B5EF4-FFF2-40B4-BE49-F238E27FC236}">
                <a16:creationId xmlns:a16="http://schemas.microsoft.com/office/drawing/2014/main" id="{40ACFFEE-2CCD-4555-9676-46977495C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724400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93" name="Line 161">
            <a:extLst>
              <a:ext uri="{FF2B5EF4-FFF2-40B4-BE49-F238E27FC236}">
                <a16:creationId xmlns:a16="http://schemas.microsoft.com/office/drawing/2014/main" id="{E84EF10B-D7C4-47CC-8328-22CF8CDE1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221163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94" name="Line 162">
            <a:extLst>
              <a:ext uri="{FF2B5EF4-FFF2-40B4-BE49-F238E27FC236}">
                <a16:creationId xmlns:a16="http://schemas.microsoft.com/office/drawing/2014/main" id="{3EF5CFE4-6466-45F7-A28C-CE930F47D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5734050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95" name="Line 163">
            <a:extLst>
              <a:ext uri="{FF2B5EF4-FFF2-40B4-BE49-F238E27FC236}">
                <a16:creationId xmlns:a16="http://schemas.microsoft.com/office/drawing/2014/main" id="{8F64101B-6125-49E4-9F2F-53CAC5FF2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5229225"/>
            <a:ext cx="5048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2196" name="Line 164">
            <a:extLst>
              <a:ext uri="{FF2B5EF4-FFF2-40B4-BE49-F238E27FC236}">
                <a16:creationId xmlns:a16="http://schemas.microsoft.com/office/drawing/2014/main" id="{4EEEB7B8-C9ED-42D6-9BBE-42C7075FF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221163"/>
            <a:ext cx="0" cy="10080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507" name="Text Box 166">
            <a:extLst>
              <a:ext uri="{FF2B5EF4-FFF2-40B4-BE49-F238E27FC236}">
                <a16:creationId xmlns:a16="http://schemas.microsoft.com/office/drawing/2014/main" id="{188D1DB9-296F-4B65-9E4E-1C57EA775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6508" name="Text Box 28">
            <a:extLst>
              <a:ext uri="{FF2B5EF4-FFF2-40B4-BE49-F238E27FC236}">
                <a16:creationId xmlns:a16="http://schemas.microsoft.com/office/drawing/2014/main" id="{C974DE87-1482-4823-ABE4-DFE5FBBF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99B74534-2819-4AA5-B95D-9DF10F8FA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0D24C5B2-2541-4616-A785-89FC525FE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051B432E-BC77-47C2-97F4-C27250AF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18437" name="Oval 40">
            <a:extLst>
              <a:ext uri="{FF2B5EF4-FFF2-40B4-BE49-F238E27FC236}">
                <a16:creationId xmlns:a16="http://schemas.microsoft.com/office/drawing/2014/main" id="{5F8E9316-CF4E-42D9-9563-D056F0D3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2060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38" name="Oval 41">
            <a:extLst>
              <a:ext uri="{FF2B5EF4-FFF2-40B4-BE49-F238E27FC236}">
                <a16:creationId xmlns:a16="http://schemas.microsoft.com/office/drawing/2014/main" id="{A8C69D18-D912-49FF-9CAF-5582F92C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0589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39" name="Oval 42">
            <a:extLst>
              <a:ext uri="{FF2B5EF4-FFF2-40B4-BE49-F238E27FC236}">
                <a16:creationId xmlns:a16="http://schemas.microsoft.com/office/drawing/2014/main" id="{D23BBD65-B37F-4CE7-8BA2-2C2423B5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589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0" name="Oval 43">
            <a:extLst>
              <a:ext uri="{FF2B5EF4-FFF2-40B4-BE49-F238E27FC236}">
                <a16:creationId xmlns:a16="http://schemas.microsoft.com/office/drawing/2014/main" id="{4C1AC186-5A6B-4627-AD01-8F94AB3E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0589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1" name="Oval 44">
            <a:extLst>
              <a:ext uri="{FF2B5EF4-FFF2-40B4-BE49-F238E27FC236}">
                <a16:creationId xmlns:a16="http://schemas.microsoft.com/office/drawing/2014/main" id="{0A97C4EA-E752-44C5-9912-A8CD8459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0589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2" name="Oval 45">
            <a:extLst>
              <a:ext uri="{FF2B5EF4-FFF2-40B4-BE49-F238E27FC236}">
                <a16:creationId xmlns:a16="http://schemas.microsoft.com/office/drawing/2014/main" id="{8613208F-5627-44C4-9D84-D5FF58CC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20589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3" name="Oval 46">
            <a:extLst>
              <a:ext uri="{FF2B5EF4-FFF2-40B4-BE49-F238E27FC236}">
                <a16:creationId xmlns:a16="http://schemas.microsoft.com/office/drawing/2014/main" id="{275068A4-D5B9-47D9-B82C-BD822AFA7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0589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4" name="Oval 47">
            <a:extLst>
              <a:ext uri="{FF2B5EF4-FFF2-40B4-BE49-F238E27FC236}">
                <a16:creationId xmlns:a16="http://schemas.microsoft.com/office/drawing/2014/main" id="{DD172AC2-ADDF-4FF7-9D31-AF573419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0589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5" name="Oval 48">
            <a:extLst>
              <a:ext uri="{FF2B5EF4-FFF2-40B4-BE49-F238E27FC236}">
                <a16:creationId xmlns:a16="http://schemas.microsoft.com/office/drawing/2014/main" id="{42D43298-4147-45C9-830F-BD650EF7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2420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6" name="Oval 49">
            <a:extLst>
              <a:ext uri="{FF2B5EF4-FFF2-40B4-BE49-F238E27FC236}">
                <a16:creationId xmlns:a16="http://schemas.microsoft.com/office/drawing/2014/main" id="{2752FF8C-20CB-4D51-92F3-55882B73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4193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7" name="Oval 50">
            <a:extLst>
              <a:ext uri="{FF2B5EF4-FFF2-40B4-BE49-F238E27FC236}">
                <a16:creationId xmlns:a16="http://schemas.microsoft.com/office/drawing/2014/main" id="{BF2BC658-57D8-4184-A7C8-B0BF9EF4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4193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8" name="Oval 51">
            <a:extLst>
              <a:ext uri="{FF2B5EF4-FFF2-40B4-BE49-F238E27FC236}">
                <a16:creationId xmlns:a16="http://schemas.microsoft.com/office/drawing/2014/main" id="{B2777919-2DCB-4A29-9DE4-7789EFE2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4193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49" name="Oval 52">
            <a:extLst>
              <a:ext uri="{FF2B5EF4-FFF2-40B4-BE49-F238E27FC236}">
                <a16:creationId xmlns:a16="http://schemas.microsoft.com/office/drawing/2014/main" id="{BFC9D5E6-6435-44C0-9918-5940604B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4193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0" name="Oval 53">
            <a:extLst>
              <a:ext uri="{FF2B5EF4-FFF2-40B4-BE49-F238E27FC236}">
                <a16:creationId xmlns:a16="http://schemas.microsoft.com/office/drawing/2014/main" id="{89BB0D94-39F2-4181-8D4A-CC5C3F93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24193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1" name="Oval 54">
            <a:extLst>
              <a:ext uri="{FF2B5EF4-FFF2-40B4-BE49-F238E27FC236}">
                <a16:creationId xmlns:a16="http://schemas.microsoft.com/office/drawing/2014/main" id="{C4C1B944-E16C-49BE-998E-05595A1A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4193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2" name="Oval 55">
            <a:extLst>
              <a:ext uri="{FF2B5EF4-FFF2-40B4-BE49-F238E27FC236}">
                <a16:creationId xmlns:a16="http://schemas.microsoft.com/office/drawing/2014/main" id="{A36C33B7-D19E-46E1-9789-D5B8BB8D9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4193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3" name="Oval 56">
            <a:extLst>
              <a:ext uri="{FF2B5EF4-FFF2-40B4-BE49-F238E27FC236}">
                <a16:creationId xmlns:a16="http://schemas.microsoft.com/office/drawing/2014/main" id="{290AF465-4E4E-496F-B7C7-DD6031AC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2781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4" name="Oval 57">
            <a:extLst>
              <a:ext uri="{FF2B5EF4-FFF2-40B4-BE49-F238E27FC236}">
                <a16:creationId xmlns:a16="http://schemas.microsoft.com/office/drawing/2014/main" id="{34E42B4E-B099-4FF3-B045-13FEF988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779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5" name="Oval 58">
            <a:extLst>
              <a:ext uri="{FF2B5EF4-FFF2-40B4-BE49-F238E27FC236}">
                <a16:creationId xmlns:a16="http://schemas.microsoft.com/office/drawing/2014/main" id="{0A7626A6-3E27-49F8-A8D4-D79F94BF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779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6" name="Oval 59">
            <a:extLst>
              <a:ext uri="{FF2B5EF4-FFF2-40B4-BE49-F238E27FC236}">
                <a16:creationId xmlns:a16="http://schemas.microsoft.com/office/drawing/2014/main" id="{0317620B-A276-4DCA-B295-9E89D9401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779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7" name="Oval 60">
            <a:extLst>
              <a:ext uri="{FF2B5EF4-FFF2-40B4-BE49-F238E27FC236}">
                <a16:creationId xmlns:a16="http://schemas.microsoft.com/office/drawing/2014/main" id="{43200835-56B3-46E9-B3D8-49099B26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779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8" name="Oval 61">
            <a:extLst>
              <a:ext uri="{FF2B5EF4-FFF2-40B4-BE49-F238E27FC236}">
                <a16:creationId xmlns:a16="http://schemas.microsoft.com/office/drawing/2014/main" id="{0BA2719C-31F1-4E6B-A03F-E450D899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2779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59" name="Oval 62">
            <a:extLst>
              <a:ext uri="{FF2B5EF4-FFF2-40B4-BE49-F238E27FC236}">
                <a16:creationId xmlns:a16="http://schemas.microsoft.com/office/drawing/2014/main" id="{079E1A44-8EA2-47B5-A4E0-35CF0BFE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779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0" name="Oval 63">
            <a:extLst>
              <a:ext uri="{FF2B5EF4-FFF2-40B4-BE49-F238E27FC236}">
                <a16:creationId xmlns:a16="http://schemas.microsoft.com/office/drawing/2014/main" id="{8942900B-BF9A-4F84-8026-F8BAC8122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779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1" name="Oval 64">
            <a:extLst>
              <a:ext uri="{FF2B5EF4-FFF2-40B4-BE49-F238E27FC236}">
                <a16:creationId xmlns:a16="http://schemas.microsoft.com/office/drawing/2014/main" id="{8557E4F1-F650-460F-A041-85882E30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35020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2" name="Oval 65">
            <a:extLst>
              <a:ext uri="{FF2B5EF4-FFF2-40B4-BE49-F238E27FC236}">
                <a16:creationId xmlns:a16="http://schemas.microsoft.com/office/drawing/2014/main" id="{FE59A267-8E6F-45C6-BBEB-A20F346E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500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3" name="Oval 66">
            <a:extLst>
              <a:ext uri="{FF2B5EF4-FFF2-40B4-BE49-F238E27FC236}">
                <a16:creationId xmlns:a16="http://schemas.microsoft.com/office/drawing/2014/main" id="{3AB4B87F-6F39-463E-A454-59BF201C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500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4" name="Oval 67">
            <a:extLst>
              <a:ext uri="{FF2B5EF4-FFF2-40B4-BE49-F238E27FC236}">
                <a16:creationId xmlns:a16="http://schemas.microsoft.com/office/drawing/2014/main" id="{68F947AC-AAE7-40E9-B815-F34A92C0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500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5" name="Oval 68">
            <a:extLst>
              <a:ext uri="{FF2B5EF4-FFF2-40B4-BE49-F238E27FC236}">
                <a16:creationId xmlns:a16="http://schemas.microsoft.com/office/drawing/2014/main" id="{36A2498C-B33F-4BF5-901D-20DFCAF81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3500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6" name="Oval 69">
            <a:extLst>
              <a:ext uri="{FF2B5EF4-FFF2-40B4-BE49-F238E27FC236}">
                <a16:creationId xmlns:a16="http://schemas.microsoft.com/office/drawing/2014/main" id="{B2F429A4-5B8B-43F4-8313-FF2F9541F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3500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7" name="Oval 70">
            <a:extLst>
              <a:ext uri="{FF2B5EF4-FFF2-40B4-BE49-F238E27FC236}">
                <a16:creationId xmlns:a16="http://schemas.microsoft.com/office/drawing/2014/main" id="{645D8EE3-621E-4A61-8F95-782D366D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500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8" name="Oval 71">
            <a:extLst>
              <a:ext uri="{FF2B5EF4-FFF2-40B4-BE49-F238E27FC236}">
                <a16:creationId xmlns:a16="http://schemas.microsoft.com/office/drawing/2014/main" id="{F1216028-860F-425F-AFFE-52EED5008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3500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69" name="Oval 72">
            <a:extLst>
              <a:ext uri="{FF2B5EF4-FFF2-40B4-BE49-F238E27FC236}">
                <a16:creationId xmlns:a16="http://schemas.microsoft.com/office/drawing/2014/main" id="{71262B2D-6FE1-401B-8E6E-3175DF88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38623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0" name="Oval 73">
            <a:extLst>
              <a:ext uri="{FF2B5EF4-FFF2-40B4-BE49-F238E27FC236}">
                <a16:creationId xmlns:a16="http://schemas.microsoft.com/office/drawing/2014/main" id="{F47D70FC-4C0B-4371-BD31-FDC74F17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860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1" name="Oval 74">
            <a:extLst>
              <a:ext uri="{FF2B5EF4-FFF2-40B4-BE49-F238E27FC236}">
                <a16:creationId xmlns:a16="http://schemas.microsoft.com/office/drawing/2014/main" id="{1CED361A-7786-4E49-A1DA-B12491EB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2" name="Oval 75">
            <a:extLst>
              <a:ext uri="{FF2B5EF4-FFF2-40B4-BE49-F238E27FC236}">
                <a16:creationId xmlns:a16="http://schemas.microsoft.com/office/drawing/2014/main" id="{EB41F868-67EC-4B34-A515-26A7B6E2C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60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3" name="Oval 76">
            <a:extLst>
              <a:ext uri="{FF2B5EF4-FFF2-40B4-BE49-F238E27FC236}">
                <a16:creationId xmlns:a16="http://schemas.microsoft.com/office/drawing/2014/main" id="{66F6EA18-6083-41AD-B022-4E8C3C30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3860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4" name="Oval 77">
            <a:extLst>
              <a:ext uri="{FF2B5EF4-FFF2-40B4-BE49-F238E27FC236}">
                <a16:creationId xmlns:a16="http://schemas.microsoft.com/office/drawing/2014/main" id="{C3F58B03-B2FC-4A31-B52D-5D92B1CA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3860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5" name="Oval 78">
            <a:extLst>
              <a:ext uri="{FF2B5EF4-FFF2-40B4-BE49-F238E27FC236}">
                <a16:creationId xmlns:a16="http://schemas.microsoft.com/office/drawing/2014/main" id="{D6CF62D9-D413-48F0-B714-A95901A6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860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6" name="Oval 79">
            <a:extLst>
              <a:ext uri="{FF2B5EF4-FFF2-40B4-BE49-F238E27FC236}">
                <a16:creationId xmlns:a16="http://schemas.microsoft.com/office/drawing/2014/main" id="{3FB1D88C-DB57-492C-97FF-85B4B7A7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3860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7" name="Oval 80">
            <a:extLst>
              <a:ext uri="{FF2B5EF4-FFF2-40B4-BE49-F238E27FC236}">
                <a16:creationId xmlns:a16="http://schemas.microsoft.com/office/drawing/2014/main" id="{124A69E2-B72D-4400-9467-D0EA1559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45815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8" name="Oval 81">
            <a:extLst>
              <a:ext uri="{FF2B5EF4-FFF2-40B4-BE49-F238E27FC236}">
                <a16:creationId xmlns:a16="http://schemas.microsoft.com/office/drawing/2014/main" id="{A032D2E2-4675-4BC4-8639-8EF467F6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79" name="Oval 82">
            <a:extLst>
              <a:ext uri="{FF2B5EF4-FFF2-40B4-BE49-F238E27FC236}">
                <a16:creationId xmlns:a16="http://schemas.microsoft.com/office/drawing/2014/main" id="{F04EFAF4-A553-4260-A244-E7886D1D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0" name="Oval 83">
            <a:extLst>
              <a:ext uri="{FF2B5EF4-FFF2-40B4-BE49-F238E27FC236}">
                <a16:creationId xmlns:a16="http://schemas.microsoft.com/office/drawing/2014/main" id="{6F654BFD-7227-44A6-9A15-8E5903F2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1" name="Oval 84">
            <a:extLst>
              <a:ext uri="{FF2B5EF4-FFF2-40B4-BE49-F238E27FC236}">
                <a16:creationId xmlns:a16="http://schemas.microsoft.com/office/drawing/2014/main" id="{93B64161-8037-4DAF-B343-7E4B178DC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2" name="Oval 85">
            <a:extLst>
              <a:ext uri="{FF2B5EF4-FFF2-40B4-BE49-F238E27FC236}">
                <a16:creationId xmlns:a16="http://schemas.microsoft.com/office/drawing/2014/main" id="{1162A034-AA74-411F-94BC-EE8AE5A3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3" name="Oval 86">
            <a:extLst>
              <a:ext uri="{FF2B5EF4-FFF2-40B4-BE49-F238E27FC236}">
                <a16:creationId xmlns:a16="http://schemas.microsoft.com/office/drawing/2014/main" id="{DA6DBC66-A889-435B-AD98-62C88BB32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4" name="Oval 87">
            <a:extLst>
              <a:ext uri="{FF2B5EF4-FFF2-40B4-BE49-F238E27FC236}">
                <a16:creationId xmlns:a16="http://schemas.microsoft.com/office/drawing/2014/main" id="{C9670CC6-B57C-4396-8ACE-DEF9FDB5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5" name="Oval 88">
            <a:extLst>
              <a:ext uri="{FF2B5EF4-FFF2-40B4-BE49-F238E27FC236}">
                <a16:creationId xmlns:a16="http://schemas.microsoft.com/office/drawing/2014/main" id="{05D9B030-8660-4AA9-BDE9-95579F68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49418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6" name="Oval 89">
            <a:extLst>
              <a:ext uri="{FF2B5EF4-FFF2-40B4-BE49-F238E27FC236}">
                <a16:creationId xmlns:a16="http://schemas.microsoft.com/office/drawing/2014/main" id="{12119366-5D12-4903-B32A-07649248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940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7" name="Oval 90">
            <a:extLst>
              <a:ext uri="{FF2B5EF4-FFF2-40B4-BE49-F238E27FC236}">
                <a16:creationId xmlns:a16="http://schemas.microsoft.com/office/drawing/2014/main" id="{D3454842-B412-48F9-B1CC-DFDCA324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940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8" name="Oval 91">
            <a:extLst>
              <a:ext uri="{FF2B5EF4-FFF2-40B4-BE49-F238E27FC236}">
                <a16:creationId xmlns:a16="http://schemas.microsoft.com/office/drawing/2014/main" id="{6155AE90-52DD-43CE-971D-550C72CE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940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89" name="Oval 92">
            <a:extLst>
              <a:ext uri="{FF2B5EF4-FFF2-40B4-BE49-F238E27FC236}">
                <a16:creationId xmlns:a16="http://schemas.microsoft.com/office/drawing/2014/main" id="{89CC2215-231B-4AEE-8124-7EB23917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4940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0" name="Oval 93">
            <a:extLst>
              <a:ext uri="{FF2B5EF4-FFF2-40B4-BE49-F238E27FC236}">
                <a16:creationId xmlns:a16="http://schemas.microsoft.com/office/drawing/2014/main" id="{C11EA592-DC17-495C-935C-9F3E5455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4940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1" name="Oval 94">
            <a:extLst>
              <a:ext uri="{FF2B5EF4-FFF2-40B4-BE49-F238E27FC236}">
                <a16:creationId xmlns:a16="http://schemas.microsoft.com/office/drawing/2014/main" id="{E307B172-016A-4392-84C7-D8C9B02C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940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2" name="Oval 95">
            <a:extLst>
              <a:ext uri="{FF2B5EF4-FFF2-40B4-BE49-F238E27FC236}">
                <a16:creationId xmlns:a16="http://schemas.microsoft.com/office/drawing/2014/main" id="{41471642-5E53-4534-9DF7-5A3F6084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4940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3" name="Oval 96">
            <a:extLst>
              <a:ext uri="{FF2B5EF4-FFF2-40B4-BE49-F238E27FC236}">
                <a16:creationId xmlns:a16="http://schemas.microsoft.com/office/drawing/2014/main" id="{844484D4-9B17-48DF-9CCE-707B454C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53022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4" name="Oval 97">
            <a:extLst>
              <a:ext uri="{FF2B5EF4-FFF2-40B4-BE49-F238E27FC236}">
                <a16:creationId xmlns:a16="http://schemas.microsoft.com/office/drawing/2014/main" id="{B96FEEE9-2739-4351-9FB3-717F7BCA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300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5" name="Oval 98">
            <a:extLst>
              <a:ext uri="{FF2B5EF4-FFF2-40B4-BE49-F238E27FC236}">
                <a16:creationId xmlns:a16="http://schemas.microsoft.com/office/drawing/2014/main" id="{C5E47357-D865-48C4-849E-0513879E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300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6" name="Oval 99">
            <a:extLst>
              <a:ext uri="{FF2B5EF4-FFF2-40B4-BE49-F238E27FC236}">
                <a16:creationId xmlns:a16="http://schemas.microsoft.com/office/drawing/2014/main" id="{3B3E3E1F-3764-4D6A-A16C-EC96DC2B4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5300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7" name="Oval 100">
            <a:extLst>
              <a:ext uri="{FF2B5EF4-FFF2-40B4-BE49-F238E27FC236}">
                <a16:creationId xmlns:a16="http://schemas.microsoft.com/office/drawing/2014/main" id="{BFA0E051-688A-48A7-809F-6E5859A9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5300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8" name="Oval 101">
            <a:extLst>
              <a:ext uri="{FF2B5EF4-FFF2-40B4-BE49-F238E27FC236}">
                <a16:creationId xmlns:a16="http://schemas.microsoft.com/office/drawing/2014/main" id="{4F80C0D0-47EA-4BAE-91F7-CBDE365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5300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499" name="Oval 102">
            <a:extLst>
              <a:ext uri="{FF2B5EF4-FFF2-40B4-BE49-F238E27FC236}">
                <a16:creationId xmlns:a16="http://schemas.microsoft.com/office/drawing/2014/main" id="{C018A4D9-9873-422E-A008-A92D67F7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300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0" name="Oval 103">
            <a:extLst>
              <a:ext uri="{FF2B5EF4-FFF2-40B4-BE49-F238E27FC236}">
                <a16:creationId xmlns:a16="http://schemas.microsoft.com/office/drawing/2014/main" id="{D7B90077-A0AD-493B-9ED8-17B00765C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5300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1" name="Text Box 105">
            <a:extLst>
              <a:ext uri="{FF2B5EF4-FFF2-40B4-BE49-F238E27FC236}">
                <a16:creationId xmlns:a16="http://schemas.microsoft.com/office/drawing/2014/main" id="{D6C88058-D0B2-4454-B695-97D459FBA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2305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  <a:t>Krzywa </a:t>
            </a:r>
            <a:r>
              <a:rPr lang="pl-PL" altLang="pl-PL" sz="2000" dirty="0" err="1">
                <a:solidFill>
                  <a:schemeClr val="hlink"/>
                </a:solidFill>
                <a:latin typeface="Arial" panose="020B0604020202020204" pitchFamily="34" charset="0"/>
              </a:rPr>
              <a:t>Peano</a:t>
            </a:r>
            <a: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b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  <a:t>(Hilberta) </a:t>
            </a:r>
            <a:b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  <a:t>dla bloku </a:t>
            </a:r>
            <a:b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pl-PL" altLang="pl-PL" sz="2000" dirty="0">
                <a:solidFill>
                  <a:schemeClr val="hlink"/>
                </a:solidFill>
                <a:latin typeface="Arial" panose="020B0604020202020204" pitchFamily="34" charset="0"/>
              </a:rPr>
              <a:t>16×16 pikseli</a:t>
            </a:r>
          </a:p>
        </p:txBody>
      </p:sp>
      <p:sp>
        <p:nvSpPr>
          <p:cNvPr id="18502" name="Oval 157">
            <a:extLst>
              <a:ext uri="{FF2B5EF4-FFF2-40B4-BE49-F238E27FC236}">
                <a16:creationId xmlns:a16="http://schemas.microsoft.com/office/drawing/2014/main" id="{04CAB4FF-ECFC-4231-A4FC-BA636B61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982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3" name="Oval 158">
            <a:extLst>
              <a:ext uri="{FF2B5EF4-FFF2-40B4-BE49-F238E27FC236}">
                <a16:creationId xmlns:a16="http://schemas.microsoft.com/office/drawing/2014/main" id="{FDF30370-A863-4607-8514-F8E8728F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981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4" name="Oval 159">
            <a:extLst>
              <a:ext uri="{FF2B5EF4-FFF2-40B4-BE49-F238E27FC236}">
                <a16:creationId xmlns:a16="http://schemas.microsoft.com/office/drawing/2014/main" id="{EEA201EE-B611-4395-9AE0-7518283C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981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5" name="Oval 160">
            <a:extLst>
              <a:ext uri="{FF2B5EF4-FFF2-40B4-BE49-F238E27FC236}">
                <a16:creationId xmlns:a16="http://schemas.microsoft.com/office/drawing/2014/main" id="{B589B911-6CAB-46B3-8F53-10B64776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981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6" name="Oval 161">
            <a:extLst>
              <a:ext uri="{FF2B5EF4-FFF2-40B4-BE49-F238E27FC236}">
                <a16:creationId xmlns:a16="http://schemas.microsoft.com/office/drawing/2014/main" id="{4B23667B-AE2E-49DD-83D0-695B8FB5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981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7" name="Oval 162">
            <a:extLst>
              <a:ext uri="{FF2B5EF4-FFF2-40B4-BE49-F238E27FC236}">
                <a16:creationId xmlns:a16="http://schemas.microsoft.com/office/drawing/2014/main" id="{0D3BB7B1-3017-4DBD-84D8-49D4BB6E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981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8" name="Oval 163">
            <a:extLst>
              <a:ext uri="{FF2B5EF4-FFF2-40B4-BE49-F238E27FC236}">
                <a16:creationId xmlns:a16="http://schemas.microsoft.com/office/drawing/2014/main" id="{0C951BD9-B5AB-4275-BBF7-E0F9004D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981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09" name="Oval 164">
            <a:extLst>
              <a:ext uri="{FF2B5EF4-FFF2-40B4-BE49-F238E27FC236}">
                <a16:creationId xmlns:a16="http://schemas.microsoft.com/office/drawing/2014/main" id="{426C915B-2F76-47F7-8F42-D7F11C09F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981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0" name="Oval 165">
            <a:extLst>
              <a:ext uri="{FF2B5EF4-FFF2-40B4-BE49-F238E27FC236}">
                <a16:creationId xmlns:a16="http://schemas.microsoft.com/office/drawing/2014/main" id="{F9103907-DFA7-4C7C-9CB0-382711A6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1341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1" name="Oval 166">
            <a:extLst>
              <a:ext uri="{FF2B5EF4-FFF2-40B4-BE49-F238E27FC236}">
                <a16:creationId xmlns:a16="http://schemas.microsoft.com/office/drawing/2014/main" id="{3E7FECE6-720D-4AAB-B8C0-3DDB8229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339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2" name="Oval 167">
            <a:extLst>
              <a:ext uri="{FF2B5EF4-FFF2-40B4-BE49-F238E27FC236}">
                <a16:creationId xmlns:a16="http://schemas.microsoft.com/office/drawing/2014/main" id="{4AD845E1-B9F4-4F49-9B5D-B6EE7037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3398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3" name="Oval 168">
            <a:extLst>
              <a:ext uri="{FF2B5EF4-FFF2-40B4-BE49-F238E27FC236}">
                <a16:creationId xmlns:a16="http://schemas.microsoft.com/office/drawing/2014/main" id="{036D1217-8F2E-4BE3-8C32-44419F6F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1339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4" name="Oval 169">
            <a:extLst>
              <a:ext uri="{FF2B5EF4-FFF2-40B4-BE49-F238E27FC236}">
                <a16:creationId xmlns:a16="http://schemas.microsoft.com/office/drawing/2014/main" id="{FA675329-BF57-410A-A78A-A33F9FCEE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13398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5" name="Oval 170">
            <a:extLst>
              <a:ext uri="{FF2B5EF4-FFF2-40B4-BE49-F238E27FC236}">
                <a16:creationId xmlns:a16="http://schemas.microsoft.com/office/drawing/2014/main" id="{062E2C45-8E8F-4EA7-8432-1A059BD9A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1339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6" name="Oval 171">
            <a:extLst>
              <a:ext uri="{FF2B5EF4-FFF2-40B4-BE49-F238E27FC236}">
                <a16:creationId xmlns:a16="http://schemas.microsoft.com/office/drawing/2014/main" id="{916E952F-426B-4230-8032-918C475F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1339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7" name="Oval 172">
            <a:extLst>
              <a:ext uri="{FF2B5EF4-FFF2-40B4-BE49-F238E27FC236}">
                <a16:creationId xmlns:a16="http://schemas.microsoft.com/office/drawing/2014/main" id="{924B29D8-4F53-4D8B-B261-8291E811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1339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8" name="Oval 173">
            <a:extLst>
              <a:ext uri="{FF2B5EF4-FFF2-40B4-BE49-F238E27FC236}">
                <a16:creationId xmlns:a16="http://schemas.microsoft.com/office/drawing/2014/main" id="{CEFEDA65-8F6D-4D46-B067-B130FEAE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1701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19" name="Oval 174">
            <a:extLst>
              <a:ext uri="{FF2B5EF4-FFF2-40B4-BE49-F238E27FC236}">
                <a16:creationId xmlns:a16="http://schemas.microsoft.com/office/drawing/2014/main" id="{3BFAE099-34C0-453D-A324-47E8B2A7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7002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0" name="Oval 175">
            <a:extLst>
              <a:ext uri="{FF2B5EF4-FFF2-40B4-BE49-F238E27FC236}">
                <a16:creationId xmlns:a16="http://schemas.microsoft.com/office/drawing/2014/main" id="{29F50F83-C5D5-4149-9210-2FFF0FB2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7002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1" name="Oval 176">
            <a:extLst>
              <a:ext uri="{FF2B5EF4-FFF2-40B4-BE49-F238E27FC236}">
                <a16:creationId xmlns:a16="http://schemas.microsoft.com/office/drawing/2014/main" id="{99913E43-6EBF-4F49-930F-BAE9125C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17002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2" name="Oval 177">
            <a:extLst>
              <a:ext uri="{FF2B5EF4-FFF2-40B4-BE49-F238E27FC236}">
                <a16:creationId xmlns:a16="http://schemas.microsoft.com/office/drawing/2014/main" id="{5E78BF90-49A3-4103-BDC4-7E7506FB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17002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3" name="Oval 178">
            <a:extLst>
              <a:ext uri="{FF2B5EF4-FFF2-40B4-BE49-F238E27FC236}">
                <a16:creationId xmlns:a16="http://schemas.microsoft.com/office/drawing/2014/main" id="{ABF45199-44B1-4310-B0D5-401056E6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17002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4" name="Oval 179">
            <a:extLst>
              <a:ext uri="{FF2B5EF4-FFF2-40B4-BE49-F238E27FC236}">
                <a16:creationId xmlns:a16="http://schemas.microsoft.com/office/drawing/2014/main" id="{71460118-3A41-47D4-984A-1BD0F453C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17002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5" name="Oval 180">
            <a:extLst>
              <a:ext uri="{FF2B5EF4-FFF2-40B4-BE49-F238E27FC236}">
                <a16:creationId xmlns:a16="http://schemas.microsoft.com/office/drawing/2014/main" id="{20EC51E9-A3CE-4924-8FD1-F4EC551A0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17002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6" name="Oval 181">
            <a:extLst>
              <a:ext uri="{FF2B5EF4-FFF2-40B4-BE49-F238E27FC236}">
                <a16:creationId xmlns:a16="http://schemas.microsoft.com/office/drawing/2014/main" id="{B06AEC3E-5B1B-423D-AA4B-7E28CA03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3141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7" name="Oval 182">
            <a:extLst>
              <a:ext uri="{FF2B5EF4-FFF2-40B4-BE49-F238E27FC236}">
                <a16:creationId xmlns:a16="http://schemas.microsoft.com/office/drawing/2014/main" id="{D48C98CD-C85B-44ED-A522-4AA5E3E9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140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8" name="Oval 183">
            <a:extLst>
              <a:ext uri="{FF2B5EF4-FFF2-40B4-BE49-F238E27FC236}">
                <a16:creationId xmlns:a16="http://schemas.microsoft.com/office/drawing/2014/main" id="{B1177FD1-CF85-4930-8042-3CDD49D7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140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29" name="Oval 184">
            <a:extLst>
              <a:ext uri="{FF2B5EF4-FFF2-40B4-BE49-F238E27FC236}">
                <a16:creationId xmlns:a16="http://schemas.microsoft.com/office/drawing/2014/main" id="{701F1925-4644-460C-9B0A-3559D292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140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0" name="Oval 185">
            <a:extLst>
              <a:ext uri="{FF2B5EF4-FFF2-40B4-BE49-F238E27FC236}">
                <a16:creationId xmlns:a16="http://schemas.microsoft.com/office/drawing/2014/main" id="{ABD6E4AB-5081-4537-A9AF-E0B4A9F9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3140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1" name="Oval 186">
            <a:extLst>
              <a:ext uri="{FF2B5EF4-FFF2-40B4-BE49-F238E27FC236}">
                <a16:creationId xmlns:a16="http://schemas.microsoft.com/office/drawing/2014/main" id="{FADF0D80-2DC3-40B5-ABE1-750B5823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3140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2" name="Oval 187">
            <a:extLst>
              <a:ext uri="{FF2B5EF4-FFF2-40B4-BE49-F238E27FC236}">
                <a16:creationId xmlns:a16="http://schemas.microsoft.com/office/drawing/2014/main" id="{EBC2DDA4-C42D-4F66-A915-8EA783A1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140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3" name="Oval 188">
            <a:extLst>
              <a:ext uri="{FF2B5EF4-FFF2-40B4-BE49-F238E27FC236}">
                <a16:creationId xmlns:a16="http://schemas.microsoft.com/office/drawing/2014/main" id="{90BE143C-6FC0-4600-A924-E93958076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3140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4" name="Oval 189">
            <a:extLst>
              <a:ext uri="{FF2B5EF4-FFF2-40B4-BE49-F238E27FC236}">
                <a16:creationId xmlns:a16="http://schemas.microsoft.com/office/drawing/2014/main" id="{7FC00157-CA43-4026-9933-764270458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42211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5" name="Oval 190">
            <a:extLst>
              <a:ext uri="{FF2B5EF4-FFF2-40B4-BE49-F238E27FC236}">
                <a16:creationId xmlns:a16="http://schemas.microsoft.com/office/drawing/2014/main" id="{89FB62C5-A6EE-4D63-8C5F-491459DA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219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6" name="Oval 191">
            <a:extLst>
              <a:ext uri="{FF2B5EF4-FFF2-40B4-BE49-F238E27FC236}">
                <a16:creationId xmlns:a16="http://schemas.microsoft.com/office/drawing/2014/main" id="{AD4345F9-814B-4D83-A349-B0EC9DE2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19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7" name="Oval 192">
            <a:extLst>
              <a:ext uri="{FF2B5EF4-FFF2-40B4-BE49-F238E27FC236}">
                <a16:creationId xmlns:a16="http://schemas.microsoft.com/office/drawing/2014/main" id="{5B307D17-2104-4C08-93E8-3CE05FA9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219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8" name="Oval 193">
            <a:extLst>
              <a:ext uri="{FF2B5EF4-FFF2-40B4-BE49-F238E27FC236}">
                <a16:creationId xmlns:a16="http://schemas.microsoft.com/office/drawing/2014/main" id="{30516FF9-837F-4791-8CA2-B655C602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4219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39" name="Oval 194">
            <a:extLst>
              <a:ext uri="{FF2B5EF4-FFF2-40B4-BE49-F238E27FC236}">
                <a16:creationId xmlns:a16="http://schemas.microsoft.com/office/drawing/2014/main" id="{2017D0C3-2C2C-4604-BA7B-4EAD0114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4219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0" name="Oval 195">
            <a:extLst>
              <a:ext uri="{FF2B5EF4-FFF2-40B4-BE49-F238E27FC236}">
                <a16:creationId xmlns:a16="http://schemas.microsoft.com/office/drawing/2014/main" id="{2D7FD152-5A41-4883-9F3E-C53BDEFF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219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1" name="Oval 196">
            <a:extLst>
              <a:ext uri="{FF2B5EF4-FFF2-40B4-BE49-F238E27FC236}">
                <a16:creationId xmlns:a16="http://schemas.microsoft.com/office/drawing/2014/main" id="{C578B272-7EE2-4FBD-87B9-30B4C547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4219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2" name="Oval 197">
            <a:extLst>
              <a:ext uri="{FF2B5EF4-FFF2-40B4-BE49-F238E27FC236}">
                <a16:creationId xmlns:a16="http://schemas.microsoft.com/office/drawing/2014/main" id="{E6AF12F4-85D7-4B74-8FD2-A1F689F8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56610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3" name="Oval 198">
            <a:extLst>
              <a:ext uri="{FF2B5EF4-FFF2-40B4-BE49-F238E27FC236}">
                <a16:creationId xmlns:a16="http://schemas.microsoft.com/office/drawing/2014/main" id="{66A4C32C-5DA8-4ACC-9D66-99B0B55A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659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4" name="Oval 199">
            <a:extLst>
              <a:ext uri="{FF2B5EF4-FFF2-40B4-BE49-F238E27FC236}">
                <a16:creationId xmlns:a16="http://schemas.microsoft.com/office/drawing/2014/main" id="{BFE6F031-BD16-497B-BB15-D884B702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659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5" name="Oval 200">
            <a:extLst>
              <a:ext uri="{FF2B5EF4-FFF2-40B4-BE49-F238E27FC236}">
                <a16:creationId xmlns:a16="http://schemas.microsoft.com/office/drawing/2014/main" id="{66A564BB-A8BB-4206-92CA-8F95D597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5659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6" name="Oval 201">
            <a:extLst>
              <a:ext uri="{FF2B5EF4-FFF2-40B4-BE49-F238E27FC236}">
                <a16:creationId xmlns:a16="http://schemas.microsoft.com/office/drawing/2014/main" id="{60E8A2D1-7ADB-4E49-A715-0540672D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5659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7" name="Oval 202">
            <a:extLst>
              <a:ext uri="{FF2B5EF4-FFF2-40B4-BE49-F238E27FC236}">
                <a16:creationId xmlns:a16="http://schemas.microsoft.com/office/drawing/2014/main" id="{120D04DB-BCEA-4B99-99D8-9515D059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5659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8" name="Oval 203">
            <a:extLst>
              <a:ext uri="{FF2B5EF4-FFF2-40B4-BE49-F238E27FC236}">
                <a16:creationId xmlns:a16="http://schemas.microsoft.com/office/drawing/2014/main" id="{95A002A5-4C3C-416F-8A42-DB65089AE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659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49" name="Oval 204">
            <a:extLst>
              <a:ext uri="{FF2B5EF4-FFF2-40B4-BE49-F238E27FC236}">
                <a16:creationId xmlns:a16="http://schemas.microsoft.com/office/drawing/2014/main" id="{1D22F734-E178-4B9A-9174-8002FE0A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5659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0" name="Oval 205">
            <a:extLst>
              <a:ext uri="{FF2B5EF4-FFF2-40B4-BE49-F238E27FC236}">
                <a16:creationId xmlns:a16="http://schemas.microsoft.com/office/drawing/2014/main" id="{E8338C1A-BF7D-4B7D-958B-B73B27EF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60213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1" name="Oval 206">
            <a:extLst>
              <a:ext uri="{FF2B5EF4-FFF2-40B4-BE49-F238E27FC236}">
                <a16:creationId xmlns:a16="http://schemas.microsoft.com/office/drawing/2014/main" id="{11629403-79F4-470D-A254-8D7EE5F5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6019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2" name="Oval 207">
            <a:extLst>
              <a:ext uri="{FF2B5EF4-FFF2-40B4-BE49-F238E27FC236}">
                <a16:creationId xmlns:a16="http://schemas.microsoft.com/office/drawing/2014/main" id="{C28B7F96-1FDB-4DBD-B02E-8682D15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19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3" name="Oval 208">
            <a:extLst>
              <a:ext uri="{FF2B5EF4-FFF2-40B4-BE49-F238E27FC236}">
                <a16:creationId xmlns:a16="http://schemas.microsoft.com/office/drawing/2014/main" id="{F687E198-770A-4859-9ADF-CFC46AC7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6019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4" name="Oval 209">
            <a:extLst>
              <a:ext uri="{FF2B5EF4-FFF2-40B4-BE49-F238E27FC236}">
                <a16:creationId xmlns:a16="http://schemas.microsoft.com/office/drawing/2014/main" id="{CF8080E8-CD78-477F-B191-55A399DE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6019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5" name="Oval 210">
            <a:extLst>
              <a:ext uri="{FF2B5EF4-FFF2-40B4-BE49-F238E27FC236}">
                <a16:creationId xmlns:a16="http://schemas.microsoft.com/office/drawing/2014/main" id="{0F543DB1-B1C8-45B5-97B5-ED6868C9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019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6" name="Oval 211">
            <a:extLst>
              <a:ext uri="{FF2B5EF4-FFF2-40B4-BE49-F238E27FC236}">
                <a16:creationId xmlns:a16="http://schemas.microsoft.com/office/drawing/2014/main" id="{6CC1563F-988D-4AC3-9D40-47EDD7F4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6019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7" name="Oval 212">
            <a:extLst>
              <a:ext uri="{FF2B5EF4-FFF2-40B4-BE49-F238E27FC236}">
                <a16:creationId xmlns:a16="http://schemas.microsoft.com/office/drawing/2014/main" id="{FF43D8D3-D9E0-4258-8A5B-0BEE0149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6019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8" name="Oval 213">
            <a:extLst>
              <a:ext uri="{FF2B5EF4-FFF2-40B4-BE49-F238E27FC236}">
                <a16:creationId xmlns:a16="http://schemas.microsoft.com/office/drawing/2014/main" id="{B7B55651-5B79-478F-B9C6-7C5C0E22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622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59" name="Oval 214">
            <a:extLst>
              <a:ext uri="{FF2B5EF4-FFF2-40B4-BE49-F238E27FC236}">
                <a16:creationId xmlns:a16="http://schemas.microsoft.com/office/drawing/2014/main" id="{4391A01D-5B7E-4C7F-B1A0-025A8CBB4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620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0" name="Oval 215">
            <a:extLst>
              <a:ext uri="{FF2B5EF4-FFF2-40B4-BE49-F238E27FC236}">
                <a16:creationId xmlns:a16="http://schemas.microsoft.com/office/drawing/2014/main" id="{76A359A1-4B60-4C05-BA1B-ED6CD173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20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1" name="Oval 216">
            <a:extLst>
              <a:ext uri="{FF2B5EF4-FFF2-40B4-BE49-F238E27FC236}">
                <a16:creationId xmlns:a16="http://schemas.microsoft.com/office/drawing/2014/main" id="{B7A0386D-3DCF-49E2-BB95-E7B82B60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620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2" name="Oval 217">
            <a:extLst>
              <a:ext uri="{FF2B5EF4-FFF2-40B4-BE49-F238E27FC236}">
                <a16:creationId xmlns:a16="http://schemas.microsoft.com/office/drawing/2014/main" id="{ACC43D33-3E90-4DD3-966E-F698A284C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620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3" name="Oval 218">
            <a:extLst>
              <a:ext uri="{FF2B5EF4-FFF2-40B4-BE49-F238E27FC236}">
                <a16:creationId xmlns:a16="http://schemas.microsoft.com/office/drawing/2014/main" id="{AD299CD8-427F-42FB-9D3A-515CABAC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20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4" name="Oval 219">
            <a:extLst>
              <a:ext uri="{FF2B5EF4-FFF2-40B4-BE49-F238E27FC236}">
                <a16:creationId xmlns:a16="http://schemas.microsoft.com/office/drawing/2014/main" id="{76F327AB-36D8-479C-A63F-019BF724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620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5" name="Oval 220">
            <a:extLst>
              <a:ext uri="{FF2B5EF4-FFF2-40B4-BE49-F238E27FC236}">
                <a16:creationId xmlns:a16="http://schemas.microsoft.com/office/drawing/2014/main" id="{4279E07B-FB9E-45E0-84B6-A483C8B4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620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6" name="Oval 221">
            <a:extLst>
              <a:ext uri="{FF2B5EF4-FFF2-40B4-BE49-F238E27FC236}">
                <a16:creationId xmlns:a16="http://schemas.microsoft.com/office/drawing/2014/main" id="{89347808-41B5-4EF1-88C3-D720F3A85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060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7" name="Oval 222">
            <a:extLst>
              <a:ext uri="{FF2B5EF4-FFF2-40B4-BE49-F238E27FC236}">
                <a16:creationId xmlns:a16="http://schemas.microsoft.com/office/drawing/2014/main" id="{36DFD12C-CC00-4751-B4C5-51AA1A2B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0589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8" name="Oval 223">
            <a:extLst>
              <a:ext uri="{FF2B5EF4-FFF2-40B4-BE49-F238E27FC236}">
                <a16:creationId xmlns:a16="http://schemas.microsoft.com/office/drawing/2014/main" id="{5EADDB44-E3AC-441D-852D-64DB43FF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0589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69" name="Oval 224">
            <a:extLst>
              <a:ext uri="{FF2B5EF4-FFF2-40B4-BE49-F238E27FC236}">
                <a16:creationId xmlns:a16="http://schemas.microsoft.com/office/drawing/2014/main" id="{7F799B02-F663-4727-BB8F-74250C4F1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0589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0" name="Oval 225">
            <a:extLst>
              <a:ext uri="{FF2B5EF4-FFF2-40B4-BE49-F238E27FC236}">
                <a16:creationId xmlns:a16="http://schemas.microsoft.com/office/drawing/2014/main" id="{AEB1EA5B-9BF0-492B-AAE5-0FD7FB96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0589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1" name="Oval 226">
            <a:extLst>
              <a:ext uri="{FF2B5EF4-FFF2-40B4-BE49-F238E27FC236}">
                <a16:creationId xmlns:a16="http://schemas.microsoft.com/office/drawing/2014/main" id="{CAF6DAEA-3318-48DD-A878-342FE2FB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0589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2" name="Oval 227">
            <a:extLst>
              <a:ext uri="{FF2B5EF4-FFF2-40B4-BE49-F238E27FC236}">
                <a16:creationId xmlns:a16="http://schemas.microsoft.com/office/drawing/2014/main" id="{C4F814DD-1F49-4761-9B3F-D283C8F7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0589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3" name="Oval 228">
            <a:extLst>
              <a:ext uri="{FF2B5EF4-FFF2-40B4-BE49-F238E27FC236}">
                <a16:creationId xmlns:a16="http://schemas.microsoft.com/office/drawing/2014/main" id="{457863C2-B2D5-47C1-99F4-0DDB9DF9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20589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4" name="Oval 229">
            <a:extLst>
              <a:ext uri="{FF2B5EF4-FFF2-40B4-BE49-F238E27FC236}">
                <a16:creationId xmlns:a16="http://schemas.microsoft.com/office/drawing/2014/main" id="{1E2E3768-FF52-44E2-856D-EA961CFF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420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5" name="Oval 230">
            <a:extLst>
              <a:ext uri="{FF2B5EF4-FFF2-40B4-BE49-F238E27FC236}">
                <a16:creationId xmlns:a16="http://schemas.microsoft.com/office/drawing/2014/main" id="{8492B878-6260-4CF3-9797-82F503F8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4193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6" name="Oval 231">
            <a:extLst>
              <a:ext uri="{FF2B5EF4-FFF2-40B4-BE49-F238E27FC236}">
                <a16:creationId xmlns:a16="http://schemas.microsoft.com/office/drawing/2014/main" id="{33199558-3324-4316-8DDF-32DF9D92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4193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7" name="Oval 232">
            <a:extLst>
              <a:ext uri="{FF2B5EF4-FFF2-40B4-BE49-F238E27FC236}">
                <a16:creationId xmlns:a16="http://schemas.microsoft.com/office/drawing/2014/main" id="{B1543019-ED74-4C76-B58A-41A54270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4193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8" name="Oval 233">
            <a:extLst>
              <a:ext uri="{FF2B5EF4-FFF2-40B4-BE49-F238E27FC236}">
                <a16:creationId xmlns:a16="http://schemas.microsoft.com/office/drawing/2014/main" id="{6E6E5A12-2B27-49C7-A728-B05D7BF2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4193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79" name="Oval 234">
            <a:extLst>
              <a:ext uri="{FF2B5EF4-FFF2-40B4-BE49-F238E27FC236}">
                <a16:creationId xmlns:a16="http://schemas.microsoft.com/office/drawing/2014/main" id="{365FD007-BEEE-40AE-99F5-7A6B58AE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4193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0" name="Oval 235">
            <a:extLst>
              <a:ext uri="{FF2B5EF4-FFF2-40B4-BE49-F238E27FC236}">
                <a16:creationId xmlns:a16="http://schemas.microsoft.com/office/drawing/2014/main" id="{BEC1C427-90B0-4EFB-A986-AEDC9B9ED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4193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1" name="Oval 236">
            <a:extLst>
              <a:ext uri="{FF2B5EF4-FFF2-40B4-BE49-F238E27FC236}">
                <a16:creationId xmlns:a16="http://schemas.microsoft.com/office/drawing/2014/main" id="{67F38D7A-1C45-4A9B-B6C6-06B19719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24193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2" name="Oval 237">
            <a:extLst>
              <a:ext uri="{FF2B5EF4-FFF2-40B4-BE49-F238E27FC236}">
                <a16:creationId xmlns:a16="http://schemas.microsoft.com/office/drawing/2014/main" id="{A7400D64-DC9C-4D2C-B0E6-FEBCE29C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781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3" name="Oval 238">
            <a:extLst>
              <a:ext uri="{FF2B5EF4-FFF2-40B4-BE49-F238E27FC236}">
                <a16:creationId xmlns:a16="http://schemas.microsoft.com/office/drawing/2014/main" id="{4BBFF2B6-24E6-4A16-8F94-A3293DF29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779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4" name="Oval 239">
            <a:extLst>
              <a:ext uri="{FF2B5EF4-FFF2-40B4-BE49-F238E27FC236}">
                <a16:creationId xmlns:a16="http://schemas.microsoft.com/office/drawing/2014/main" id="{109D76FD-F895-4A58-9C4A-8151D609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779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5" name="Oval 240">
            <a:extLst>
              <a:ext uri="{FF2B5EF4-FFF2-40B4-BE49-F238E27FC236}">
                <a16:creationId xmlns:a16="http://schemas.microsoft.com/office/drawing/2014/main" id="{51EC3DBE-03E5-4038-A500-CA4D4935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779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6" name="Oval 241">
            <a:extLst>
              <a:ext uri="{FF2B5EF4-FFF2-40B4-BE49-F238E27FC236}">
                <a16:creationId xmlns:a16="http://schemas.microsoft.com/office/drawing/2014/main" id="{F00CBCCE-F4DD-4DC7-9C0B-E9034A8F9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779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7" name="Oval 242">
            <a:extLst>
              <a:ext uri="{FF2B5EF4-FFF2-40B4-BE49-F238E27FC236}">
                <a16:creationId xmlns:a16="http://schemas.microsoft.com/office/drawing/2014/main" id="{DF5C52D3-BCEB-4D08-ADBC-9CADB4FF4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779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8" name="Oval 243">
            <a:extLst>
              <a:ext uri="{FF2B5EF4-FFF2-40B4-BE49-F238E27FC236}">
                <a16:creationId xmlns:a16="http://schemas.microsoft.com/office/drawing/2014/main" id="{3EEBF9D6-5F81-4152-8EED-A884CFEA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79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89" name="Oval 244">
            <a:extLst>
              <a:ext uri="{FF2B5EF4-FFF2-40B4-BE49-F238E27FC236}">
                <a16:creationId xmlns:a16="http://schemas.microsoft.com/office/drawing/2014/main" id="{F1D8CE44-87F7-4E51-B9CB-3465FFE21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2779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0" name="Oval 245">
            <a:extLst>
              <a:ext uri="{FF2B5EF4-FFF2-40B4-BE49-F238E27FC236}">
                <a16:creationId xmlns:a16="http://schemas.microsoft.com/office/drawing/2014/main" id="{EF2C74FE-7AF4-4149-A481-B3FFC5FB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50202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1" name="Oval 246">
            <a:extLst>
              <a:ext uri="{FF2B5EF4-FFF2-40B4-BE49-F238E27FC236}">
                <a16:creationId xmlns:a16="http://schemas.microsoft.com/office/drawing/2014/main" id="{1A0E4808-0E61-40D4-8990-6AECF7F2A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500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2" name="Oval 247">
            <a:extLst>
              <a:ext uri="{FF2B5EF4-FFF2-40B4-BE49-F238E27FC236}">
                <a16:creationId xmlns:a16="http://schemas.microsoft.com/office/drawing/2014/main" id="{183987F7-F5CB-4126-87C1-B0404912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500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3" name="Oval 248">
            <a:extLst>
              <a:ext uri="{FF2B5EF4-FFF2-40B4-BE49-F238E27FC236}">
                <a16:creationId xmlns:a16="http://schemas.microsoft.com/office/drawing/2014/main" id="{DB502EAE-1043-4837-8403-026321C7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500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4" name="Oval 249">
            <a:extLst>
              <a:ext uri="{FF2B5EF4-FFF2-40B4-BE49-F238E27FC236}">
                <a16:creationId xmlns:a16="http://schemas.microsoft.com/office/drawing/2014/main" id="{7AC9AC7A-274D-4F32-B200-396A5A9C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00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5" name="Oval 250">
            <a:extLst>
              <a:ext uri="{FF2B5EF4-FFF2-40B4-BE49-F238E27FC236}">
                <a16:creationId xmlns:a16="http://schemas.microsoft.com/office/drawing/2014/main" id="{22E19053-BCA7-44CF-80A5-849B9851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500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6" name="Oval 251">
            <a:extLst>
              <a:ext uri="{FF2B5EF4-FFF2-40B4-BE49-F238E27FC236}">
                <a16:creationId xmlns:a16="http://schemas.microsoft.com/office/drawing/2014/main" id="{3A5516A6-E134-4478-BC5F-90E6D131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00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7" name="Oval 252">
            <a:extLst>
              <a:ext uri="{FF2B5EF4-FFF2-40B4-BE49-F238E27FC236}">
                <a16:creationId xmlns:a16="http://schemas.microsoft.com/office/drawing/2014/main" id="{81F89CAE-0E1B-4288-BE07-CE5ADC95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500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8" name="Oval 253">
            <a:extLst>
              <a:ext uri="{FF2B5EF4-FFF2-40B4-BE49-F238E27FC236}">
                <a16:creationId xmlns:a16="http://schemas.microsoft.com/office/drawing/2014/main" id="{D5F18F36-3C9E-4439-B838-6053EFFA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8623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599" name="Oval 254">
            <a:extLst>
              <a:ext uri="{FF2B5EF4-FFF2-40B4-BE49-F238E27FC236}">
                <a16:creationId xmlns:a16="http://schemas.microsoft.com/office/drawing/2014/main" id="{FE1F9F1E-5D6A-4E69-B7BD-4F8F6293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860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0" name="Oval 255">
            <a:extLst>
              <a:ext uri="{FF2B5EF4-FFF2-40B4-BE49-F238E27FC236}">
                <a16:creationId xmlns:a16="http://schemas.microsoft.com/office/drawing/2014/main" id="{CD207F39-11FD-4D0A-A96F-6F917C8A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860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1" name="Oval 256">
            <a:extLst>
              <a:ext uri="{FF2B5EF4-FFF2-40B4-BE49-F238E27FC236}">
                <a16:creationId xmlns:a16="http://schemas.microsoft.com/office/drawing/2014/main" id="{711C396F-9177-4607-8E55-07090A3C0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860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2" name="Oval 257">
            <a:extLst>
              <a:ext uri="{FF2B5EF4-FFF2-40B4-BE49-F238E27FC236}">
                <a16:creationId xmlns:a16="http://schemas.microsoft.com/office/drawing/2014/main" id="{503C579E-C165-4697-832B-60AE5E63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860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3" name="Oval 258">
            <a:extLst>
              <a:ext uri="{FF2B5EF4-FFF2-40B4-BE49-F238E27FC236}">
                <a16:creationId xmlns:a16="http://schemas.microsoft.com/office/drawing/2014/main" id="{98C42083-0699-45C3-92CD-A66BBFFB3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860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4" name="Oval 259">
            <a:extLst>
              <a:ext uri="{FF2B5EF4-FFF2-40B4-BE49-F238E27FC236}">
                <a16:creationId xmlns:a16="http://schemas.microsoft.com/office/drawing/2014/main" id="{3086DB69-05D7-4D4E-87DA-F99FBCE5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860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5" name="Oval 260">
            <a:extLst>
              <a:ext uri="{FF2B5EF4-FFF2-40B4-BE49-F238E27FC236}">
                <a16:creationId xmlns:a16="http://schemas.microsoft.com/office/drawing/2014/main" id="{C8A61AB2-107D-4446-932C-79EDC627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860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6" name="Oval 261">
            <a:extLst>
              <a:ext uri="{FF2B5EF4-FFF2-40B4-BE49-F238E27FC236}">
                <a16:creationId xmlns:a16="http://schemas.microsoft.com/office/drawing/2014/main" id="{1E52D5CE-C45B-4ABF-93DC-13B3A6C9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58152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7" name="Oval 262">
            <a:extLst>
              <a:ext uri="{FF2B5EF4-FFF2-40B4-BE49-F238E27FC236}">
                <a16:creationId xmlns:a16="http://schemas.microsoft.com/office/drawing/2014/main" id="{4F8B5385-31C3-46C4-89DF-15FBF5261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8" name="Oval 263">
            <a:extLst>
              <a:ext uri="{FF2B5EF4-FFF2-40B4-BE49-F238E27FC236}">
                <a16:creationId xmlns:a16="http://schemas.microsoft.com/office/drawing/2014/main" id="{BF105FFC-9575-407C-A35E-C5203C95E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09" name="Oval 264">
            <a:extLst>
              <a:ext uri="{FF2B5EF4-FFF2-40B4-BE49-F238E27FC236}">
                <a16:creationId xmlns:a16="http://schemas.microsoft.com/office/drawing/2014/main" id="{E5FD5C8B-BDA6-4BE7-9546-54F677F8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0" name="Oval 265">
            <a:extLst>
              <a:ext uri="{FF2B5EF4-FFF2-40B4-BE49-F238E27FC236}">
                <a16:creationId xmlns:a16="http://schemas.microsoft.com/office/drawing/2014/main" id="{B8B98BED-49E6-4BDC-BD9C-EB964193E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799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1" name="Oval 266">
            <a:extLst>
              <a:ext uri="{FF2B5EF4-FFF2-40B4-BE49-F238E27FC236}">
                <a16:creationId xmlns:a16="http://schemas.microsoft.com/office/drawing/2014/main" id="{23EF5270-FFF9-48D3-9618-3D444311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2" name="Oval 267">
            <a:extLst>
              <a:ext uri="{FF2B5EF4-FFF2-40B4-BE49-F238E27FC236}">
                <a16:creationId xmlns:a16="http://schemas.microsoft.com/office/drawing/2014/main" id="{6D5C1FA5-35BA-43A1-BFFA-1E476462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3" name="Oval 268">
            <a:extLst>
              <a:ext uri="{FF2B5EF4-FFF2-40B4-BE49-F238E27FC236}">
                <a16:creationId xmlns:a16="http://schemas.microsoft.com/office/drawing/2014/main" id="{1F0DE3E3-4C15-4B84-9F73-42DF7A461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799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4" name="Oval 269">
            <a:extLst>
              <a:ext uri="{FF2B5EF4-FFF2-40B4-BE49-F238E27FC236}">
                <a16:creationId xmlns:a16="http://schemas.microsoft.com/office/drawing/2014/main" id="{BC02DAA6-6015-4777-A27B-88CA65F5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9418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5" name="Oval 270">
            <a:extLst>
              <a:ext uri="{FF2B5EF4-FFF2-40B4-BE49-F238E27FC236}">
                <a16:creationId xmlns:a16="http://schemas.microsoft.com/office/drawing/2014/main" id="{AE6E9652-947B-4FA6-A100-BF43CF0D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940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6" name="Oval 271">
            <a:extLst>
              <a:ext uri="{FF2B5EF4-FFF2-40B4-BE49-F238E27FC236}">
                <a16:creationId xmlns:a16="http://schemas.microsoft.com/office/drawing/2014/main" id="{986E045B-3566-4454-BEBB-946CB8FB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940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7" name="Oval 272">
            <a:extLst>
              <a:ext uri="{FF2B5EF4-FFF2-40B4-BE49-F238E27FC236}">
                <a16:creationId xmlns:a16="http://schemas.microsoft.com/office/drawing/2014/main" id="{2B1A5185-F5B0-4C3C-BBC0-FA3FEBF9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940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8" name="Oval 273">
            <a:extLst>
              <a:ext uri="{FF2B5EF4-FFF2-40B4-BE49-F238E27FC236}">
                <a16:creationId xmlns:a16="http://schemas.microsoft.com/office/drawing/2014/main" id="{334E0C87-4826-49FB-B97F-DCE5DAA9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9403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19" name="Oval 274">
            <a:extLst>
              <a:ext uri="{FF2B5EF4-FFF2-40B4-BE49-F238E27FC236}">
                <a16:creationId xmlns:a16="http://schemas.microsoft.com/office/drawing/2014/main" id="{BDFA90A5-E049-4420-9D3F-4B204A8E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940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0" name="Oval 275">
            <a:extLst>
              <a:ext uri="{FF2B5EF4-FFF2-40B4-BE49-F238E27FC236}">
                <a16:creationId xmlns:a16="http://schemas.microsoft.com/office/drawing/2014/main" id="{15DB9126-D310-4017-903F-4E847658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940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1" name="Oval 276">
            <a:extLst>
              <a:ext uri="{FF2B5EF4-FFF2-40B4-BE49-F238E27FC236}">
                <a16:creationId xmlns:a16="http://schemas.microsoft.com/office/drawing/2014/main" id="{2441BD7A-3DB9-420C-8E76-8D1A06E9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940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2" name="Oval 277">
            <a:extLst>
              <a:ext uri="{FF2B5EF4-FFF2-40B4-BE49-F238E27FC236}">
                <a16:creationId xmlns:a16="http://schemas.microsoft.com/office/drawing/2014/main" id="{30B4B903-4B55-4C54-99A9-FD6C574E4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3022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3" name="Oval 278">
            <a:extLst>
              <a:ext uri="{FF2B5EF4-FFF2-40B4-BE49-F238E27FC236}">
                <a16:creationId xmlns:a16="http://schemas.microsoft.com/office/drawing/2014/main" id="{2B1E7F0A-A283-42D9-B14F-AA68537E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300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4" name="Oval 279">
            <a:extLst>
              <a:ext uri="{FF2B5EF4-FFF2-40B4-BE49-F238E27FC236}">
                <a16:creationId xmlns:a16="http://schemas.microsoft.com/office/drawing/2014/main" id="{CF079BFA-D1C9-42EF-8E8A-143993A6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300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5" name="Oval 280">
            <a:extLst>
              <a:ext uri="{FF2B5EF4-FFF2-40B4-BE49-F238E27FC236}">
                <a16:creationId xmlns:a16="http://schemas.microsoft.com/office/drawing/2014/main" id="{0A95A920-FBB3-4584-AECB-5C59C0EC0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300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6" name="Oval 281">
            <a:extLst>
              <a:ext uri="{FF2B5EF4-FFF2-40B4-BE49-F238E27FC236}">
                <a16:creationId xmlns:a16="http://schemas.microsoft.com/office/drawing/2014/main" id="{535D0A2A-AB18-4EDF-ACFF-FAB4EDBF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30066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7" name="Oval 282">
            <a:extLst>
              <a:ext uri="{FF2B5EF4-FFF2-40B4-BE49-F238E27FC236}">
                <a16:creationId xmlns:a16="http://schemas.microsoft.com/office/drawing/2014/main" id="{83FEC2A1-CE35-4793-9087-01A8E0151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300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8" name="Oval 283">
            <a:extLst>
              <a:ext uri="{FF2B5EF4-FFF2-40B4-BE49-F238E27FC236}">
                <a16:creationId xmlns:a16="http://schemas.microsoft.com/office/drawing/2014/main" id="{B7AACE67-A326-47BC-9615-D5B1F8E8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300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29" name="Oval 284">
            <a:extLst>
              <a:ext uri="{FF2B5EF4-FFF2-40B4-BE49-F238E27FC236}">
                <a16:creationId xmlns:a16="http://schemas.microsoft.com/office/drawing/2014/main" id="{472BF56B-B653-434B-B676-99577F66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5300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0" name="Oval 285">
            <a:extLst>
              <a:ext uri="{FF2B5EF4-FFF2-40B4-BE49-F238E27FC236}">
                <a16:creationId xmlns:a16="http://schemas.microsoft.com/office/drawing/2014/main" id="{13BEC164-CDE1-4F16-9B40-ABA4EFB5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82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1" name="Oval 286">
            <a:extLst>
              <a:ext uri="{FF2B5EF4-FFF2-40B4-BE49-F238E27FC236}">
                <a16:creationId xmlns:a16="http://schemas.microsoft.com/office/drawing/2014/main" id="{74592CAA-1EA1-46C3-BF73-D551775B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981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2" name="Oval 287">
            <a:extLst>
              <a:ext uri="{FF2B5EF4-FFF2-40B4-BE49-F238E27FC236}">
                <a16:creationId xmlns:a16="http://schemas.microsoft.com/office/drawing/2014/main" id="{85720F7E-4CB1-444C-A13F-78240F1C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981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3" name="Oval 288">
            <a:extLst>
              <a:ext uri="{FF2B5EF4-FFF2-40B4-BE49-F238E27FC236}">
                <a16:creationId xmlns:a16="http://schemas.microsoft.com/office/drawing/2014/main" id="{F59E6F2B-4874-4248-9A3C-33CABDD5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981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4" name="Oval 289">
            <a:extLst>
              <a:ext uri="{FF2B5EF4-FFF2-40B4-BE49-F238E27FC236}">
                <a16:creationId xmlns:a16="http://schemas.microsoft.com/office/drawing/2014/main" id="{E3C3675E-35EF-4931-81F4-CB355ABFB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981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5" name="Oval 290">
            <a:extLst>
              <a:ext uri="{FF2B5EF4-FFF2-40B4-BE49-F238E27FC236}">
                <a16:creationId xmlns:a16="http://schemas.microsoft.com/office/drawing/2014/main" id="{852EAAC5-6777-4751-8579-6E436A829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981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6" name="Oval 291">
            <a:extLst>
              <a:ext uri="{FF2B5EF4-FFF2-40B4-BE49-F238E27FC236}">
                <a16:creationId xmlns:a16="http://schemas.microsoft.com/office/drawing/2014/main" id="{BB268A5B-B15F-4681-BD7B-DFE8400E0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981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7" name="Oval 292">
            <a:extLst>
              <a:ext uri="{FF2B5EF4-FFF2-40B4-BE49-F238E27FC236}">
                <a16:creationId xmlns:a16="http://schemas.microsoft.com/office/drawing/2014/main" id="{C956B0BF-4264-4B7F-AD35-30663EC6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981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8" name="Oval 293">
            <a:extLst>
              <a:ext uri="{FF2B5EF4-FFF2-40B4-BE49-F238E27FC236}">
                <a16:creationId xmlns:a16="http://schemas.microsoft.com/office/drawing/2014/main" id="{629AA2C5-3C3F-4F94-91C9-814DDCB0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341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39" name="Oval 294">
            <a:extLst>
              <a:ext uri="{FF2B5EF4-FFF2-40B4-BE49-F238E27FC236}">
                <a16:creationId xmlns:a16="http://schemas.microsoft.com/office/drawing/2014/main" id="{28C5D963-2FF6-48F3-A869-04AA63C2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3398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0" name="Oval 295">
            <a:extLst>
              <a:ext uri="{FF2B5EF4-FFF2-40B4-BE49-F238E27FC236}">
                <a16:creationId xmlns:a16="http://schemas.microsoft.com/office/drawing/2014/main" id="{0BA045EC-9D1B-4FFC-972A-5F82F935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339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1" name="Oval 296">
            <a:extLst>
              <a:ext uri="{FF2B5EF4-FFF2-40B4-BE49-F238E27FC236}">
                <a16:creationId xmlns:a16="http://schemas.microsoft.com/office/drawing/2014/main" id="{46625E52-6664-417F-A8F0-BD57CED7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3398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2" name="Oval 297">
            <a:extLst>
              <a:ext uri="{FF2B5EF4-FFF2-40B4-BE49-F238E27FC236}">
                <a16:creationId xmlns:a16="http://schemas.microsoft.com/office/drawing/2014/main" id="{27330CFA-1575-4BC6-8730-7061FE9C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339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3" name="Oval 298">
            <a:extLst>
              <a:ext uri="{FF2B5EF4-FFF2-40B4-BE49-F238E27FC236}">
                <a16:creationId xmlns:a16="http://schemas.microsoft.com/office/drawing/2014/main" id="{889EF97A-83DA-4415-BD55-33EB8452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398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4" name="Oval 299">
            <a:extLst>
              <a:ext uri="{FF2B5EF4-FFF2-40B4-BE49-F238E27FC236}">
                <a16:creationId xmlns:a16="http://schemas.microsoft.com/office/drawing/2014/main" id="{3A6B7E3C-71A5-4F75-9B0B-2A28F7A4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3398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5" name="Oval 300">
            <a:extLst>
              <a:ext uri="{FF2B5EF4-FFF2-40B4-BE49-F238E27FC236}">
                <a16:creationId xmlns:a16="http://schemas.microsoft.com/office/drawing/2014/main" id="{5D603AB3-EB63-48A5-9338-D116D775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33985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6" name="Oval 301">
            <a:extLst>
              <a:ext uri="{FF2B5EF4-FFF2-40B4-BE49-F238E27FC236}">
                <a16:creationId xmlns:a16="http://schemas.microsoft.com/office/drawing/2014/main" id="{4DD64D5E-10DA-42BD-9084-30B4713AC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701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7" name="Oval 302">
            <a:extLst>
              <a:ext uri="{FF2B5EF4-FFF2-40B4-BE49-F238E27FC236}">
                <a16:creationId xmlns:a16="http://schemas.microsoft.com/office/drawing/2014/main" id="{60D9404E-2651-452C-86DE-7441FFB1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7002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8" name="Oval 303">
            <a:extLst>
              <a:ext uri="{FF2B5EF4-FFF2-40B4-BE49-F238E27FC236}">
                <a16:creationId xmlns:a16="http://schemas.microsoft.com/office/drawing/2014/main" id="{5EA15DED-3C5C-4371-859C-5822C9B2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7002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49" name="Oval 304">
            <a:extLst>
              <a:ext uri="{FF2B5EF4-FFF2-40B4-BE49-F238E27FC236}">
                <a16:creationId xmlns:a16="http://schemas.microsoft.com/office/drawing/2014/main" id="{0B425ED4-ED05-4FBF-A93F-C33864C02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7002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0" name="Oval 305">
            <a:extLst>
              <a:ext uri="{FF2B5EF4-FFF2-40B4-BE49-F238E27FC236}">
                <a16:creationId xmlns:a16="http://schemas.microsoft.com/office/drawing/2014/main" id="{A7101783-5CC8-44B8-B3DC-57FBA830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002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1" name="Oval 306">
            <a:extLst>
              <a:ext uri="{FF2B5EF4-FFF2-40B4-BE49-F238E27FC236}">
                <a16:creationId xmlns:a16="http://schemas.microsoft.com/office/drawing/2014/main" id="{C6819E89-4A88-49C0-BC71-440198EC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7002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2" name="Oval 307">
            <a:extLst>
              <a:ext uri="{FF2B5EF4-FFF2-40B4-BE49-F238E27FC236}">
                <a16:creationId xmlns:a16="http://schemas.microsoft.com/office/drawing/2014/main" id="{79215CCB-FC80-40BE-A114-A615CDBDE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002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3" name="Oval 308">
            <a:extLst>
              <a:ext uri="{FF2B5EF4-FFF2-40B4-BE49-F238E27FC236}">
                <a16:creationId xmlns:a16="http://schemas.microsoft.com/office/drawing/2014/main" id="{41E7DA77-7463-44FC-961D-7513E5CF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7002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4" name="Oval 309">
            <a:extLst>
              <a:ext uri="{FF2B5EF4-FFF2-40B4-BE49-F238E27FC236}">
                <a16:creationId xmlns:a16="http://schemas.microsoft.com/office/drawing/2014/main" id="{4475496F-2844-40E1-878B-E90860FE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1416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5" name="Oval 310">
            <a:extLst>
              <a:ext uri="{FF2B5EF4-FFF2-40B4-BE49-F238E27FC236}">
                <a16:creationId xmlns:a16="http://schemas.microsoft.com/office/drawing/2014/main" id="{F1FB6377-0496-4E21-A3D5-A6E9A5C6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140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6" name="Oval 311">
            <a:extLst>
              <a:ext uri="{FF2B5EF4-FFF2-40B4-BE49-F238E27FC236}">
                <a16:creationId xmlns:a16="http://schemas.microsoft.com/office/drawing/2014/main" id="{59E80D0C-BAD9-4B60-8DE5-9C990696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140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7" name="Oval 312">
            <a:extLst>
              <a:ext uri="{FF2B5EF4-FFF2-40B4-BE49-F238E27FC236}">
                <a16:creationId xmlns:a16="http://schemas.microsoft.com/office/drawing/2014/main" id="{D52B5CB1-E1F4-4386-8412-74BC8D27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140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8" name="Oval 313">
            <a:extLst>
              <a:ext uri="{FF2B5EF4-FFF2-40B4-BE49-F238E27FC236}">
                <a16:creationId xmlns:a16="http://schemas.microsoft.com/office/drawing/2014/main" id="{DCD6E7FB-C6C3-42E6-86EE-2E188AD2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140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59" name="Oval 314">
            <a:extLst>
              <a:ext uri="{FF2B5EF4-FFF2-40B4-BE49-F238E27FC236}">
                <a16:creationId xmlns:a16="http://schemas.microsoft.com/office/drawing/2014/main" id="{555699D8-886F-4E1E-AC46-AFC6AB6F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140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0" name="Oval 315">
            <a:extLst>
              <a:ext uri="{FF2B5EF4-FFF2-40B4-BE49-F238E27FC236}">
                <a16:creationId xmlns:a16="http://schemas.microsoft.com/office/drawing/2014/main" id="{7E940AA0-BD57-420D-BA48-19234BE6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140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1" name="Oval 316">
            <a:extLst>
              <a:ext uri="{FF2B5EF4-FFF2-40B4-BE49-F238E27FC236}">
                <a16:creationId xmlns:a16="http://schemas.microsoft.com/office/drawing/2014/main" id="{79BDC1FE-A7C4-4904-841D-96C06F4B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1400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2" name="Oval 317">
            <a:extLst>
              <a:ext uri="{FF2B5EF4-FFF2-40B4-BE49-F238E27FC236}">
                <a16:creationId xmlns:a16="http://schemas.microsoft.com/office/drawing/2014/main" id="{F00F70F9-8120-4D3B-955A-1AAD2147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22116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3" name="Oval 318">
            <a:extLst>
              <a:ext uri="{FF2B5EF4-FFF2-40B4-BE49-F238E27FC236}">
                <a16:creationId xmlns:a16="http://schemas.microsoft.com/office/drawing/2014/main" id="{F427E752-35C3-4EB3-86C4-1688E0D0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19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4" name="Oval 319">
            <a:extLst>
              <a:ext uri="{FF2B5EF4-FFF2-40B4-BE49-F238E27FC236}">
                <a16:creationId xmlns:a16="http://schemas.microsoft.com/office/drawing/2014/main" id="{0B2751DE-4CFF-4DA6-BBE9-3560E251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219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5" name="Oval 320">
            <a:extLst>
              <a:ext uri="{FF2B5EF4-FFF2-40B4-BE49-F238E27FC236}">
                <a16:creationId xmlns:a16="http://schemas.microsoft.com/office/drawing/2014/main" id="{5ED1055B-2AEE-4891-B7AE-B88EFD3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219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6" name="Oval 321">
            <a:extLst>
              <a:ext uri="{FF2B5EF4-FFF2-40B4-BE49-F238E27FC236}">
                <a16:creationId xmlns:a16="http://schemas.microsoft.com/office/drawing/2014/main" id="{042DD5ED-8331-4E10-BA09-C0036809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195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7" name="Oval 322">
            <a:extLst>
              <a:ext uri="{FF2B5EF4-FFF2-40B4-BE49-F238E27FC236}">
                <a16:creationId xmlns:a16="http://schemas.microsoft.com/office/drawing/2014/main" id="{E1A53F34-46D8-4B5D-935E-842FEEA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219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8" name="Oval 323">
            <a:extLst>
              <a:ext uri="{FF2B5EF4-FFF2-40B4-BE49-F238E27FC236}">
                <a16:creationId xmlns:a16="http://schemas.microsoft.com/office/drawing/2014/main" id="{A1755D4A-9790-4525-9CA8-97823DFB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219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69" name="Oval 324">
            <a:extLst>
              <a:ext uri="{FF2B5EF4-FFF2-40B4-BE49-F238E27FC236}">
                <a16:creationId xmlns:a16="http://schemas.microsoft.com/office/drawing/2014/main" id="{56EB536A-7501-45C2-874C-7B7D6E8FB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21957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0" name="Oval 325">
            <a:extLst>
              <a:ext uri="{FF2B5EF4-FFF2-40B4-BE49-F238E27FC236}">
                <a16:creationId xmlns:a16="http://schemas.microsoft.com/office/drawing/2014/main" id="{01D3899A-4796-4C43-9E32-A49CB8C3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661025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1" name="Oval 326">
            <a:extLst>
              <a:ext uri="{FF2B5EF4-FFF2-40B4-BE49-F238E27FC236}">
                <a16:creationId xmlns:a16="http://schemas.microsoft.com/office/drawing/2014/main" id="{0FA7FA2F-3C58-42C7-8C2C-F9F35777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659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2" name="Oval 327">
            <a:extLst>
              <a:ext uri="{FF2B5EF4-FFF2-40B4-BE49-F238E27FC236}">
                <a16:creationId xmlns:a16="http://schemas.microsoft.com/office/drawing/2014/main" id="{A1DA34F6-EC09-411D-A5F1-1AAE7A764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659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3" name="Oval 328">
            <a:extLst>
              <a:ext uri="{FF2B5EF4-FFF2-40B4-BE49-F238E27FC236}">
                <a16:creationId xmlns:a16="http://schemas.microsoft.com/office/drawing/2014/main" id="{EF3780D5-95E2-4613-B8DC-F7E52BCC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659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4" name="Oval 329">
            <a:extLst>
              <a:ext uri="{FF2B5EF4-FFF2-40B4-BE49-F238E27FC236}">
                <a16:creationId xmlns:a16="http://schemas.microsoft.com/office/drawing/2014/main" id="{11A4CB2B-A668-4E1B-A105-82A2F713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594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5" name="Oval 330">
            <a:extLst>
              <a:ext uri="{FF2B5EF4-FFF2-40B4-BE49-F238E27FC236}">
                <a16:creationId xmlns:a16="http://schemas.microsoft.com/office/drawing/2014/main" id="{976922C3-62B8-4725-BA62-CFA3C7D1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659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6" name="Oval 331">
            <a:extLst>
              <a:ext uri="{FF2B5EF4-FFF2-40B4-BE49-F238E27FC236}">
                <a16:creationId xmlns:a16="http://schemas.microsoft.com/office/drawing/2014/main" id="{FFA3E6F7-D4F8-4DD3-927E-794420EC7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659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7" name="Oval 332">
            <a:extLst>
              <a:ext uri="{FF2B5EF4-FFF2-40B4-BE49-F238E27FC236}">
                <a16:creationId xmlns:a16="http://schemas.microsoft.com/office/drawing/2014/main" id="{006F7FD2-A8A6-4F9F-BC0D-B4A1A81B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56594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8" name="Oval 333">
            <a:extLst>
              <a:ext uri="{FF2B5EF4-FFF2-40B4-BE49-F238E27FC236}">
                <a16:creationId xmlns:a16="http://schemas.microsoft.com/office/drawing/2014/main" id="{FAA74D44-8F02-4A3A-A60C-0604BB55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02138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79" name="Oval 334">
            <a:extLst>
              <a:ext uri="{FF2B5EF4-FFF2-40B4-BE49-F238E27FC236}">
                <a16:creationId xmlns:a16="http://schemas.microsoft.com/office/drawing/2014/main" id="{2C8A9672-E686-48D0-A58C-9B5CB56C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6019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0" name="Oval 335">
            <a:extLst>
              <a:ext uri="{FF2B5EF4-FFF2-40B4-BE49-F238E27FC236}">
                <a16:creationId xmlns:a16="http://schemas.microsoft.com/office/drawing/2014/main" id="{BB46E143-7749-431F-815E-4E77D789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019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1" name="Oval 336">
            <a:extLst>
              <a:ext uri="{FF2B5EF4-FFF2-40B4-BE49-F238E27FC236}">
                <a16:creationId xmlns:a16="http://schemas.microsoft.com/office/drawing/2014/main" id="{8BF96518-7286-4226-B58E-AC82533C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6019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2" name="Oval 337">
            <a:extLst>
              <a:ext uri="{FF2B5EF4-FFF2-40B4-BE49-F238E27FC236}">
                <a16:creationId xmlns:a16="http://schemas.microsoft.com/office/drawing/2014/main" id="{89E8B738-60CC-447F-8BB3-19D7C87D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01980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3" name="Oval 338">
            <a:extLst>
              <a:ext uri="{FF2B5EF4-FFF2-40B4-BE49-F238E27FC236}">
                <a16:creationId xmlns:a16="http://schemas.microsoft.com/office/drawing/2014/main" id="{1AD2B7CA-9811-47E5-8985-8FC057C8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6019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4" name="Oval 339">
            <a:extLst>
              <a:ext uri="{FF2B5EF4-FFF2-40B4-BE49-F238E27FC236}">
                <a16:creationId xmlns:a16="http://schemas.microsoft.com/office/drawing/2014/main" id="{F61DA2C2-5A23-47E3-805D-AC921EEA7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6019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5" name="Oval 340">
            <a:extLst>
              <a:ext uri="{FF2B5EF4-FFF2-40B4-BE49-F238E27FC236}">
                <a16:creationId xmlns:a16="http://schemas.microsoft.com/office/drawing/2014/main" id="{6D0A2815-1D93-4BE1-BF41-8BFE2080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60198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6" name="Oval 341">
            <a:extLst>
              <a:ext uri="{FF2B5EF4-FFF2-40B4-BE49-F238E27FC236}">
                <a16:creationId xmlns:a16="http://schemas.microsoft.com/office/drawing/2014/main" id="{2A1E60B6-9888-4BF7-8907-243E7A9A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223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7" name="Oval 342">
            <a:extLst>
              <a:ext uri="{FF2B5EF4-FFF2-40B4-BE49-F238E27FC236}">
                <a16:creationId xmlns:a16="http://schemas.microsoft.com/office/drawing/2014/main" id="{0FCD94CC-4F09-49A8-B59A-28743EE5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620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8" name="Oval 343">
            <a:extLst>
              <a:ext uri="{FF2B5EF4-FFF2-40B4-BE49-F238E27FC236}">
                <a16:creationId xmlns:a16="http://schemas.microsoft.com/office/drawing/2014/main" id="{98ADCA6E-0658-4FE0-858E-46D53285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20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89" name="Oval 344">
            <a:extLst>
              <a:ext uri="{FF2B5EF4-FFF2-40B4-BE49-F238E27FC236}">
                <a16:creationId xmlns:a16="http://schemas.microsoft.com/office/drawing/2014/main" id="{4B9AEE8C-AAC6-4CFE-AED1-62AD04E4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620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90" name="Oval 345">
            <a:extLst>
              <a:ext uri="{FF2B5EF4-FFF2-40B4-BE49-F238E27FC236}">
                <a16:creationId xmlns:a16="http://schemas.microsoft.com/office/drawing/2014/main" id="{5503F937-48E7-4480-916F-286C489DF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207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91" name="Oval 346">
            <a:extLst>
              <a:ext uri="{FF2B5EF4-FFF2-40B4-BE49-F238E27FC236}">
                <a16:creationId xmlns:a16="http://schemas.microsoft.com/office/drawing/2014/main" id="{B78BE9E3-0BCE-4B05-931F-124133AE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620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92" name="Oval 347">
            <a:extLst>
              <a:ext uri="{FF2B5EF4-FFF2-40B4-BE49-F238E27FC236}">
                <a16:creationId xmlns:a16="http://schemas.microsoft.com/office/drawing/2014/main" id="{24FBD936-67EE-47BE-B9CF-BDCC5F047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620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93" name="Oval 348">
            <a:extLst>
              <a:ext uri="{FF2B5EF4-FFF2-40B4-BE49-F238E27FC236}">
                <a16:creationId xmlns:a16="http://schemas.microsoft.com/office/drawing/2014/main" id="{59EFD58C-E39E-4824-86FF-B8A8C749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6207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sp>
        <p:nvSpPr>
          <p:cNvPr id="18694" name="Rectangle 349">
            <a:extLst>
              <a:ext uri="{FF2B5EF4-FFF2-40B4-BE49-F238E27FC236}">
                <a16:creationId xmlns:a16="http://schemas.microsoft.com/office/drawing/2014/main" id="{387A355B-5AD0-48B5-86D3-1641A29AE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49275"/>
            <a:ext cx="5903913" cy="583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000">
              <a:latin typeface="Arial" panose="020B0604020202020204" pitchFamily="34" charset="0"/>
            </a:endParaRPr>
          </a:p>
        </p:txBody>
      </p:sp>
      <p:pic>
        <p:nvPicPr>
          <p:cNvPr id="18695" name="Picture 350">
            <a:extLst>
              <a:ext uri="{FF2B5EF4-FFF2-40B4-BE49-F238E27FC236}">
                <a16:creationId xmlns:a16="http://schemas.microsoft.com/office/drawing/2014/main" id="{F80AC15B-B53F-4B59-A2B0-9FC3D4F7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333375"/>
            <a:ext cx="62579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96" name="Text Box 368">
            <a:extLst>
              <a:ext uri="{FF2B5EF4-FFF2-40B4-BE49-F238E27FC236}">
                <a16:creationId xmlns:a16="http://schemas.microsoft.com/office/drawing/2014/main" id="{67BFAC5C-E7E8-49C8-877E-9145097F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60575"/>
            <a:ext cx="290671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Zastosowanie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takiego sposobu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przeglądania wydaje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się być dobrą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metodą pod względem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uwzględniania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różnorodności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kształtów obiektów</a:t>
            </a:r>
          </a:p>
        </p:txBody>
      </p:sp>
      <p:sp>
        <p:nvSpPr>
          <p:cNvPr id="18697" name="Text Box 369">
            <a:extLst>
              <a:ext uri="{FF2B5EF4-FFF2-40B4-BE49-F238E27FC236}">
                <a16:creationId xmlns:a16="http://schemas.microsoft.com/office/drawing/2014/main" id="{8C90F3D9-1738-4964-A1CC-878AA6B6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97425"/>
            <a:ext cx="2509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Przeglądanie po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okręgach dobrze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sprawdza się np. </a:t>
            </a:r>
            <a:br>
              <a:rPr lang="pl-PL" altLang="pl-PL" sz="2000">
                <a:latin typeface="Arial" panose="020B0604020202020204" pitchFamily="34" charset="0"/>
              </a:rPr>
            </a:br>
            <a:r>
              <a:rPr lang="pl-PL" altLang="pl-PL" sz="2000">
                <a:latin typeface="Arial" panose="020B0604020202020204" pitchFamily="34" charset="0"/>
              </a:rPr>
              <a:t>dla obrazów twarzy</a:t>
            </a:r>
          </a:p>
        </p:txBody>
      </p:sp>
      <p:sp>
        <p:nvSpPr>
          <p:cNvPr id="18698" name="Text Box 371">
            <a:extLst>
              <a:ext uri="{FF2B5EF4-FFF2-40B4-BE49-F238E27FC236}">
                <a16:creationId xmlns:a16="http://schemas.microsoft.com/office/drawing/2014/main" id="{2D6B4B28-4088-4C30-857D-812C201D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18699" name="Text Box 28">
            <a:extLst>
              <a:ext uri="{FF2B5EF4-FFF2-40B4-BE49-F238E27FC236}">
                <a16:creationId xmlns:a16="http://schemas.microsoft.com/office/drawing/2014/main" id="{3B44494C-04AB-4BCF-ADEE-7E584B66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CA76861B-704F-4693-8735-F5A856C7E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549275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8BF1A7C9-731F-4143-9093-7620B1174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381750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46B494A-776A-4D39-9662-61A10C52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446838"/>
            <a:ext cx="5853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1800" b="0"/>
          </a:p>
        </p:txBody>
      </p:sp>
      <p:sp>
        <p:nvSpPr>
          <p:cNvPr id="20485" name="Text Box 12">
            <a:extLst>
              <a:ext uri="{FF2B5EF4-FFF2-40B4-BE49-F238E27FC236}">
                <a16:creationId xmlns:a16="http://schemas.microsoft.com/office/drawing/2014/main" id="{4B0FDD8B-8585-49AF-92FE-5D5E5D3F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20713"/>
            <a:ext cx="6205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solidFill>
                  <a:schemeClr val="folHlink"/>
                </a:solidFill>
                <a:latin typeface="Arial" panose="020B0604020202020204" pitchFamily="34" charset="0"/>
              </a:rPr>
              <a:t>Algorytm przeglądania obrazu po krzywej Hilberta</a:t>
            </a:r>
          </a:p>
        </p:txBody>
      </p:sp>
      <p:graphicFrame>
        <p:nvGraphicFramePr>
          <p:cNvPr id="20486" name="Object 13">
            <a:extLst>
              <a:ext uri="{FF2B5EF4-FFF2-40B4-BE49-F238E27FC236}">
                <a16:creationId xmlns:a16="http://schemas.microsoft.com/office/drawing/2014/main" id="{3DCB87EA-8388-4658-A9A2-2B5E48DBC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1614488"/>
          <a:ext cx="4289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1787029" imgH="403844" progId="Equation.3">
                  <p:embed/>
                </p:oleObj>
              </mc:Choice>
              <mc:Fallback>
                <p:oleObj name="Równanie" r:id="rId4" imgW="1787029" imgH="40384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614488"/>
                        <a:ext cx="42894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4">
            <a:extLst>
              <a:ext uri="{FF2B5EF4-FFF2-40B4-BE49-F238E27FC236}">
                <a16:creationId xmlns:a16="http://schemas.microsoft.com/office/drawing/2014/main" id="{7972D680-4BAB-4FCC-A491-C3DB61B0F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65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Przyrost położenia w dowolnym kroku algorytmu można określić jako:</a:t>
            </a:r>
          </a:p>
        </p:txBody>
      </p:sp>
      <p:sp>
        <p:nvSpPr>
          <p:cNvPr id="20488" name="Text Box 15">
            <a:extLst>
              <a:ext uri="{FF2B5EF4-FFF2-40B4-BE49-F238E27FC236}">
                <a16:creationId xmlns:a16="http://schemas.microsoft.com/office/drawing/2014/main" id="{2FB804A8-5EDD-421C-A4E4-F30F17F5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703513"/>
            <a:ext cx="6559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Zakładając start z lewego górnego narożnika obrazu:</a:t>
            </a:r>
          </a:p>
        </p:txBody>
      </p:sp>
      <p:graphicFrame>
        <p:nvGraphicFramePr>
          <p:cNvPr id="20489" name="Object 16">
            <a:extLst>
              <a:ext uri="{FF2B5EF4-FFF2-40B4-BE49-F238E27FC236}">
                <a16:creationId xmlns:a16="http://schemas.microsoft.com/office/drawing/2014/main" id="{EC8245D7-8EED-4060-8088-27C9F68CB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349500"/>
          <a:ext cx="19605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784953" imgH="377119" progId="Equation.3">
                  <p:embed/>
                </p:oleObj>
              </mc:Choice>
              <mc:Fallback>
                <p:oleObj name="Równanie" r:id="rId6" imgW="784953" imgH="3771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349500"/>
                        <a:ext cx="1960563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7">
            <a:extLst>
              <a:ext uri="{FF2B5EF4-FFF2-40B4-BE49-F238E27FC236}">
                <a16:creationId xmlns:a16="http://schemas.microsoft.com/office/drawing/2014/main" id="{4AB85FA8-A1E9-49D7-8924-38717F82E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41663"/>
            <a:ext cx="597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>
                <a:latin typeface="Arial" panose="020B0604020202020204" pitchFamily="34" charset="0"/>
              </a:rPr>
              <a:t>Możliwe wartości przyrostów jednostkowych to:</a:t>
            </a:r>
          </a:p>
        </p:txBody>
      </p:sp>
      <p:graphicFrame>
        <p:nvGraphicFramePr>
          <p:cNvPr id="20491" name="Object 18">
            <a:extLst>
              <a:ext uri="{FF2B5EF4-FFF2-40B4-BE49-F238E27FC236}">
                <a16:creationId xmlns:a16="http://schemas.microsoft.com/office/drawing/2014/main" id="{34232915-A2D7-437B-955A-08E65E225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00438"/>
          <a:ext cx="6653213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8" imgW="2789106" imgH="956161" progId="Equation.3">
                  <p:embed/>
                </p:oleObj>
              </mc:Choice>
              <mc:Fallback>
                <p:oleObj name="Równanie" r:id="rId8" imgW="2789106" imgH="95616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6653213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9">
            <a:extLst>
              <a:ext uri="{FF2B5EF4-FFF2-40B4-BE49-F238E27FC236}">
                <a16:creationId xmlns:a16="http://schemas.microsoft.com/office/drawing/2014/main" id="{6047E59B-A50A-43B0-B1CD-BE043B395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49950"/>
            <a:ext cx="48478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>
                <a:latin typeface="Arial" panose="020B0604020202020204" pitchFamily="34" charset="0"/>
              </a:rPr>
              <a:t>N×N – rozmiar obrazu (kwadratowego)</a:t>
            </a:r>
          </a:p>
        </p:txBody>
      </p:sp>
      <p:sp>
        <p:nvSpPr>
          <p:cNvPr id="20493" name="Text Box 21">
            <a:extLst>
              <a:ext uri="{FF2B5EF4-FFF2-40B4-BE49-F238E27FC236}">
                <a16:creationId xmlns:a16="http://schemas.microsoft.com/office/drawing/2014/main" id="{80B68B45-0966-45C3-9C30-08C4D1057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2400"/>
            <a:ext cx="8893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600"/>
              <a:t>Przetwarzanie obrazów                      		Teleinformatyka - semestr 4 </a:t>
            </a:r>
            <a:endParaRPr lang="pl-PL" altLang="pl-PL" sz="1600" b="0"/>
          </a:p>
        </p:txBody>
      </p:sp>
      <p:sp>
        <p:nvSpPr>
          <p:cNvPr id="20494" name="Text Box 28">
            <a:extLst>
              <a:ext uri="{FF2B5EF4-FFF2-40B4-BE49-F238E27FC236}">
                <a16:creationId xmlns:a16="http://schemas.microsoft.com/office/drawing/2014/main" id="{CBB098AB-357F-4B8C-A3CF-11CDABA1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871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l-PL" altLang="pl-PL" sz="1400"/>
              <a:t>dr hab. inż. Krzysztof Okarma, prof. ZUT - </a:t>
            </a:r>
            <a:r>
              <a:rPr lang="pl-PL" altLang="pl-PL" sz="1400" b="0"/>
              <a:t>Katedra Przetwarzania Sygnałów i Inżynierii Multimedialnej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ksturowany">
  <a:themeElements>
    <a:clrScheme name="Teksturowany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ksturowany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ksturowany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ksturowany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ksturowany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E14CF78D11414F82098033E4422E07" ma:contentTypeVersion="2" ma:contentTypeDescription="Utwórz nowy dokument." ma:contentTypeScope="" ma:versionID="ed13d5eb410bb40c30474103e7044c52">
  <xsd:schema xmlns:xsd="http://www.w3.org/2001/XMLSchema" xmlns:xs="http://www.w3.org/2001/XMLSchema" xmlns:p="http://schemas.microsoft.com/office/2006/metadata/properties" xmlns:ns2="a7fe5596-f114-497a-9b38-cd99d9e68212" targetNamespace="http://schemas.microsoft.com/office/2006/metadata/properties" ma:root="true" ma:fieldsID="f1e1dd4f6249b1874bf479d520e2fabb" ns2:_="">
    <xsd:import namespace="a7fe5596-f114-497a-9b38-cd99d9e68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5596-f114-497a-9b38-cd99d9e68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BEDB9B-289D-418E-9CE9-C42650374428}"/>
</file>

<file path=customXml/itemProps2.xml><?xml version="1.0" encoding="utf-8"?>
<ds:datastoreItem xmlns:ds="http://schemas.openxmlformats.org/officeDocument/2006/customXml" ds:itemID="{395B0991-9831-4522-84A6-94B23A4DBA93}"/>
</file>

<file path=customXml/itemProps3.xml><?xml version="1.0" encoding="utf-8"?>
<ds:datastoreItem xmlns:ds="http://schemas.openxmlformats.org/officeDocument/2006/customXml" ds:itemID="{C4E6D171-D4F2-42A7-9453-2B86064BB242}"/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1082</TotalTime>
  <Words>1856</Words>
  <Application>Microsoft Office PowerPoint</Application>
  <PresentationFormat>Pokaz na ekranie (4:3)</PresentationFormat>
  <Paragraphs>238</Paragraphs>
  <Slides>21</Slides>
  <Notes>21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Wingdings</vt:lpstr>
      <vt:lpstr>Tahoma</vt:lpstr>
      <vt:lpstr>Times New Roman</vt:lpstr>
      <vt:lpstr>Arial</vt:lpstr>
      <vt:lpstr>Teksturowany</vt:lpstr>
      <vt:lpstr>Microsoft Equation 3.0</vt:lpstr>
      <vt:lpstr>Przetwarzanie  obrazów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KPSiIM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Przetwarzanie obrazów</dc:title>
  <dc:subject>Kompresja bezstratna obrazów</dc:subject>
  <dc:creator>Krzysztof Okarma</dc:creator>
  <cp:lastModifiedBy>Krzysztof Okarma</cp:lastModifiedBy>
  <cp:revision>129</cp:revision>
  <dcterms:created xsi:type="dcterms:W3CDTF">2003-10-07T16:34:07Z</dcterms:created>
  <dcterms:modified xsi:type="dcterms:W3CDTF">2021-05-27T09:59:12Z</dcterms:modified>
  <cp:contentStatus>Wersja ostateczna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3" name="ContentTypeId">
    <vt:lpwstr>0x010100EFE14CF78D11414F82098033E4422E07</vt:lpwstr>
  </property>
</Properties>
</file>