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5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7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7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4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3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18DDB-FD9A-4420-9E24-165D9BF6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24465"/>
            <a:ext cx="5829300" cy="560438"/>
          </a:xfrm>
        </p:spPr>
        <p:txBody>
          <a:bodyPr>
            <a:normAutofit/>
          </a:bodyPr>
          <a:lstStyle/>
          <a:p>
            <a:r>
              <a:rPr lang="en-US" altLang="ko-KR" sz="2400"/>
              <a:t>2</a:t>
            </a:r>
            <a:r>
              <a:rPr lang="ko-KR" altLang="en-US" sz="2400"/>
              <a:t>반</a:t>
            </a:r>
            <a:r>
              <a:rPr lang="en-US" altLang="ko-KR" sz="2400" dirty="0"/>
              <a:t>	202307052	</a:t>
            </a:r>
            <a:r>
              <a:rPr lang="ko-KR" altLang="en-US" sz="2400" dirty="0"/>
              <a:t>김수길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64B87E-7299-4FF6-BC8F-A7E044B10B34}"/>
              </a:ext>
            </a:extLst>
          </p:cNvPr>
          <p:cNvSpPr/>
          <p:nvPr/>
        </p:nvSpPr>
        <p:spPr>
          <a:xfrm>
            <a:off x="265471" y="1356852"/>
            <a:ext cx="6268064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744BB-DD13-4DD9-A8CC-33ADB8C78EEF}"/>
              </a:ext>
            </a:extLst>
          </p:cNvPr>
          <p:cNvSpPr txBox="1"/>
          <p:nvPr/>
        </p:nvSpPr>
        <p:spPr>
          <a:xfrm>
            <a:off x="190790" y="7854438"/>
            <a:ext cx="61478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부루마블</a:t>
            </a:r>
            <a:r>
              <a:rPr lang="en-US" altLang="ko-KR" dirty="0"/>
              <a:t>(</a:t>
            </a:r>
            <a:r>
              <a:rPr lang="ko-KR" altLang="en-US" dirty="0"/>
              <a:t>땅따먹기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주사위를 굴려 나온 숫자대로 말을 이동하여 해당하는 칸에</a:t>
            </a:r>
            <a:endParaRPr lang="en-US" altLang="ko-KR" dirty="0"/>
          </a:p>
          <a:p>
            <a:r>
              <a:rPr lang="ko-KR" altLang="en-US" dirty="0"/>
              <a:t>있는 땅을 돈으로 구매하는 땅따먹기 게임이다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원할 때 카드를 사용할 수 있을지 알고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원할 때 카드를 사용해 특수효과를 적용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68CC5-8070-1D4C-10E8-62D78E48F60F}"/>
              </a:ext>
            </a:extLst>
          </p:cNvPr>
          <p:cNvSpPr/>
          <p:nvPr/>
        </p:nvSpPr>
        <p:spPr>
          <a:xfrm>
            <a:off x="638175" y="1685925"/>
            <a:ext cx="5381625" cy="2400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F5502-C073-8612-49A8-990DCF1E96DB}"/>
              </a:ext>
            </a:extLst>
          </p:cNvPr>
          <p:cNvSpPr/>
          <p:nvPr/>
        </p:nvSpPr>
        <p:spPr>
          <a:xfrm>
            <a:off x="1000125" y="2152650"/>
            <a:ext cx="4648200" cy="1419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A38F0F-BC9A-86B4-15DC-5F4859CC2555}"/>
              </a:ext>
            </a:extLst>
          </p:cNvPr>
          <p:cNvSpPr/>
          <p:nvPr/>
        </p:nvSpPr>
        <p:spPr>
          <a:xfrm>
            <a:off x="1438275" y="2505075"/>
            <a:ext cx="514350" cy="676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F2D158-4956-8912-86EA-79C24FD73C7D}"/>
              </a:ext>
            </a:extLst>
          </p:cNvPr>
          <p:cNvSpPr/>
          <p:nvPr/>
        </p:nvSpPr>
        <p:spPr>
          <a:xfrm rot="10800000">
            <a:off x="2066925" y="2809874"/>
            <a:ext cx="295275" cy="10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6C9F4-EFF3-4DF2-27B4-6F699ABC8F84}"/>
              </a:ext>
            </a:extLst>
          </p:cNvPr>
          <p:cNvSpPr/>
          <p:nvPr/>
        </p:nvSpPr>
        <p:spPr>
          <a:xfrm>
            <a:off x="2362200" y="2647949"/>
            <a:ext cx="1143000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특수효과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0F3BD-F075-AD91-F73F-7698BEFC5582}"/>
              </a:ext>
            </a:extLst>
          </p:cNvPr>
          <p:cNvSpPr txBox="1"/>
          <p:nvPr/>
        </p:nvSpPr>
        <p:spPr>
          <a:xfrm>
            <a:off x="514350" y="5781675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Player1</a:t>
            </a:r>
          </a:p>
          <a:p>
            <a:r>
              <a:rPr lang="en-US" altLang="ko-KR" dirty="0"/>
              <a:t>Money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EC353-340D-DCEF-1BDA-8F992C9DC77B}"/>
              </a:ext>
            </a:extLst>
          </p:cNvPr>
          <p:cNvSpPr txBox="1"/>
          <p:nvPr/>
        </p:nvSpPr>
        <p:spPr>
          <a:xfrm>
            <a:off x="2933700" y="5781675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Player2</a:t>
            </a:r>
          </a:p>
          <a:p>
            <a:r>
              <a:rPr lang="en-US" altLang="ko-KR" dirty="0"/>
              <a:t>Money: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A135C-4CBD-5034-D235-C0BA80BF2C36}"/>
              </a:ext>
            </a:extLst>
          </p:cNvPr>
          <p:cNvSpPr txBox="1"/>
          <p:nvPr/>
        </p:nvSpPr>
        <p:spPr>
          <a:xfrm>
            <a:off x="4695825" y="4304359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뽑은 카드의 특수 효과에 대한 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99EB7-EF8A-2254-2265-82B902FF0F7A}"/>
              </a:ext>
            </a:extLst>
          </p:cNvPr>
          <p:cNvSpPr txBox="1"/>
          <p:nvPr/>
        </p:nvSpPr>
        <p:spPr>
          <a:xfrm>
            <a:off x="638175" y="441960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주사위 </a:t>
            </a:r>
            <a:r>
              <a:rPr lang="en-US" altLang="ko-KR" dirty="0"/>
              <a:t>: 6</a:t>
            </a:r>
            <a:r>
              <a:rPr lang="ko-KR" altLang="en-US" dirty="0"/>
              <a:t>이 나왔습니다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앞으로 </a:t>
            </a:r>
            <a:r>
              <a:rPr lang="en-US" altLang="ko-KR" dirty="0"/>
              <a:t>6</a:t>
            </a:r>
            <a:r>
              <a:rPr lang="ko-KR" altLang="en-US" dirty="0"/>
              <a:t>칸 이동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E423E-7A89-FCE0-9D26-C7769439B219}"/>
              </a:ext>
            </a:extLst>
          </p:cNvPr>
          <p:cNvSpPr txBox="1"/>
          <p:nvPr/>
        </p:nvSpPr>
        <p:spPr>
          <a:xfrm>
            <a:off x="1314142" y="3525703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칸 나눔으로 땅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  또한  땅에서 획득 </a:t>
            </a:r>
          </a:p>
        </p:txBody>
      </p:sp>
    </p:spTree>
    <p:extLst>
      <p:ext uri="{BB962C8B-B14F-4D97-AF65-F5344CB8AC3E}">
        <p14:creationId xmlns:p14="http://schemas.microsoft.com/office/powerpoint/2010/main" val="158264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78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2반 202307052 김수길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 202407001 김원일</dc:title>
  <dc:creator>YUHAN</dc:creator>
  <cp:lastModifiedBy>김수길</cp:lastModifiedBy>
  <cp:revision>5</cp:revision>
  <dcterms:created xsi:type="dcterms:W3CDTF">2024-10-06T23:56:24Z</dcterms:created>
  <dcterms:modified xsi:type="dcterms:W3CDTF">2024-10-07T02:39:27Z</dcterms:modified>
</cp:coreProperties>
</file>