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1" r:id="rId1"/>
  </p:sldMasterIdLst>
  <p:sldIdLst>
    <p:sldId id="256" r:id="rId2"/>
    <p:sldId id="257" r:id="rId3"/>
    <p:sldId id="261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6302B45B-AF4B-452D-A709-2EA4B77A321E}">
          <p14:sldIdLst>
            <p14:sldId id="256"/>
            <p14:sldId id="257"/>
            <p14:sldId id="261"/>
          </p14:sldIdLst>
        </p14:section>
        <p14:section name="Розділ без заголовка" id="{FC13A461-723B-48C4-92F9-E03CE4E4051B}">
          <p14:sldIdLst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2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85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39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40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6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8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0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2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nnk.in/rc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706583"/>
            <a:ext cx="8915399" cy="1963882"/>
          </a:xfrm>
        </p:spPr>
        <p:txBody>
          <a:bodyPr>
            <a:normAutofit/>
          </a:bodyPr>
          <a:lstStyle/>
          <a:p>
            <a:r>
              <a:rPr lang="uk-UA" sz="3600" b="1" dirty="0" smtClean="0"/>
              <a:t>Тема</a:t>
            </a:r>
            <a:r>
              <a:rPr lang="ru-RU" sz="3600" b="1" dirty="0" smtClean="0"/>
              <a:t>: </a:t>
            </a:r>
            <a:r>
              <a:rPr lang="ru-RU" sz="3600" dirty="0" smtClean="0"/>
              <a:t>Сайт по продаже изделий ручной работы для продавцов и покупателей.</a:t>
            </a:r>
            <a:endParaRPr lang="ru-RU" sz="36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291445"/>
            <a:ext cx="8915399" cy="1612217"/>
          </a:xfrm>
        </p:spPr>
        <p:txBody>
          <a:bodyPr/>
          <a:lstStyle/>
          <a:p>
            <a:r>
              <a:rPr lang="uk-UA" dirty="0" smtClean="0"/>
              <a:t>Педан Екатерина</a:t>
            </a:r>
            <a:r>
              <a:rPr lang="uk-UA" dirty="0"/>
              <a:t>.</a:t>
            </a:r>
            <a:endParaRPr lang="uk-UA" dirty="0" smtClean="0"/>
          </a:p>
          <a:p>
            <a:r>
              <a:rPr lang="uk-UA" dirty="0"/>
              <a:t>Г</a:t>
            </a:r>
            <a:r>
              <a:rPr lang="uk-UA" dirty="0" smtClean="0"/>
              <a:t>руппа </a:t>
            </a:r>
            <a:r>
              <a:rPr lang="en-US" dirty="0" smtClean="0"/>
              <a:t>Web</a:t>
            </a:r>
            <a:r>
              <a:rPr lang="uk-UA" dirty="0" smtClean="0"/>
              <a:t> осень 2018.</a:t>
            </a:r>
          </a:p>
          <a:p>
            <a:r>
              <a:rPr lang="uk-UA" sz="1500" dirty="0" smtClean="0"/>
              <a:t>г. Днепр, 2019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94840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710701"/>
            <a:ext cx="8911687" cy="872181"/>
          </a:xfrm>
        </p:spPr>
        <p:txBody>
          <a:bodyPr/>
          <a:lstStyle/>
          <a:p>
            <a:r>
              <a:rPr lang="uk-UA" dirty="0" smtClean="0"/>
              <a:t>Поставленные задачи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89212" y="1901536"/>
            <a:ext cx="8915400" cy="3458968"/>
          </a:xfrm>
        </p:spPr>
        <p:txBody>
          <a:bodyPr>
            <a:normAutofit/>
          </a:bodyPr>
          <a:lstStyle/>
          <a:p>
            <a:r>
              <a:rPr lang="uk-UA" sz="2800" dirty="0" smtClean="0"/>
              <a:t>Сверстать </a:t>
            </a:r>
            <a:r>
              <a:rPr lang="ru-RU" sz="2800" dirty="0" smtClean="0"/>
              <a:t>веб страницу</a:t>
            </a:r>
            <a:r>
              <a:rPr lang="en-US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Добавить адаптивность.</a:t>
            </a:r>
          </a:p>
          <a:p>
            <a:r>
              <a:rPr lang="ru-RU" sz="2800" dirty="0" smtClean="0"/>
              <a:t>Презентовать созданный продукт.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31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653" y="676065"/>
            <a:ext cx="8911687" cy="705926"/>
          </a:xfrm>
        </p:spPr>
        <p:txBody>
          <a:bodyPr>
            <a:normAutofit/>
          </a:bodyPr>
          <a:lstStyle/>
          <a:p>
            <a:pPr algn="just"/>
            <a:r>
              <a:rPr lang="uk-UA" sz="3200" dirty="0" smtClean="0"/>
              <a:t>Используемые инструменты и технологии:</a:t>
            </a:r>
            <a:endParaRPr lang="ru-RU" sz="32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Реализован одностраничный сайт </a:t>
            </a:r>
            <a:r>
              <a:rPr lang="uk-UA" sz="2400" dirty="0"/>
              <a:t>средствами </a:t>
            </a:r>
            <a:r>
              <a:rPr lang="ru-RU" sz="2400" dirty="0"/>
              <a:t>технологий </a:t>
            </a:r>
            <a:r>
              <a:rPr lang="en-US" sz="2400" dirty="0"/>
              <a:t>HTML </a:t>
            </a:r>
            <a:r>
              <a:rPr lang="uk-UA" sz="2400" dirty="0"/>
              <a:t>и </a:t>
            </a:r>
            <a:r>
              <a:rPr lang="en-US" sz="2400" dirty="0"/>
              <a:t>CSS</a:t>
            </a:r>
            <a:r>
              <a:rPr lang="uk-UA" sz="2400" dirty="0"/>
              <a:t>, с использованием текстового редактора </a:t>
            </a:r>
            <a:r>
              <a:rPr lang="en-US" sz="2400" dirty="0"/>
              <a:t>VSCode</a:t>
            </a:r>
            <a:r>
              <a:rPr lang="uk-UA" sz="2400" dirty="0"/>
              <a:t> и добавлением на </a:t>
            </a:r>
            <a:r>
              <a:rPr lang="en-US" sz="2400" dirty="0"/>
              <a:t>GitHab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Поскольку сайт содержит множество изображений, проведено их преобразование путем сжатия через </a:t>
            </a:r>
            <a:r>
              <a:rPr lang="en-US" sz="2400" dirty="0" smtClean="0"/>
              <a:t>FileOptimizer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02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000" dirty="0" smtClean="0"/>
              <a:t>Интернет-магазин предоставляет </a:t>
            </a:r>
            <a:r>
              <a:rPr lang="uk-UA" sz="3000" dirty="0" smtClean="0"/>
              <a:t>в</a:t>
            </a:r>
            <a:r>
              <a:rPr lang="ru-RU" sz="3000" dirty="0" smtClean="0"/>
              <a:t>озможность приобретения готовых изделий для покупателей,</a:t>
            </a:r>
            <a:endParaRPr lang="ru-RU" sz="3000" dirty="0"/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37" y="1589808"/>
            <a:ext cx="6546271" cy="5195456"/>
          </a:xfrm>
        </p:spPr>
      </p:pic>
    </p:spTree>
    <p:extLst>
      <p:ext uri="{BB962C8B-B14F-4D97-AF65-F5344CB8AC3E}">
        <p14:creationId xmlns:p14="http://schemas.microsoft.com/office/powerpoint/2010/main" val="16783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а</a:t>
            </a:r>
            <a:r>
              <a:rPr lang="ru-RU" sz="2700" dirty="0" smtClean="0"/>
              <a:t> также возможность добавления готовых изделий для продавцов</a:t>
            </a:r>
            <a:endParaRPr lang="ru-RU" sz="2700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4" y="1672936"/>
            <a:ext cx="6407408" cy="5112327"/>
          </a:xfrm>
        </p:spPr>
      </p:pic>
    </p:spTree>
    <p:extLst>
      <p:ext uri="{BB962C8B-B14F-4D97-AF65-F5344CB8AC3E}">
        <p14:creationId xmlns:p14="http://schemas.microsoft.com/office/powerpoint/2010/main" val="60694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3" y="1652155"/>
            <a:ext cx="8915400" cy="10287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2589213" y="4987636"/>
            <a:ext cx="8915400" cy="893620"/>
          </a:xfrm>
        </p:spPr>
        <p:txBody>
          <a:bodyPr/>
          <a:lstStyle/>
          <a:p>
            <a:r>
              <a:rPr lang="ru-RU" dirty="0" smtClean="0"/>
              <a:t>Посетить сайт можно по </a:t>
            </a:r>
            <a:r>
              <a:rPr lang="ru-RU" dirty="0" smtClean="0"/>
              <a:t>ссылке </a:t>
            </a:r>
            <a:r>
              <a:rPr lang="en-US" b="1" dirty="0">
                <a:hlinkClick r:id="rId2"/>
              </a:rPr>
              <a:t>http://lnnk.in/rcl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918686"/>
      </p:ext>
    </p:extLst>
  </p:cSld>
  <p:clrMapOvr>
    <a:masterClrMapping/>
  </p:clrMapOvr>
</p:sld>
</file>

<file path=ppt/theme/theme1.xml><?xml version="1.0" encoding="utf-8"?>
<a:theme xmlns:a="http://schemas.openxmlformats.org/drawingml/2006/main" name="Пасмо">
  <a:themeElements>
    <a:clrScheme name="Пасмо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Пасмо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смо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108</Words>
  <Application>Microsoft Office PowerPoint</Application>
  <PresentationFormat>Широкий екран</PresentationFormat>
  <Paragraphs>16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Пасмо</vt:lpstr>
      <vt:lpstr>Тема: Сайт по продаже изделий ручной работы для продавцов и покупателей.</vt:lpstr>
      <vt:lpstr>Поставленные задачи:</vt:lpstr>
      <vt:lpstr>Используемые инструменты и технологии:</vt:lpstr>
      <vt:lpstr>Интернет-магазин предоставляет возможность приобретения готовых изделий для покупателей,</vt:lpstr>
      <vt:lpstr>а также возможность добавления готовых изделий для продавцов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Katerina</dc:creator>
  <cp:lastModifiedBy>Katerina</cp:lastModifiedBy>
  <cp:revision>15</cp:revision>
  <dcterms:created xsi:type="dcterms:W3CDTF">2019-04-07T13:48:47Z</dcterms:created>
  <dcterms:modified xsi:type="dcterms:W3CDTF">2019-04-14T14:40:04Z</dcterms:modified>
</cp:coreProperties>
</file>