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91" r:id="rId5"/>
    <p:sldId id="292" r:id="rId6"/>
    <p:sldId id="293" r:id="rId7"/>
    <p:sldId id="294" r:id="rId8"/>
    <p:sldId id="296" r:id="rId9"/>
    <p:sldId id="297" r:id="rId10"/>
    <p:sldId id="298" r:id="rId11"/>
    <p:sldId id="299" r:id="rId12"/>
    <p:sldId id="300"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2DB"/>
    <a:srgbClr val="D4B9AA"/>
    <a:srgbClr val="FB9AAA"/>
    <a:srgbClr val="323232"/>
    <a:srgbClr val="D46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2153A-1A01-49E9-BB06-9AF1898AA16D}" v="105" dt="2024-07-14T09:36:21.165"/>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93447" autoAdjust="0"/>
  </p:normalViewPr>
  <p:slideViewPr>
    <p:cSldViewPr snapToGrid="0" showGuides="1">
      <p:cViewPr varScale="1">
        <p:scale>
          <a:sx n="63" d="100"/>
          <a:sy n="63" d="100"/>
        </p:scale>
        <p:origin x="52" y="56"/>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nandu" userId="3138b78e134a147e" providerId="LiveId" clId="{53E2153A-1A01-49E9-BB06-9AF1898AA16D}"/>
    <pc:docChg chg="undo custSel addSld delSld modSld sldOrd">
      <pc:chgData name="siva nandu" userId="3138b78e134a147e" providerId="LiveId" clId="{53E2153A-1A01-49E9-BB06-9AF1898AA16D}" dt="2024-07-14T09:36:21.164" v="3023"/>
      <pc:docMkLst>
        <pc:docMk/>
      </pc:docMkLst>
      <pc:sldChg chg="addSp delSp modSp mod">
        <pc:chgData name="siva nandu" userId="3138b78e134a147e" providerId="LiveId" clId="{53E2153A-1A01-49E9-BB06-9AF1898AA16D}" dt="2024-07-14T09:36:21.164" v="3023"/>
        <pc:sldMkLst>
          <pc:docMk/>
          <pc:sldMk cId="1174648321" sldId="293"/>
        </pc:sldMkLst>
        <pc:spChg chg="del mod">
          <ac:chgData name="siva nandu" userId="3138b78e134a147e" providerId="LiveId" clId="{53E2153A-1A01-49E9-BB06-9AF1898AA16D}" dt="2024-07-14T09:25:06.789" v="2930" actId="478"/>
          <ac:spMkLst>
            <pc:docMk/>
            <pc:sldMk cId="1174648321" sldId="293"/>
            <ac:spMk id="2" creationId="{AE8284A0-26F1-3BE2-A26F-1A23C42AD16C}"/>
          </ac:spMkLst>
        </pc:spChg>
        <pc:spChg chg="del mod">
          <ac:chgData name="siva nandu" userId="3138b78e134a147e" providerId="LiveId" clId="{53E2153A-1A01-49E9-BB06-9AF1898AA16D}" dt="2024-07-14T09:24:55.821" v="2928" actId="478"/>
          <ac:spMkLst>
            <pc:docMk/>
            <pc:sldMk cId="1174648321" sldId="293"/>
            <ac:spMk id="3" creationId="{D08878B2-B388-D02B-96F8-A8F92CBD264E}"/>
          </ac:spMkLst>
        </pc:spChg>
        <pc:spChg chg="mod">
          <ac:chgData name="siva nandu" userId="3138b78e134a147e" providerId="LiveId" clId="{53E2153A-1A01-49E9-BB06-9AF1898AA16D}" dt="2024-07-14T09:26:01.704" v="2968" actId="14100"/>
          <ac:spMkLst>
            <pc:docMk/>
            <pc:sldMk cId="1174648321" sldId="293"/>
            <ac:spMk id="4" creationId="{DBBF4507-43F2-CA5E-E122-7C096CEE21DD}"/>
          </ac:spMkLst>
        </pc:spChg>
        <pc:spChg chg="del">
          <ac:chgData name="siva nandu" userId="3138b78e134a147e" providerId="LiveId" clId="{53E2153A-1A01-49E9-BB06-9AF1898AA16D}" dt="2024-07-11T05:35:54.233" v="546" actId="478"/>
          <ac:spMkLst>
            <pc:docMk/>
            <pc:sldMk cId="1174648321" sldId="293"/>
            <ac:spMk id="5" creationId="{D71E8602-2DDC-C449-AC08-A1600458FDC6}"/>
          </ac:spMkLst>
        </pc:spChg>
        <pc:spChg chg="mod">
          <ac:chgData name="siva nandu" userId="3138b78e134a147e" providerId="LiveId" clId="{53E2153A-1A01-49E9-BB06-9AF1898AA16D}" dt="2024-07-11T05:40:50.772" v="582" actId="14100"/>
          <ac:spMkLst>
            <pc:docMk/>
            <pc:sldMk cId="1174648321" sldId="293"/>
            <ac:spMk id="6" creationId="{2ED8BA28-85D7-DA88-6312-E1E1C423D4E8}"/>
          </ac:spMkLst>
        </pc:spChg>
        <pc:spChg chg="add del mod">
          <ac:chgData name="siva nandu" userId="3138b78e134a147e" providerId="LiveId" clId="{53E2153A-1A01-49E9-BB06-9AF1898AA16D}" dt="2024-07-14T09:25:00.668" v="2929" actId="478"/>
          <ac:spMkLst>
            <pc:docMk/>
            <pc:sldMk cId="1174648321" sldId="293"/>
            <ac:spMk id="8" creationId="{113DD3EE-80A2-BE56-E096-38F2DC672FDC}"/>
          </ac:spMkLst>
        </pc:spChg>
        <pc:spChg chg="add del mod">
          <ac:chgData name="siva nandu" userId="3138b78e134a147e" providerId="LiveId" clId="{53E2153A-1A01-49E9-BB06-9AF1898AA16D}" dt="2024-07-14T09:25:15.946" v="2933" actId="478"/>
          <ac:spMkLst>
            <pc:docMk/>
            <pc:sldMk cId="1174648321" sldId="293"/>
            <ac:spMk id="11" creationId="{424BD393-66E4-B1AD-1323-40D2ED85160F}"/>
          </ac:spMkLst>
        </pc:spChg>
        <pc:spChg chg="add mod">
          <ac:chgData name="siva nandu" userId="3138b78e134a147e" providerId="LiveId" clId="{53E2153A-1A01-49E9-BB06-9AF1898AA16D}" dt="2024-07-14T09:25:50.180" v="2967" actId="20577"/>
          <ac:spMkLst>
            <pc:docMk/>
            <pc:sldMk cId="1174648321" sldId="293"/>
            <ac:spMk id="12" creationId="{311235F2-C4BE-4F15-6BEF-F29145F955FE}"/>
          </ac:spMkLst>
        </pc:spChg>
        <pc:spChg chg="add del mod">
          <ac:chgData name="siva nandu" userId="3138b78e134a147e" providerId="LiveId" clId="{53E2153A-1A01-49E9-BB06-9AF1898AA16D}" dt="2024-07-14T09:30:35.649" v="2979" actId="478"/>
          <ac:spMkLst>
            <pc:docMk/>
            <pc:sldMk cId="1174648321" sldId="293"/>
            <ac:spMk id="18" creationId="{190E6232-C5D7-F227-69FC-53FC3682FD25}"/>
          </ac:spMkLst>
        </pc:spChg>
        <pc:picChg chg="add mod">
          <ac:chgData name="siva nandu" userId="3138b78e134a147e" providerId="LiveId" clId="{53E2153A-1A01-49E9-BB06-9AF1898AA16D}" dt="2024-07-14T09:36:21.164" v="3023"/>
          <ac:picMkLst>
            <pc:docMk/>
            <pc:sldMk cId="1174648321" sldId="293"/>
            <ac:picMk id="21" creationId="{C108CB65-B1E9-7AD9-E000-D27227D31188}"/>
          </ac:picMkLst>
        </pc:picChg>
        <pc:cxnChg chg="add mod">
          <ac:chgData name="siva nandu" userId="3138b78e134a147e" providerId="LiveId" clId="{53E2153A-1A01-49E9-BB06-9AF1898AA16D}" dt="2024-07-11T05:39:41.358" v="573" actId="1076"/>
          <ac:cxnSpMkLst>
            <pc:docMk/>
            <pc:sldMk cId="1174648321" sldId="293"/>
            <ac:cxnSpMk id="7" creationId="{10992E6C-DB36-7CC1-84A6-47031BFB4E91}"/>
          </ac:cxnSpMkLst>
        </pc:cxnChg>
        <pc:cxnChg chg="add mod">
          <ac:chgData name="siva nandu" userId="3138b78e134a147e" providerId="LiveId" clId="{53E2153A-1A01-49E9-BB06-9AF1898AA16D}" dt="2024-07-11T05:39:49.520" v="574" actId="14100"/>
          <ac:cxnSpMkLst>
            <pc:docMk/>
            <pc:sldMk cId="1174648321" sldId="293"/>
            <ac:cxnSpMk id="9" creationId="{5DEF8179-E6B7-BFC5-2BA0-B580ADDFDE53}"/>
          </ac:cxnSpMkLst>
        </pc:cxnChg>
        <pc:cxnChg chg="add mod">
          <ac:chgData name="siva nandu" userId="3138b78e134a147e" providerId="LiveId" clId="{53E2153A-1A01-49E9-BB06-9AF1898AA16D}" dt="2024-07-11T05:40:16.755" v="579" actId="14100"/>
          <ac:cxnSpMkLst>
            <pc:docMk/>
            <pc:sldMk cId="1174648321" sldId="293"/>
            <ac:cxnSpMk id="13" creationId="{6B5B34CC-BA10-8300-0AFA-86B218182844}"/>
          </ac:cxnSpMkLst>
        </pc:cxnChg>
        <pc:cxnChg chg="add mod">
          <ac:chgData name="siva nandu" userId="3138b78e134a147e" providerId="LiveId" clId="{53E2153A-1A01-49E9-BB06-9AF1898AA16D}" dt="2024-07-14T09:26:22.648" v="2971" actId="14100"/>
          <ac:cxnSpMkLst>
            <pc:docMk/>
            <pc:sldMk cId="1174648321" sldId="293"/>
            <ac:cxnSpMk id="15" creationId="{A2EB053E-D3AD-8781-5774-1FE72272FECC}"/>
          </ac:cxnSpMkLst>
        </pc:cxnChg>
        <pc:cxnChg chg="add mod">
          <ac:chgData name="siva nandu" userId="3138b78e134a147e" providerId="LiveId" clId="{53E2153A-1A01-49E9-BB06-9AF1898AA16D}" dt="2024-07-11T05:41:25.790" v="589" actId="14100"/>
          <ac:cxnSpMkLst>
            <pc:docMk/>
            <pc:sldMk cId="1174648321" sldId="293"/>
            <ac:cxnSpMk id="17" creationId="{1C81B7AE-C653-928B-0F00-D60E96C6AC23}"/>
          </ac:cxnSpMkLst>
        </pc:cxnChg>
        <pc:cxnChg chg="add mod">
          <ac:chgData name="siva nandu" userId="3138b78e134a147e" providerId="LiveId" clId="{53E2153A-1A01-49E9-BB06-9AF1898AA16D}" dt="2024-07-11T05:41:20.302" v="588" actId="14100"/>
          <ac:cxnSpMkLst>
            <pc:docMk/>
            <pc:sldMk cId="1174648321" sldId="293"/>
            <ac:cxnSpMk id="20" creationId="{521A9B79-5F06-99DB-0726-2C63D9A00F79}"/>
          </ac:cxnSpMkLst>
        </pc:cxnChg>
      </pc:sldChg>
      <pc:sldChg chg="addSp delSp modSp new del mod setBg">
        <pc:chgData name="siva nandu" userId="3138b78e134a147e" providerId="LiveId" clId="{53E2153A-1A01-49E9-BB06-9AF1898AA16D}" dt="2024-07-11T05:20:26.859" v="44" actId="2696"/>
        <pc:sldMkLst>
          <pc:docMk/>
          <pc:sldMk cId="2203218243" sldId="294"/>
        </pc:sldMkLst>
        <pc:spChg chg="del mod">
          <ac:chgData name="siva nandu" userId="3138b78e134a147e" providerId="LiveId" clId="{53E2153A-1A01-49E9-BB06-9AF1898AA16D}" dt="2024-07-11T05:12:22.271" v="11" actId="478"/>
          <ac:spMkLst>
            <pc:docMk/>
            <pc:sldMk cId="2203218243" sldId="294"/>
            <ac:spMk id="2" creationId="{B16A0728-9415-A79E-D17C-9053450047CD}"/>
          </ac:spMkLst>
        </pc:spChg>
        <pc:spChg chg="add mod">
          <ac:chgData name="siva nandu" userId="3138b78e134a147e" providerId="LiveId" clId="{53E2153A-1A01-49E9-BB06-9AF1898AA16D}" dt="2024-07-11T05:14:41.030" v="13" actId="207"/>
          <ac:spMkLst>
            <pc:docMk/>
            <pc:sldMk cId="2203218243" sldId="294"/>
            <ac:spMk id="4" creationId="{E016F83D-F2A3-384D-8EF4-CAE394C2A50F}"/>
          </ac:spMkLst>
        </pc:spChg>
        <pc:spChg chg="add del mod">
          <ac:chgData name="siva nandu" userId="3138b78e134a147e" providerId="LiveId" clId="{53E2153A-1A01-49E9-BB06-9AF1898AA16D}" dt="2024-07-11T05:17:36.098" v="31" actId="478"/>
          <ac:spMkLst>
            <pc:docMk/>
            <pc:sldMk cId="2203218243" sldId="294"/>
            <ac:spMk id="5" creationId="{CD971DA7-243D-DD5A-99D0-83628A0A0E03}"/>
          </ac:spMkLst>
        </pc:spChg>
        <pc:spChg chg="add del mod">
          <ac:chgData name="siva nandu" userId="3138b78e134a147e" providerId="LiveId" clId="{53E2153A-1A01-49E9-BB06-9AF1898AA16D}" dt="2024-07-11T05:17:39.716" v="33" actId="478"/>
          <ac:spMkLst>
            <pc:docMk/>
            <pc:sldMk cId="2203218243" sldId="294"/>
            <ac:spMk id="6" creationId="{C73305A3-D4BD-35E9-5AA0-489FEC19C862}"/>
          </ac:spMkLst>
        </pc:spChg>
        <pc:spChg chg="add del mod">
          <ac:chgData name="siva nandu" userId="3138b78e134a147e" providerId="LiveId" clId="{53E2153A-1A01-49E9-BB06-9AF1898AA16D}" dt="2024-07-11T05:17:43.720" v="34" actId="478"/>
          <ac:spMkLst>
            <pc:docMk/>
            <pc:sldMk cId="2203218243" sldId="294"/>
            <ac:spMk id="7" creationId="{A4F842A9-211F-C3FE-7BAF-FEAA5650EAE9}"/>
          </ac:spMkLst>
        </pc:spChg>
        <pc:spChg chg="add mod">
          <ac:chgData name="siva nandu" userId="3138b78e134a147e" providerId="LiveId" clId="{53E2153A-1A01-49E9-BB06-9AF1898AA16D}" dt="2024-07-11T05:16:05.150" v="25" actId="1076"/>
          <ac:spMkLst>
            <pc:docMk/>
            <pc:sldMk cId="2203218243" sldId="294"/>
            <ac:spMk id="8" creationId="{CF92EA79-8AD2-4CC3-387E-445F63C82CA6}"/>
          </ac:spMkLst>
        </pc:spChg>
      </pc:sldChg>
      <pc:sldChg chg="addSp delSp modSp new del mod">
        <pc:chgData name="siva nandu" userId="3138b78e134a147e" providerId="LiveId" clId="{53E2153A-1A01-49E9-BB06-9AF1898AA16D}" dt="2024-07-11T05:22:01.992" v="54" actId="2696"/>
        <pc:sldMkLst>
          <pc:docMk/>
          <pc:sldMk cId="3355799765" sldId="294"/>
        </pc:sldMkLst>
        <pc:spChg chg="del mod">
          <ac:chgData name="siva nandu" userId="3138b78e134a147e" providerId="LiveId" clId="{53E2153A-1A01-49E9-BB06-9AF1898AA16D}" dt="2024-07-11T05:21:40.096" v="50" actId="478"/>
          <ac:spMkLst>
            <pc:docMk/>
            <pc:sldMk cId="3355799765" sldId="294"/>
            <ac:spMk id="2" creationId="{3BA12796-FA45-0597-4549-17F14568A160}"/>
          </ac:spMkLst>
        </pc:spChg>
        <pc:spChg chg="add del mod">
          <ac:chgData name="siva nandu" userId="3138b78e134a147e" providerId="LiveId" clId="{53E2153A-1A01-49E9-BB06-9AF1898AA16D}" dt="2024-07-11T05:22:00.225" v="53"/>
          <ac:spMkLst>
            <pc:docMk/>
            <pc:sldMk cId="3355799765" sldId="294"/>
            <ac:spMk id="4" creationId="{A77E90A9-CCEC-0544-D201-4E16D4024BA7}"/>
          </ac:spMkLst>
        </pc:spChg>
      </pc:sldChg>
      <pc:sldChg chg="addSp delSp modSp new mod">
        <pc:chgData name="siva nandu" userId="3138b78e134a147e" providerId="LiveId" clId="{53E2153A-1A01-49E9-BB06-9AF1898AA16D}" dt="2024-07-14T09:35:40.235" v="3022" actId="208"/>
        <pc:sldMkLst>
          <pc:docMk/>
          <pc:sldMk cId="4096200178" sldId="294"/>
        </pc:sldMkLst>
        <pc:spChg chg="mod">
          <ac:chgData name="siva nandu" userId="3138b78e134a147e" providerId="LiveId" clId="{53E2153A-1A01-49E9-BB06-9AF1898AA16D}" dt="2024-07-11T05:41:34.620" v="590" actId="1076"/>
          <ac:spMkLst>
            <pc:docMk/>
            <pc:sldMk cId="4096200178" sldId="294"/>
            <ac:spMk id="2" creationId="{33B5141E-0C00-A7F1-F3FC-9B180C2922CD}"/>
          </ac:spMkLst>
        </pc:spChg>
        <pc:spChg chg="del mod">
          <ac:chgData name="siva nandu" userId="3138b78e134a147e" providerId="LiveId" clId="{53E2153A-1A01-49E9-BB06-9AF1898AA16D}" dt="2024-07-11T05:25:10.386" v="111" actId="931"/>
          <ac:spMkLst>
            <pc:docMk/>
            <pc:sldMk cId="4096200178" sldId="294"/>
            <ac:spMk id="3" creationId="{BDC853DF-48DF-F14D-3147-C9A23C224A62}"/>
          </ac:spMkLst>
        </pc:spChg>
        <pc:spChg chg="del mod">
          <ac:chgData name="siva nandu" userId="3138b78e134a147e" providerId="LiveId" clId="{53E2153A-1A01-49E9-BB06-9AF1898AA16D}" dt="2024-07-11T05:25:44.389" v="116" actId="478"/>
          <ac:spMkLst>
            <pc:docMk/>
            <pc:sldMk cId="4096200178" sldId="294"/>
            <ac:spMk id="4" creationId="{8F02B8B1-B3F2-A131-B130-20E9AA7D06A5}"/>
          </ac:spMkLst>
        </pc:spChg>
        <pc:spChg chg="del">
          <ac:chgData name="siva nandu" userId="3138b78e134a147e" providerId="LiveId" clId="{53E2153A-1A01-49E9-BB06-9AF1898AA16D}" dt="2024-07-11T05:23:34.614" v="110" actId="478"/>
          <ac:spMkLst>
            <pc:docMk/>
            <pc:sldMk cId="4096200178" sldId="294"/>
            <ac:spMk id="6" creationId="{EDF7B6C6-99B8-4C79-679F-1513656425FE}"/>
          </ac:spMkLst>
        </pc:spChg>
        <pc:spChg chg="add del mod">
          <ac:chgData name="siva nandu" userId="3138b78e134a147e" providerId="LiveId" clId="{53E2153A-1A01-49E9-BB06-9AF1898AA16D}" dt="2024-07-11T05:26:09.310" v="120" actId="931"/>
          <ac:spMkLst>
            <pc:docMk/>
            <pc:sldMk cId="4096200178" sldId="294"/>
            <ac:spMk id="10" creationId="{27C254BC-84FD-A865-CC0A-DB0EAEE13FC3}"/>
          </ac:spMkLst>
        </pc:spChg>
        <pc:spChg chg="add del mod">
          <ac:chgData name="siva nandu" userId="3138b78e134a147e" providerId="LiveId" clId="{53E2153A-1A01-49E9-BB06-9AF1898AA16D}" dt="2024-07-11T05:26:25.038" v="122" actId="931"/>
          <ac:spMkLst>
            <pc:docMk/>
            <pc:sldMk cId="4096200178" sldId="294"/>
            <ac:spMk id="14" creationId="{8748F3DE-C7CB-1B3E-7184-F0F62C3528EA}"/>
          </ac:spMkLst>
        </pc:spChg>
        <pc:spChg chg="add del mod">
          <ac:chgData name="siva nandu" userId="3138b78e134a147e" providerId="LiveId" clId="{53E2153A-1A01-49E9-BB06-9AF1898AA16D}" dt="2024-07-11T05:27:28.350" v="126" actId="931"/>
          <ac:spMkLst>
            <pc:docMk/>
            <pc:sldMk cId="4096200178" sldId="294"/>
            <ac:spMk id="18" creationId="{931DD6C1-95C1-0EBC-2277-DE2A1C30FA44}"/>
          </ac:spMkLst>
        </pc:spChg>
        <pc:spChg chg="add del mod">
          <ac:chgData name="siva nandu" userId="3138b78e134a147e" providerId="LiveId" clId="{53E2153A-1A01-49E9-BB06-9AF1898AA16D}" dt="2024-07-11T05:28:24.776" v="132"/>
          <ac:spMkLst>
            <pc:docMk/>
            <pc:sldMk cId="4096200178" sldId="294"/>
            <ac:spMk id="21" creationId="{1D5ABDAF-D37F-D688-4BD2-2111C9FF1D22}"/>
          </ac:spMkLst>
        </pc:spChg>
        <pc:spChg chg="add mod">
          <ac:chgData name="siva nandu" userId="3138b78e134a147e" providerId="LiveId" clId="{53E2153A-1A01-49E9-BB06-9AF1898AA16D}" dt="2024-07-11T05:35:39.920" v="545" actId="20577"/>
          <ac:spMkLst>
            <pc:docMk/>
            <pc:sldMk cId="4096200178" sldId="294"/>
            <ac:spMk id="22" creationId="{9BDC9212-B787-57F2-8513-DB5682E2FBB4}"/>
          </ac:spMkLst>
        </pc:spChg>
        <pc:picChg chg="add del mod">
          <ac:chgData name="siva nandu" userId="3138b78e134a147e" providerId="LiveId" clId="{53E2153A-1A01-49E9-BB06-9AF1898AA16D}" dt="2024-07-11T05:25:33.221" v="114" actId="478"/>
          <ac:picMkLst>
            <pc:docMk/>
            <pc:sldMk cId="4096200178" sldId="294"/>
            <ac:picMk id="8" creationId="{146082CE-17DA-4733-B361-5B6C05764BA9}"/>
          </ac:picMkLst>
        </pc:picChg>
        <pc:picChg chg="add del mod">
          <ac:chgData name="siva nandu" userId="3138b78e134a147e" providerId="LiveId" clId="{53E2153A-1A01-49E9-BB06-9AF1898AA16D}" dt="2024-07-11T05:26:15.925" v="121" actId="478"/>
          <ac:picMkLst>
            <pc:docMk/>
            <pc:sldMk cId="4096200178" sldId="294"/>
            <ac:picMk id="12" creationId="{281A7716-A633-7462-7515-ADE1447CDDC9}"/>
          </ac:picMkLst>
        </pc:picChg>
        <pc:picChg chg="add del mod">
          <ac:chgData name="siva nandu" userId="3138b78e134a147e" providerId="LiveId" clId="{53E2153A-1A01-49E9-BB06-9AF1898AA16D}" dt="2024-07-11T05:26:53.940" v="123" actId="478"/>
          <ac:picMkLst>
            <pc:docMk/>
            <pc:sldMk cId="4096200178" sldId="294"/>
            <ac:picMk id="16" creationId="{37A272FB-6935-0BFA-CFCA-F923841A969A}"/>
          </ac:picMkLst>
        </pc:picChg>
        <pc:picChg chg="add mod">
          <ac:chgData name="siva nandu" userId="3138b78e134a147e" providerId="LiveId" clId="{53E2153A-1A01-49E9-BB06-9AF1898AA16D}" dt="2024-07-14T09:35:40.235" v="3022" actId="208"/>
          <ac:picMkLst>
            <pc:docMk/>
            <pc:sldMk cId="4096200178" sldId="294"/>
            <ac:picMk id="20" creationId="{988E0A0C-690F-E8D4-84B2-0C43DEF2BE73}"/>
          </ac:picMkLst>
        </pc:picChg>
        <pc:cxnChg chg="add mod">
          <ac:chgData name="siva nandu" userId="3138b78e134a147e" providerId="LiveId" clId="{53E2153A-1A01-49E9-BB06-9AF1898AA16D}" dt="2024-07-11T05:38:13.072" v="566" actId="14100"/>
          <ac:cxnSpMkLst>
            <pc:docMk/>
            <pc:sldMk cId="4096200178" sldId="294"/>
            <ac:cxnSpMk id="23" creationId="{D303FB4A-3B30-7409-0CF7-D430F4EF550B}"/>
          </ac:cxnSpMkLst>
        </pc:cxnChg>
        <pc:cxnChg chg="add mod">
          <ac:chgData name="siva nandu" userId="3138b78e134a147e" providerId="LiveId" clId="{53E2153A-1A01-49E9-BB06-9AF1898AA16D}" dt="2024-07-11T05:37:53.416" v="564" actId="14100"/>
          <ac:cxnSpMkLst>
            <pc:docMk/>
            <pc:sldMk cId="4096200178" sldId="294"/>
            <ac:cxnSpMk id="24" creationId="{41B4CCA6-9610-C269-6043-3AFF55725CAC}"/>
          </ac:cxnSpMkLst>
        </pc:cxnChg>
        <pc:cxnChg chg="add mod">
          <ac:chgData name="siva nandu" userId="3138b78e134a147e" providerId="LiveId" clId="{53E2153A-1A01-49E9-BB06-9AF1898AA16D}" dt="2024-07-11T05:38:06.112" v="565" actId="14100"/>
          <ac:cxnSpMkLst>
            <pc:docMk/>
            <pc:sldMk cId="4096200178" sldId="294"/>
            <ac:cxnSpMk id="29" creationId="{16D684C7-07E8-505B-A707-047F05E23781}"/>
          </ac:cxnSpMkLst>
        </pc:cxnChg>
        <pc:cxnChg chg="add mod">
          <ac:chgData name="siva nandu" userId="3138b78e134a147e" providerId="LiveId" clId="{53E2153A-1A01-49E9-BB06-9AF1898AA16D}" dt="2024-07-11T05:37:44.189" v="563" actId="14100"/>
          <ac:cxnSpMkLst>
            <pc:docMk/>
            <pc:sldMk cId="4096200178" sldId="294"/>
            <ac:cxnSpMk id="32" creationId="{24A01D28-7658-91D6-099E-D8FA3959AAF1}"/>
          </ac:cxnSpMkLst>
        </pc:cxnChg>
        <pc:cxnChg chg="add mod">
          <ac:chgData name="siva nandu" userId="3138b78e134a147e" providerId="LiveId" clId="{53E2153A-1A01-49E9-BB06-9AF1898AA16D}" dt="2024-07-11T05:42:03.650" v="595" actId="14100"/>
          <ac:cxnSpMkLst>
            <pc:docMk/>
            <pc:sldMk cId="4096200178" sldId="294"/>
            <ac:cxnSpMk id="38" creationId="{374AD061-15C9-D16A-F30D-3AB028D6E9C2}"/>
          </ac:cxnSpMkLst>
        </pc:cxnChg>
        <pc:cxnChg chg="add mod">
          <ac:chgData name="siva nandu" userId="3138b78e134a147e" providerId="LiveId" clId="{53E2153A-1A01-49E9-BB06-9AF1898AA16D}" dt="2024-07-11T05:42:25.917" v="598" actId="14100"/>
          <ac:cxnSpMkLst>
            <pc:docMk/>
            <pc:sldMk cId="4096200178" sldId="294"/>
            <ac:cxnSpMk id="42" creationId="{1E6A6CFA-8789-7C1A-A2AE-5F9B54D6BFBC}"/>
          </ac:cxnSpMkLst>
        </pc:cxnChg>
      </pc:sldChg>
      <pc:sldChg chg="addSp delSp modSp new del mod chgLayout">
        <pc:chgData name="siva nandu" userId="3138b78e134a147e" providerId="LiveId" clId="{53E2153A-1A01-49E9-BB06-9AF1898AA16D}" dt="2024-07-11T06:55:19.544" v="608" actId="2696"/>
        <pc:sldMkLst>
          <pc:docMk/>
          <pc:sldMk cId="340600110" sldId="295"/>
        </pc:sldMkLst>
        <pc:spChg chg="del">
          <ac:chgData name="siva nandu" userId="3138b78e134a147e" providerId="LiveId" clId="{53E2153A-1A01-49E9-BB06-9AF1898AA16D}" dt="2024-07-11T06:51:24.133" v="600" actId="478"/>
          <ac:spMkLst>
            <pc:docMk/>
            <pc:sldMk cId="340600110" sldId="295"/>
            <ac:spMk id="2" creationId="{CFE247AB-9ED2-BE09-13EA-FBA3F6F5D250}"/>
          </ac:spMkLst>
        </pc:spChg>
        <pc:spChg chg="mod ord">
          <ac:chgData name="siva nandu" userId="3138b78e134a147e" providerId="LiveId" clId="{53E2153A-1A01-49E9-BB06-9AF1898AA16D}" dt="2024-07-11T06:54:41.907" v="606" actId="6264"/>
          <ac:spMkLst>
            <pc:docMk/>
            <pc:sldMk cId="340600110" sldId="295"/>
            <ac:spMk id="3" creationId="{12B97AD0-F904-22BC-B61E-3B122475D56E}"/>
          </ac:spMkLst>
        </pc:spChg>
        <pc:spChg chg="add del mod">
          <ac:chgData name="siva nandu" userId="3138b78e134a147e" providerId="LiveId" clId="{53E2153A-1A01-49E9-BB06-9AF1898AA16D}" dt="2024-07-11T06:54:41.907" v="606" actId="6264"/>
          <ac:spMkLst>
            <pc:docMk/>
            <pc:sldMk cId="340600110" sldId="295"/>
            <ac:spMk id="7" creationId="{D9270CC9-5E1B-E732-D4AE-CCD0DB2C1C43}"/>
          </ac:spMkLst>
        </pc:spChg>
        <pc:cxnChg chg="add mod">
          <ac:chgData name="siva nandu" userId="3138b78e134a147e" providerId="LiveId" clId="{53E2153A-1A01-49E9-BB06-9AF1898AA16D}" dt="2024-07-11T06:54:35.972" v="605" actId="14100"/>
          <ac:cxnSpMkLst>
            <pc:docMk/>
            <pc:sldMk cId="340600110" sldId="295"/>
            <ac:cxnSpMk id="4" creationId="{8C28F114-20CD-8A4D-6EA0-B1F63B536393}"/>
          </ac:cxnSpMkLst>
        </pc:cxnChg>
      </pc:sldChg>
      <pc:sldChg chg="delSp add del mod">
        <pc:chgData name="siva nandu" userId="3138b78e134a147e" providerId="LiveId" clId="{53E2153A-1A01-49E9-BB06-9AF1898AA16D}" dt="2024-07-11T05:20:29.384" v="45" actId="2696"/>
        <pc:sldMkLst>
          <pc:docMk/>
          <pc:sldMk cId="3133514188" sldId="295"/>
        </pc:sldMkLst>
        <pc:spChg chg="del">
          <ac:chgData name="siva nandu" userId="3138b78e134a147e" providerId="LiveId" clId="{53E2153A-1A01-49E9-BB06-9AF1898AA16D}" dt="2024-07-11T05:17:49.545" v="35" actId="478"/>
          <ac:spMkLst>
            <pc:docMk/>
            <pc:sldMk cId="3133514188" sldId="295"/>
            <ac:spMk id="5" creationId="{CD971DA7-243D-DD5A-99D0-83628A0A0E03}"/>
          </ac:spMkLst>
        </pc:spChg>
        <pc:spChg chg="del">
          <ac:chgData name="siva nandu" userId="3138b78e134a147e" providerId="LiveId" clId="{53E2153A-1A01-49E9-BB06-9AF1898AA16D}" dt="2024-07-11T05:17:51.835" v="36" actId="478"/>
          <ac:spMkLst>
            <pc:docMk/>
            <pc:sldMk cId="3133514188" sldId="295"/>
            <ac:spMk id="6" creationId="{C73305A3-D4BD-35E9-5AA0-489FEC19C862}"/>
          </ac:spMkLst>
        </pc:spChg>
        <pc:spChg chg="del">
          <ac:chgData name="siva nandu" userId="3138b78e134a147e" providerId="LiveId" clId="{53E2153A-1A01-49E9-BB06-9AF1898AA16D}" dt="2024-07-11T05:17:54.750" v="37" actId="478"/>
          <ac:spMkLst>
            <pc:docMk/>
            <pc:sldMk cId="3133514188" sldId="295"/>
            <ac:spMk id="8" creationId="{CF92EA79-8AD2-4CC3-387E-445F63C82CA6}"/>
          </ac:spMkLst>
        </pc:spChg>
      </pc:sldChg>
      <pc:sldChg chg="addSp delSp modSp new mod">
        <pc:chgData name="siva nandu" userId="3138b78e134a147e" providerId="LiveId" clId="{53E2153A-1A01-49E9-BB06-9AF1898AA16D}" dt="2024-07-11T07:24:08.637" v="1128" actId="20577"/>
        <pc:sldMkLst>
          <pc:docMk/>
          <pc:sldMk cId="2257465679" sldId="296"/>
        </pc:sldMkLst>
        <pc:spChg chg="del">
          <ac:chgData name="siva nandu" userId="3138b78e134a147e" providerId="LiveId" clId="{53E2153A-1A01-49E9-BB06-9AF1898AA16D}" dt="2024-07-11T06:55:22.911" v="609" actId="478"/>
          <ac:spMkLst>
            <pc:docMk/>
            <pc:sldMk cId="2257465679" sldId="296"/>
            <ac:spMk id="2" creationId="{26475D54-0095-21A6-D4D4-13DDF3871B69}"/>
          </ac:spMkLst>
        </pc:spChg>
        <pc:spChg chg="del">
          <ac:chgData name="siva nandu" userId="3138b78e134a147e" providerId="LiveId" clId="{53E2153A-1A01-49E9-BB06-9AF1898AA16D}" dt="2024-07-11T06:55:28.296" v="611" actId="478"/>
          <ac:spMkLst>
            <pc:docMk/>
            <pc:sldMk cId="2257465679" sldId="296"/>
            <ac:spMk id="3" creationId="{67851610-203E-B95B-C9EB-C032051D1486}"/>
          </ac:spMkLst>
        </pc:spChg>
        <pc:spChg chg="del">
          <ac:chgData name="siva nandu" userId="3138b78e134a147e" providerId="LiveId" clId="{53E2153A-1A01-49E9-BB06-9AF1898AA16D}" dt="2024-07-11T06:55:26.052" v="610" actId="478"/>
          <ac:spMkLst>
            <pc:docMk/>
            <pc:sldMk cId="2257465679" sldId="296"/>
            <ac:spMk id="4" creationId="{C6873902-4FEC-07AD-9CAA-9FCABC5A5342}"/>
          </ac:spMkLst>
        </pc:spChg>
        <pc:spChg chg="mod">
          <ac:chgData name="siva nandu" userId="3138b78e134a147e" providerId="LiveId" clId="{53E2153A-1A01-49E9-BB06-9AF1898AA16D}" dt="2024-07-11T06:56:18.565" v="621" actId="14100"/>
          <ac:spMkLst>
            <pc:docMk/>
            <pc:sldMk cId="2257465679" sldId="296"/>
            <ac:spMk id="5" creationId="{7B86E269-C0DB-F60C-C8AC-7F30B4F9855A}"/>
          </ac:spMkLst>
        </pc:spChg>
        <pc:spChg chg="del">
          <ac:chgData name="siva nandu" userId="3138b78e134a147e" providerId="LiveId" clId="{53E2153A-1A01-49E9-BB06-9AF1898AA16D}" dt="2024-07-11T06:55:38.556" v="613" actId="478"/>
          <ac:spMkLst>
            <pc:docMk/>
            <pc:sldMk cId="2257465679" sldId="296"/>
            <ac:spMk id="6" creationId="{CE189226-4A50-028F-2EEE-8E68623E74C0}"/>
          </ac:spMkLst>
        </pc:spChg>
        <pc:spChg chg="add mod">
          <ac:chgData name="siva nandu" userId="3138b78e134a147e" providerId="LiveId" clId="{53E2153A-1A01-49E9-BB06-9AF1898AA16D}" dt="2024-07-11T07:01:47.624" v="661" actId="1076"/>
          <ac:spMkLst>
            <pc:docMk/>
            <pc:sldMk cId="2257465679" sldId="296"/>
            <ac:spMk id="19" creationId="{1AA80DCD-8A27-11BC-061D-83173F089547}"/>
          </ac:spMkLst>
        </pc:spChg>
        <pc:spChg chg="add del">
          <ac:chgData name="siva nandu" userId="3138b78e134a147e" providerId="LiveId" clId="{53E2153A-1A01-49E9-BB06-9AF1898AA16D}" dt="2024-07-11T07:02:10.937" v="663" actId="478"/>
          <ac:spMkLst>
            <pc:docMk/>
            <pc:sldMk cId="2257465679" sldId="296"/>
            <ac:spMk id="20" creationId="{9B01CF35-B2E9-2EAA-77F1-E55A1DAE30E7}"/>
          </ac:spMkLst>
        </pc:spChg>
        <pc:spChg chg="add del">
          <ac:chgData name="siva nandu" userId="3138b78e134a147e" providerId="LiveId" clId="{53E2153A-1A01-49E9-BB06-9AF1898AA16D}" dt="2024-07-11T07:02:30.660" v="665" actId="478"/>
          <ac:spMkLst>
            <pc:docMk/>
            <pc:sldMk cId="2257465679" sldId="296"/>
            <ac:spMk id="21" creationId="{220977CD-DFC1-7783-C7F4-2CD0CA2E509D}"/>
          </ac:spMkLst>
        </pc:spChg>
        <pc:spChg chg="add del mod">
          <ac:chgData name="siva nandu" userId="3138b78e134a147e" providerId="LiveId" clId="{53E2153A-1A01-49E9-BB06-9AF1898AA16D}" dt="2024-07-11T07:04:33.325" v="700" actId="478"/>
          <ac:spMkLst>
            <pc:docMk/>
            <pc:sldMk cId="2257465679" sldId="296"/>
            <ac:spMk id="25" creationId="{3AFBF078-3630-CEB8-47A1-7B163751AF0D}"/>
          </ac:spMkLst>
        </pc:spChg>
        <pc:spChg chg="add mod">
          <ac:chgData name="siva nandu" userId="3138b78e134a147e" providerId="LiveId" clId="{53E2153A-1A01-49E9-BB06-9AF1898AA16D}" dt="2024-07-11T07:09:47.369" v="925" actId="14100"/>
          <ac:spMkLst>
            <pc:docMk/>
            <pc:sldMk cId="2257465679" sldId="296"/>
            <ac:spMk id="28" creationId="{E0391D4D-1C75-5598-0F6C-2F2A571A5BFD}"/>
          </ac:spMkLst>
        </pc:spChg>
        <pc:spChg chg="add del mod">
          <ac:chgData name="siva nandu" userId="3138b78e134a147e" providerId="LiveId" clId="{53E2153A-1A01-49E9-BB06-9AF1898AA16D}" dt="2024-07-11T07:12:26.647" v="957" actId="478"/>
          <ac:spMkLst>
            <pc:docMk/>
            <pc:sldMk cId="2257465679" sldId="296"/>
            <ac:spMk id="29" creationId="{A2E8AE03-3A65-CEF0-2465-687EF27AE0F6}"/>
          </ac:spMkLst>
        </pc:spChg>
        <pc:spChg chg="add del mod">
          <ac:chgData name="siva nandu" userId="3138b78e134a147e" providerId="LiveId" clId="{53E2153A-1A01-49E9-BB06-9AF1898AA16D}" dt="2024-07-11T07:14:26.455" v="999" actId="478"/>
          <ac:spMkLst>
            <pc:docMk/>
            <pc:sldMk cId="2257465679" sldId="296"/>
            <ac:spMk id="35" creationId="{187AB4F2-B674-58DB-4EC1-7A020C41C93B}"/>
          </ac:spMkLst>
        </pc:spChg>
        <pc:spChg chg="add del mod">
          <ac:chgData name="siva nandu" userId="3138b78e134a147e" providerId="LiveId" clId="{53E2153A-1A01-49E9-BB06-9AF1898AA16D}" dt="2024-07-11T07:14:26.455" v="1001"/>
          <ac:spMkLst>
            <pc:docMk/>
            <pc:sldMk cId="2257465679" sldId="296"/>
            <ac:spMk id="38" creationId="{3F1A98EA-4433-AB5E-95CB-C5FD7A5DD90D}"/>
          </ac:spMkLst>
        </pc:spChg>
        <pc:spChg chg="add mod">
          <ac:chgData name="siva nandu" userId="3138b78e134a147e" providerId="LiveId" clId="{53E2153A-1A01-49E9-BB06-9AF1898AA16D}" dt="2024-07-11T07:21:47.712" v="1093" actId="14100"/>
          <ac:spMkLst>
            <pc:docMk/>
            <pc:sldMk cId="2257465679" sldId="296"/>
            <ac:spMk id="39" creationId="{FD01ADB1-C756-8BD1-A2C8-B3FCAEA4010A}"/>
          </ac:spMkLst>
        </pc:spChg>
        <pc:spChg chg="add mod">
          <ac:chgData name="siva nandu" userId="3138b78e134a147e" providerId="LiveId" clId="{53E2153A-1A01-49E9-BB06-9AF1898AA16D}" dt="2024-07-11T07:23:55.174" v="1112" actId="20577"/>
          <ac:spMkLst>
            <pc:docMk/>
            <pc:sldMk cId="2257465679" sldId="296"/>
            <ac:spMk id="67" creationId="{90BF0A75-DDE1-FF83-AABE-24B8074A39DE}"/>
          </ac:spMkLst>
        </pc:spChg>
        <pc:spChg chg="add mod">
          <ac:chgData name="siva nandu" userId="3138b78e134a147e" providerId="LiveId" clId="{53E2153A-1A01-49E9-BB06-9AF1898AA16D}" dt="2024-07-11T07:24:08.637" v="1128" actId="20577"/>
          <ac:spMkLst>
            <pc:docMk/>
            <pc:sldMk cId="2257465679" sldId="296"/>
            <ac:spMk id="68" creationId="{8FBF74D7-D97A-60A1-2067-933431825E72}"/>
          </ac:spMkLst>
        </pc:spChg>
        <pc:picChg chg="add mod">
          <ac:chgData name="siva nandu" userId="3138b78e134a147e" providerId="LiveId" clId="{53E2153A-1A01-49E9-BB06-9AF1898AA16D}" dt="2024-07-11T07:09:42.743" v="924" actId="14100"/>
          <ac:picMkLst>
            <pc:docMk/>
            <pc:sldMk cId="2257465679" sldId="296"/>
            <ac:picMk id="27" creationId="{A3386308-A5A7-0082-42E6-21F8EE8580C1}"/>
          </ac:picMkLst>
        </pc:picChg>
        <pc:cxnChg chg="add mod">
          <ac:chgData name="siva nandu" userId="3138b78e134a147e" providerId="LiveId" clId="{53E2153A-1A01-49E9-BB06-9AF1898AA16D}" dt="2024-07-11T06:55:46.120" v="614" actId="14100"/>
          <ac:cxnSpMkLst>
            <pc:docMk/>
            <pc:sldMk cId="2257465679" sldId="296"/>
            <ac:cxnSpMk id="7" creationId="{1FC5A08B-3219-8040-29A7-00C88540550D}"/>
          </ac:cxnSpMkLst>
        </pc:cxnChg>
        <pc:cxnChg chg="add mod">
          <ac:chgData name="siva nandu" userId="3138b78e134a147e" providerId="LiveId" clId="{53E2153A-1A01-49E9-BB06-9AF1898AA16D}" dt="2024-07-11T06:56:36.967" v="624" actId="14100"/>
          <ac:cxnSpMkLst>
            <pc:docMk/>
            <pc:sldMk cId="2257465679" sldId="296"/>
            <ac:cxnSpMk id="9" creationId="{FB9D1BEC-B270-55E4-50CF-790D4A7EBBFD}"/>
          </ac:cxnSpMkLst>
        </pc:cxnChg>
        <pc:cxnChg chg="add mod">
          <ac:chgData name="siva nandu" userId="3138b78e134a147e" providerId="LiveId" clId="{53E2153A-1A01-49E9-BB06-9AF1898AA16D}" dt="2024-07-11T06:56:57.082" v="627" actId="14100"/>
          <ac:cxnSpMkLst>
            <pc:docMk/>
            <pc:sldMk cId="2257465679" sldId="296"/>
            <ac:cxnSpMk id="15" creationId="{23CC255B-EEEB-6E9C-EFC3-15C835132424}"/>
          </ac:cxnSpMkLst>
        </pc:cxnChg>
        <pc:cxnChg chg="add mod">
          <ac:chgData name="siva nandu" userId="3138b78e134a147e" providerId="LiveId" clId="{53E2153A-1A01-49E9-BB06-9AF1898AA16D}" dt="2024-07-11T06:57:08.235" v="629" actId="14100"/>
          <ac:cxnSpMkLst>
            <pc:docMk/>
            <pc:sldMk cId="2257465679" sldId="296"/>
            <ac:cxnSpMk id="17" creationId="{D60E1B80-3AA8-EC55-FAFC-060B56C03ED4}"/>
          </ac:cxnSpMkLst>
        </pc:cxnChg>
        <pc:cxnChg chg="add mod">
          <ac:chgData name="siva nandu" userId="3138b78e134a147e" providerId="LiveId" clId="{53E2153A-1A01-49E9-BB06-9AF1898AA16D}" dt="2024-07-11T07:03:35.242" v="697" actId="17032"/>
          <ac:cxnSpMkLst>
            <pc:docMk/>
            <pc:sldMk cId="2257465679" sldId="296"/>
            <ac:cxnSpMk id="23" creationId="{9D987578-6612-3B9C-7832-CB805750F3E5}"/>
          </ac:cxnSpMkLst>
        </pc:cxnChg>
        <pc:cxnChg chg="add del mod">
          <ac:chgData name="siva nandu" userId="3138b78e134a147e" providerId="LiveId" clId="{53E2153A-1A01-49E9-BB06-9AF1898AA16D}" dt="2024-07-11T07:12:28.549" v="958" actId="478"/>
          <ac:cxnSpMkLst>
            <pc:docMk/>
            <pc:sldMk cId="2257465679" sldId="296"/>
            <ac:cxnSpMk id="31" creationId="{D0A787C4-1CA8-0C93-8686-69359421F8CF}"/>
          </ac:cxnSpMkLst>
        </pc:cxnChg>
        <pc:cxnChg chg="add">
          <ac:chgData name="siva nandu" userId="3138b78e134a147e" providerId="LiveId" clId="{53E2153A-1A01-49E9-BB06-9AF1898AA16D}" dt="2024-07-11T07:12:21.857" v="956" actId="11529"/>
          <ac:cxnSpMkLst>
            <pc:docMk/>
            <pc:sldMk cId="2257465679" sldId="296"/>
            <ac:cxnSpMk id="34" creationId="{2754B5D7-F697-E409-970F-72A9673D9B7B}"/>
          </ac:cxnSpMkLst>
        </pc:cxnChg>
        <pc:cxnChg chg="add del mod">
          <ac:chgData name="siva nandu" userId="3138b78e134a147e" providerId="LiveId" clId="{53E2153A-1A01-49E9-BB06-9AF1898AA16D}" dt="2024-07-11T07:14:29.253" v="1002" actId="478"/>
          <ac:cxnSpMkLst>
            <pc:docMk/>
            <pc:sldMk cId="2257465679" sldId="296"/>
            <ac:cxnSpMk id="37" creationId="{EE234647-A54B-E1C9-2121-B66B0D139EE8}"/>
          </ac:cxnSpMkLst>
        </pc:cxnChg>
        <pc:cxnChg chg="add mod">
          <ac:chgData name="siva nandu" userId="3138b78e134a147e" providerId="LiveId" clId="{53E2153A-1A01-49E9-BB06-9AF1898AA16D}" dt="2024-07-11T07:21:47.712" v="1093" actId="14100"/>
          <ac:cxnSpMkLst>
            <pc:docMk/>
            <pc:sldMk cId="2257465679" sldId="296"/>
            <ac:cxnSpMk id="41" creationId="{9466BEE7-C48B-432D-9B88-4CBD310C17F6}"/>
          </ac:cxnSpMkLst>
        </pc:cxnChg>
        <pc:cxnChg chg="add del mod">
          <ac:chgData name="siva nandu" userId="3138b78e134a147e" providerId="LiveId" clId="{53E2153A-1A01-49E9-BB06-9AF1898AA16D}" dt="2024-07-11T07:18:07.198" v="1072" actId="478"/>
          <ac:cxnSpMkLst>
            <pc:docMk/>
            <pc:sldMk cId="2257465679" sldId="296"/>
            <ac:cxnSpMk id="44" creationId="{EBB26A11-940F-FC93-FCA4-5CB6598B5628}"/>
          </ac:cxnSpMkLst>
        </pc:cxnChg>
        <pc:cxnChg chg="add del mod">
          <ac:chgData name="siva nandu" userId="3138b78e134a147e" providerId="LiveId" clId="{53E2153A-1A01-49E9-BB06-9AF1898AA16D}" dt="2024-07-11T07:16:58.884" v="1064" actId="478"/>
          <ac:cxnSpMkLst>
            <pc:docMk/>
            <pc:sldMk cId="2257465679" sldId="296"/>
            <ac:cxnSpMk id="46" creationId="{C437E367-ADDD-94CE-986E-4D9432479C76}"/>
          </ac:cxnSpMkLst>
        </pc:cxnChg>
        <pc:cxnChg chg="add mod">
          <ac:chgData name="siva nandu" userId="3138b78e134a147e" providerId="LiveId" clId="{53E2153A-1A01-49E9-BB06-9AF1898AA16D}" dt="2024-07-11T07:17:33.181" v="1069" actId="14100"/>
          <ac:cxnSpMkLst>
            <pc:docMk/>
            <pc:sldMk cId="2257465679" sldId="296"/>
            <ac:cxnSpMk id="51" creationId="{5769E2CE-F63D-5310-C01B-F1F5AC529347}"/>
          </ac:cxnSpMkLst>
        </pc:cxnChg>
        <pc:cxnChg chg="add del mod">
          <ac:chgData name="siva nandu" userId="3138b78e134a147e" providerId="LiveId" clId="{53E2153A-1A01-49E9-BB06-9AF1898AA16D}" dt="2024-07-11T07:18:14.759" v="1075" actId="478"/>
          <ac:cxnSpMkLst>
            <pc:docMk/>
            <pc:sldMk cId="2257465679" sldId="296"/>
            <ac:cxnSpMk id="57" creationId="{3878D783-087C-3D71-2423-E860B1F98AF6}"/>
          </ac:cxnSpMkLst>
        </pc:cxnChg>
        <pc:cxnChg chg="add mod">
          <ac:chgData name="siva nandu" userId="3138b78e134a147e" providerId="LiveId" clId="{53E2153A-1A01-49E9-BB06-9AF1898AA16D}" dt="2024-07-11T07:18:22.967" v="1077" actId="1076"/>
          <ac:cxnSpMkLst>
            <pc:docMk/>
            <pc:sldMk cId="2257465679" sldId="296"/>
            <ac:cxnSpMk id="59" creationId="{706787B5-4D4F-B82D-7A25-A16642B96A50}"/>
          </ac:cxnSpMkLst>
        </pc:cxnChg>
        <pc:cxnChg chg="add mod">
          <ac:chgData name="siva nandu" userId="3138b78e134a147e" providerId="LiveId" clId="{53E2153A-1A01-49E9-BB06-9AF1898AA16D}" dt="2024-07-11T07:19:16.727" v="1081" actId="14100"/>
          <ac:cxnSpMkLst>
            <pc:docMk/>
            <pc:sldMk cId="2257465679" sldId="296"/>
            <ac:cxnSpMk id="61" creationId="{B7CBF4A7-9F41-E2EE-9A5F-9D9858DFB552}"/>
          </ac:cxnSpMkLst>
        </pc:cxnChg>
        <pc:cxnChg chg="add mod">
          <ac:chgData name="siva nandu" userId="3138b78e134a147e" providerId="LiveId" clId="{53E2153A-1A01-49E9-BB06-9AF1898AA16D}" dt="2024-07-11T07:19:51.177" v="1085" actId="14100"/>
          <ac:cxnSpMkLst>
            <pc:docMk/>
            <pc:sldMk cId="2257465679" sldId="296"/>
            <ac:cxnSpMk id="64" creationId="{E9969FD5-9CDD-B5DF-0D5B-23E231011C6D}"/>
          </ac:cxnSpMkLst>
        </pc:cxnChg>
      </pc:sldChg>
      <pc:sldChg chg="delSp add del mod">
        <pc:chgData name="siva nandu" userId="3138b78e134a147e" providerId="LiveId" clId="{53E2153A-1A01-49E9-BB06-9AF1898AA16D}" dt="2024-07-11T05:20:32.991" v="46" actId="2696"/>
        <pc:sldMkLst>
          <pc:docMk/>
          <pc:sldMk cId="3160603840" sldId="296"/>
        </pc:sldMkLst>
        <pc:spChg chg="del">
          <ac:chgData name="siva nandu" userId="3138b78e134a147e" providerId="LiveId" clId="{53E2153A-1A01-49E9-BB06-9AF1898AA16D}" dt="2024-07-11T05:18:27.403" v="38" actId="478"/>
          <ac:spMkLst>
            <pc:docMk/>
            <pc:sldMk cId="3160603840" sldId="296"/>
            <ac:spMk id="5" creationId="{CD971DA7-243D-DD5A-99D0-83628A0A0E03}"/>
          </ac:spMkLst>
        </pc:spChg>
        <pc:spChg chg="del">
          <ac:chgData name="siva nandu" userId="3138b78e134a147e" providerId="LiveId" clId="{53E2153A-1A01-49E9-BB06-9AF1898AA16D}" dt="2024-07-11T05:18:29.271" v="39" actId="478"/>
          <ac:spMkLst>
            <pc:docMk/>
            <pc:sldMk cId="3160603840" sldId="296"/>
            <ac:spMk id="7" creationId="{A4F842A9-211F-C3FE-7BAF-FEAA5650EAE9}"/>
          </ac:spMkLst>
        </pc:spChg>
        <pc:spChg chg="del">
          <ac:chgData name="siva nandu" userId="3138b78e134a147e" providerId="LiveId" clId="{53E2153A-1A01-49E9-BB06-9AF1898AA16D}" dt="2024-07-11T05:18:31.060" v="40" actId="478"/>
          <ac:spMkLst>
            <pc:docMk/>
            <pc:sldMk cId="3160603840" sldId="296"/>
            <ac:spMk id="8" creationId="{CF92EA79-8AD2-4CC3-387E-445F63C82CA6}"/>
          </ac:spMkLst>
        </pc:spChg>
      </pc:sldChg>
      <pc:sldChg chg="addSp delSp modSp new mod">
        <pc:chgData name="siva nandu" userId="3138b78e134a147e" providerId="LiveId" clId="{53E2153A-1A01-49E9-BB06-9AF1898AA16D}" dt="2024-07-11T11:27:25.597" v="2234" actId="255"/>
        <pc:sldMkLst>
          <pc:docMk/>
          <pc:sldMk cId="1175555757" sldId="297"/>
        </pc:sldMkLst>
        <pc:spChg chg="del">
          <ac:chgData name="siva nandu" userId="3138b78e134a147e" providerId="LiveId" clId="{53E2153A-1A01-49E9-BB06-9AF1898AA16D}" dt="2024-07-11T07:24:54.417" v="1130" actId="478"/>
          <ac:spMkLst>
            <pc:docMk/>
            <pc:sldMk cId="1175555757" sldId="297"/>
            <ac:spMk id="2" creationId="{0BEC9C9C-0C19-E42D-B184-8D48FDBC1E5F}"/>
          </ac:spMkLst>
        </pc:spChg>
        <pc:spChg chg="del">
          <ac:chgData name="siva nandu" userId="3138b78e134a147e" providerId="LiveId" clId="{53E2153A-1A01-49E9-BB06-9AF1898AA16D}" dt="2024-07-11T07:25:01.068" v="1132" actId="478"/>
          <ac:spMkLst>
            <pc:docMk/>
            <pc:sldMk cId="1175555757" sldId="297"/>
            <ac:spMk id="3" creationId="{AACC12A1-49AB-9509-BB60-3D3E85D9FFF4}"/>
          </ac:spMkLst>
        </pc:spChg>
        <pc:spChg chg="del">
          <ac:chgData name="siva nandu" userId="3138b78e134a147e" providerId="LiveId" clId="{53E2153A-1A01-49E9-BB06-9AF1898AA16D}" dt="2024-07-11T07:24:58.158" v="1131" actId="478"/>
          <ac:spMkLst>
            <pc:docMk/>
            <pc:sldMk cId="1175555757" sldId="297"/>
            <ac:spMk id="4" creationId="{8260CEE4-E49D-B1BF-507C-E718084058E3}"/>
          </ac:spMkLst>
        </pc:spChg>
        <pc:spChg chg="del">
          <ac:chgData name="siva nandu" userId="3138b78e134a147e" providerId="LiveId" clId="{53E2153A-1A01-49E9-BB06-9AF1898AA16D}" dt="2024-07-11T07:25:03.617" v="1133" actId="478"/>
          <ac:spMkLst>
            <pc:docMk/>
            <pc:sldMk cId="1175555757" sldId="297"/>
            <ac:spMk id="6" creationId="{0B4AB44C-C356-F4FF-57CF-25F9D91F32BC}"/>
          </ac:spMkLst>
        </pc:spChg>
        <pc:spChg chg="add mod">
          <ac:chgData name="siva nandu" userId="3138b78e134a147e" providerId="LiveId" clId="{53E2153A-1A01-49E9-BB06-9AF1898AA16D}" dt="2024-07-11T11:27:18.113" v="2233" actId="255"/>
          <ac:spMkLst>
            <pc:docMk/>
            <pc:sldMk cId="1175555757" sldId="297"/>
            <ac:spMk id="9" creationId="{3BA27327-6F9F-F4C1-82FC-233DFC38860A}"/>
          </ac:spMkLst>
        </pc:spChg>
        <pc:spChg chg="add del mod">
          <ac:chgData name="siva nandu" userId="3138b78e134a147e" providerId="LiveId" clId="{53E2153A-1A01-49E9-BB06-9AF1898AA16D}" dt="2024-07-11T11:03:25.757" v="1724"/>
          <ac:spMkLst>
            <pc:docMk/>
            <pc:sldMk cId="1175555757" sldId="297"/>
            <ac:spMk id="22" creationId="{79ADA1B2-7A4C-DA03-156A-6939EE9676AA}"/>
          </ac:spMkLst>
        </pc:spChg>
        <pc:spChg chg="add del mod">
          <ac:chgData name="siva nandu" userId="3138b78e134a147e" providerId="LiveId" clId="{53E2153A-1A01-49E9-BB06-9AF1898AA16D}" dt="2024-07-11T11:03:56.910" v="1726" actId="478"/>
          <ac:spMkLst>
            <pc:docMk/>
            <pc:sldMk cId="1175555757" sldId="297"/>
            <ac:spMk id="23" creationId="{03B7DEC1-2CE3-5B0F-F28A-C0A8244D02B6}"/>
          </ac:spMkLst>
        </pc:spChg>
        <pc:spChg chg="add mod">
          <ac:chgData name="siva nandu" userId="3138b78e134a147e" providerId="LiveId" clId="{53E2153A-1A01-49E9-BB06-9AF1898AA16D}" dt="2024-07-11T11:27:25.597" v="2234" actId="255"/>
          <ac:spMkLst>
            <pc:docMk/>
            <pc:sldMk cId="1175555757" sldId="297"/>
            <ac:spMk id="24" creationId="{F84FFD35-356E-ACA8-7176-61E73D8634AF}"/>
          </ac:spMkLst>
        </pc:spChg>
        <pc:spChg chg="add del mod">
          <ac:chgData name="siva nandu" userId="3138b78e134a147e" providerId="LiveId" clId="{53E2153A-1A01-49E9-BB06-9AF1898AA16D}" dt="2024-07-11T11:26:57.512" v="2230" actId="478"/>
          <ac:spMkLst>
            <pc:docMk/>
            <pc:sldMk cId="1175555757" sldId="297"/>
            <ac:spMk id="32" creationId="{6DA84642-979A-5BCD-AA1B-46AD491782C3}"/>
          </ac:spMkLst>
        </pc:spChg>
        <pc:cxnChg chg="add mod">
          <ac:chgData name="siva nandu" userId="3138b78e134a147e" providerId="LiveId" clId="{53E2153A-1A01-49E9-BB06-9AF1898AA16D}" dt="2024-07-11T11:00:29.875" v="1718" actId="14100"/>
          <ac:cxnSpMkLst>
            <pc:docMk/>
            <pc:sldMk cId="1175555757" sldId="297"/>
            <ac:cxnSpMk id="3" creationId="{47CBBF78-EBB3-E9C8-D0C6-E9F70BB70F12}"/>
          </ac:cxnSpMkLst>
        </pc:cxnChg>
        <pc:cxnChg chg="add mod">
          <ac:chgData name="siva nandu" userId="3138b78e134a147e" providerId="LiveId" clId="{53E2153A-1A01-49E9-BB06-9AF1898AA16D}" dt="2024-07-11T07:30:15.617" v="1158" actId="14100"/>
          <ac:cxnSpMkLst>
            <pc:docMk/>
            <pc:sldMk cId="1175555757" sldId="297"/>
            <ac:cxnSpMk id="7" creationId="{7E34277E-1C00-72EA-4780-4C80D97362DB}"/>
          </ac:cxnSpMkLst>
        </pc:cxnChg>
        <pc:cxnChg chg="add mod">
          <ac:chgData name="siva nandu" userId="3138b78e134a147e" providerId="LiveId" clId="{53E2153A-1A01-49E9-BB06-9AF1898AA16D}" dt="2024-07-11T07:27:29.828" v="1138" actId="14100"/>
          <ac:cxnSpMkLst>
            <pc:docMk/>
            <pc:sldMk cId="1175555757" sldId="297"/>
            <ac:cxnSpMk id="8" creationId="{6F1D8790-899D-A4F3-F66E-014FF271653D}"/>
          </ac:cxnSpMkLst>
        </pc:cxnChg>
        <pc:cxnChg chg="add mod">
          <ac:chgData name="siva nandu" userId="3138b78e134a147e" providerId="LiveId" clId="{53E2153A-1A01-49E9-BB06-9AF1898AA16D}" dt="2024-07-11T07:28:01.592" v="1143" actId="14100"/>
          <ac:cxnSpMkLst>
            <pc:docMk/>
            <pc:sldMk cId="1175555757" sldId="297"/>
            <ac:cxnSpMk id="11" creationId="{62E3A801-DCD7-7E65-4A29-18E857566F9F}"/>
          </ac:cxnSpMkLst>
        </pc:cxnChg>
        <pc:cxnChg chg="add del mod">
          <ac:chgData name="siva nandu" userId="3138b78e134a147e" providerId="LiveId" clId="{53E2153A-1A01-49E9-BB06-9AF1898AA16D}" dt="2024-07-11T11:27:05.590" v="2231" actId="478"/>
          <ac:cxnSpMkLst>
            <pc:docMk/>
            <pc:sldMk cId="1175555757" sldId="297"/>
            <ac:cxnSpMk id="14" creationId="{C2F36B30-A10A-C465-48F4-2FA3CED5E98E}"/>
          </ac:cxnSpMkLst>
        </pc:cxnChg>
        <pc:cxnChg chg="add mod">
          <ac:chgData name="siva nandu" userId="3138b78e134a147e" providerId="LiveId" clId="{53E2153A-1A01-49E9-BB06-9AF1898AA16D}" dt="2024-07-11T07:30:20.979" v="1159" actId="14100"/>
          <ac:cxnSpMkLst>
            <pc:docMk/>
            <pc:sldMk cId="1175555757" sldId="297"/>
            <ac:cxnSpMk id="15" creationId="{A8E131C0-5D0B-7BB8-4312-BAD341EF9EE6}"/>
          </ac:cxnSpMkLst>
        </pc:cxnChg>
        <pc:cxnChg chg="add mod">
          <ac:chgData name="siva nandu" userId="3138b78e134a147e" providerId="LiveId" clId="{53E2153A-1A01-49E9-BB06-9AF1898AA16D}" dt="2024-07-11T11:04:54.483" v="1755" actId="1076"/>
          <ac:cxnSpMkLst>
            <pc:docMk/>
            <pc:sldMk cId="1175555757" sldId="297"/>
            <ac:cxnSpMk id="18" creationId="{8418DDFE-3634-D371-E0E0-257DD4445543}"/>
          </ac:cxnSpMkLst>
        </pc:cxnChg>
        <pc:cxnChg chg="add mod">
          <ac:chgData name="siva nandu" userId="3138b78e134a147e" providerId="LiveId" clId="{53E2153A-1A01-49E9-BB06-9AF1898AA16D}" dt="2024-07-11T11:16:29.684" v="2167" actId="14100"/>
          <ac:cxnSpMkLst>
            <pc:docMk/>
            <pc:sldMk cId="1175555757" sldId="297"/>
            <ac:cxnSpMk id="27" creationId="{38C48101-8BF9-8691-8B95-690827E83E30}"/>
          </ac:cxnSpMkLst>
        </pc:cxnChg>
        <pc:cxnChg chg="add del mod">
          <ac:chgData name="siva nandu" userId="3138b78e134a147e" providerId="LiveId" clId="{53E2153A-1A01-49E9-BB06-9AF1898AA16D}" dt="2024-07-11T11:27:07.477" v="2232" actId="478"/>
          <ac:cxnSpMkLst>
            <pc:docMk/>
            <pc:sldMk cId="1175555757" sldId="297"/>
            <ac:cxnSpMk id="31" creationId="{D197814F-EC50-A5D1-4CF6-FD11C2309DE7}"/>
          </ac:cxnSpMkLst>
        </pc:cxnChg>
      </pc:sldChg>
      <pc:sldChg chg="delSp add del mod">
        <pc:chgData name="siva nandu" userId="3138b78e134a147e" providerId="LiveId" clId="{53E2153A-1A01-49E9-BB06-9AF1898AA16D}" dt="2024-07-11T05:20:36.714" v="47" actId="2696"/>
        <pc:sldMkLst>
          <pc:docMk/>
          <pc:sldMk cId="1186798803" sldId="297"/>
        </pc:sldMkLst>
        <pc:spChg chg="del">
          <ac:chgData name="siva nandu" userId="3138b78e134a147e" providerId="LiveId" clId="{53E2153A-1A01-49E9-BB06-9AF1898AA16D}" dt="2024-07-11T05:18:35.453" v="41" actId="478"/>
          <ac:spMkLst>
            <pc:docMk/>
            <pc:sldMk cId="1186798803" sldId="297"/>
            <ac:spMk id="6" creationId="{C73305A3-D4BD-35E9-5AA0-489FEC19C862}"/>
          </ac:spMkLst>
        </pc:spChg>
        <pc:spChg chg="del">
          <ac:chgData name="siva nandu" userId="3138b78e134a147e" providerId="LiveId" clId="{53E2153A-1A01-49E9-BB06-9AF1898AA16D}" dt="2024-07-11T05:18:37.906" v="42" actId="478"/>
          <ac:spMkLst>
            <pc:docMk/>
            <pc:sldMk cId="1186798803" sldId="297"/>
            <ac:spMk id="7" creationId="{A4F842A9-211F-C3FE-7BAF-FEAA5650EAE9}"/>
          </ac:spMkLst>
        </pc:spChg>
        <pc:spChg chg="del">
          <ac:chgData name="siva nandu" userId="3138b78e134a147e" providerId="LiveId" clId="{53E2153A-1A01-49E9-BB06-9AF1898AA16D}" dt="2024-07-11T05:18:39.936" v="43" actId="478"/>
          <ac:spMkLst>
            <pc:docMk/>
            <pc:sldMk cId="1186798803" sldId="297"/>
            <ac:spMk id="8" creationId="{CF92EA79-8AD2-4CC3-387E-445F63C82CA6}"/>
          </ac:spMkLst>
        </pc:spChg>
      </pc:sldChg>
      <pc:sldChg chg="new del">
        <pc:chgData name="siva nandu" userId="3138b78e134a147e" providerId="LiveId" clId="{53E2153A-1A01-49E9-BB06-9AF1898AA16D}" dt="2024-07-11T11:44:31.001" v="2236" actId="2696"/>
        <pc:sldMkLst>
          <pc:docMk/>
          <pc:sldMk cId="647169119" sldId="298"/>
        </pc:sldMkLst>
      </pc:sldChg>
      <pc:sldChg chg="addSp delSp modSp new mod ord">
        <pc:chgData name="siva nandu" userId="3138b78e134a147e" providerId="LiveId" clId="{53E2153A-1A01-49E9-BB06-9AF1898AA16D}" dt="2024-07-14T09:35:22.585" v="3021" actId="14861"/>
        <pc:sldMkLst>
          <pc:docMk/>
          <pc:sldMk cId="1273004203" sldId="298"/>
        </pc:sldMkLst>
        <pc:spChg chg="del">
          <ac:chgData name="siva nandu" userId="3138b78e134a147e" providerId="LiveId" clId="{53E2153A-1A01-49E9-BB06-9AF1898AA16D}" dt="2024-07-11T11:53:54.127" v="2238" actId="478"/>
          <ac:spMkLst>
            <pc:docMk/>
            <pc:sldMk cId="1273004203" sldId="298"/>
            <ac:spMk id="2" creationId="{4E129E31-88D5-7485-18DD-844ADA60AA1B}"/>
          </ac:spMkLst>
        </pc:spChg>
        <pc:spChg chg="del mod">
          <ac:chgData name="siva nandu" userId="3138b78e134a147e" providerId="LiveId" clId="{53E2153A-1A01-49E9-BB06-9AF1898AA16D}" dt="2024-07-11T12:00:45.075" v="2288" actId="931"/>
          <ac:spMkLst>
            <pc:docMk/>
            <pc:sldMk cId="1273004203" sldId="298"/>
            <ac:spMk id="3" creationId="{EAD2D7EC-EF0D-B0F3-E75C-0B91B522EFBF}"/>
          </ac:spMkLst>
        </pc:spChg>
        <pc:spChg chg="del">
          <ac:chgData name="siva nandu" userId="3138b78e134a147e" providerId="LiveId" clId="{53E2153A-1A01-49E9-BB06-9AF1898AA16D}" dt="2024-07-11T11:53:56.829" v="2239" actId="478"/>
          <ac:spMkLst>
            <pc:docMk/>
            <pc:sldMk cId="1273004203" sldId="298"/>
            <ac:spMk id="4" creationId="{500C30B2-E866-5C1E-F9AC-8FB106F01509}"/>
          </ac:spMkLst>
        </pc:spChg>
        <pc:spChg chg="del">
          <ac:chgData name="siva nandu" userId="3138b78e134a147e" providerId="LiveId" clId="{53E2153A-1A01-49E9-BB06-9AF1898AA16D}" dt="2024-07-11T11:59:20.847" v="2287" actId="478"/>
          <ac:spMkLst>
            <pc:docMk/>
            <pc:sldMk cId="1273004203" sldId="298"/>
            <ac:spMk id="6" creationId="{062178E7-5654-5055-09D7-33FDC1C14725}"/>
          </ac:spMkLst>
        </pc:spChg>
        <pc:spChg chg="add mod">
          <ac:chgData name="siva nandu" userId="3138b78e134a147e" providerId="LiveId" clId="{53E2153A-1A01-49E9-BB06-9AF1898AA16D}" dt="2024-07-11T11:58:25.013" v="2282" actId="14100"/>
          <ac:spMkLst>
            <pc:docMk/>
            <pc:sldMk cId="1273004203" sldId="298"/>
            <ac:spMk id="7" creationId="{C57F382A-4976-FBFB-2C20-5BA33F053A8F}"/>
          </ac:spMkLst>
        </pc:spChg>
        <pc:spChg chg="add mod">
          <ac:chgData name="siva nandu" userId="3138b78e134a147e" providerId="LiveId" clId="{53E2153A-1A01-49E9-BB06-9AF1898AA16D}" dt="2024-07-11T12:18:09.286" v="2341" actId="1076"/>
          <ac:spMkLst>
            <pc:docMk/>
            <pc:sldMk cId="1273004203" sldId="298"/>
            <ac:spMk id="26" creationId="{3C12D4C9-DD03-46F0-3AC9-EA481531A6A6}"/>
          </ac:spMkLst>
        </pc:spChg>
        <pc:spChg chg="add mod">
          <ac:chgData name="siva nandu" userId="3138b78e134a147e" providerId="LiveId" clId="{53E2153A-1A01-49E9-BB06-9AF1898AA16D}" dt="2024-07-11T12:19:33.335" v="2347" actId="20577"/>
          <ac:spMkLst>
            <pc:docMk/>
            <pc:sldMk cId="1273004203" sldId="298"/>
            <ac:spMk id="27" creationId="{45D09BA4-4D16-417D-946A-62B53F7E947C}"/>
          </ac:spMkLst>
        </pc:spChg>
        <pc:spChg chg="add del">
          <ac:chgData name="siva nandu" userId="3138b78e134a147e" providerId="LiveId" clId="{53E2153A-1A01-49E9-BB06-9AF1898AA16D}" dt="2024-07-11T12:20:37.131" v="2349" actId="478"/>
          <ac:spMkLst>
            <pc:docMk/>
            <pc:sldMk cId="1273004203" sldId="298"/>
            <ac:spMk id="28" creationId="{3E6D98EE-B97F-01B3-626A-BCE02121C3F3}"/>
          </ac:spMkLst>
        </pc:spChg>
        <pc:spChg chg="add mod">
          <ac:chgData name="siva nandu" userId="3138b78e134a147e" providerId="LiveId" clId="{53E2153A-1A01-49E9-BB06-9AF1898AA16D}" dt="2024-07-11T12:26:00.055" v="2416" actId="1076"/>
          <ac:spMkLst>
            <pc:docMk/>
            <pc:sldMk cId="1273004203" sldId="298"/>
            <ac:spMk id="35" creationId="{DD9012A5-9FD6-6618-7790-F4C4655CD538}"/>
          </ac:spMkLst>
        </pc:spChg>
        <pc:spChg chg="add mod">
          <ac:chgData name="siva nandu" userId="3138b78e134a147e" providerId="LiveId" clId="{53E2153A-1A01-49E9-BB06-9AF1898AA16D}" dt="2024-07-11T12:25:45.569" v="2414" actId="20577"/>
          <ac:spMkLst>
            <pc:docMk/>
            <pc:sldMk cId="1273004203" sldId="298"/>
            <ac:spMk id="36" creationId="{38016FE3-6D22-9BCA-356C-02A2E8C6AD58}"/>
          </ac:spMkLst>
        </pc:spChg>
        <pc:picChg chg="add mod">
          <ac:chgData name="siva nandu" userId="3138b78e134a147e" providerId="LiveId" clId="{53E2153A-1A01-49E9-BB06-9AF1898AA16D}" dt="2024-07-14T09:35:22.585" v="3021" actId="14861"/>
          <ac:picMkLst>
            <pc:docMk/>
            <pc:sldMk cId="1273004203" sldId="298"/>
            <ac:picMk id="11" creationId="{54D98BC1-2584-9B65-763E-B1D85BC22A42}"/>
          </ac:picMkLst>
        </pc:picChg>
        <pc:cxnChg chg="add del mod">
          <ac:chgData name="siva nandu" userId="3138b78e134a147e" providerId="LiveId" clId="{53E2153A-1A01-49E9-BB06-9AF1898AA16D}" dt="2024-07-14T08:20:46.580" v="2424" actId="478"/>
          <ac:cxnSpMkLst>
            <pc:docMk/>
            <pc:sldMk cId="1273004203" sldId="298"/>
            <ac:cxnSpMk id="2" creationId="{43B7BEF0-028F-2E85-EC99-69DA1AB8FBF2}"/>
          </ac:cxnSpMkLst>
        </pc:cxnChg>
        <pc:cxnChg chg="add mod">
          <ac:chgData name="siva nandu" userId="3138b78e134a147e" providerId="LiveId" clId="{53E2153A-1A01-49E9-BB06-9AF1898AA16D}" dt="2024-07-11T11:58:55.832" v="2285" actId="1076"/>
          <ac:cxnSpMkLst>
            <pc:docMk/>
            <pc:sldMk cId="1273004203" sldId="298"/>
            <ac:cxnSpMk id="9" creationId="{9FAFEFD7-A27A-772A-6703-20DEF4EDC071}"/>
          </ac:cxnSpMkLst>
        </pc:cxnChg>
        <pc:cxnChg chg="add mod">
          <ac:chgData name="siva nandu" userId="3138b78e134a147e" providerId="LiveId" clId="{53E2153A-1A01-49E9-BB06-9AF1898AA16D}" dt="2024-07-11T12:05:22.714" v="2315" actId="14100"/>
          <ac:cxnSpMkLst>
            <pc:docMk/>
            <pc:sldMk cId="1273004203" sldId="298"/>
            <ac:cxnSpMk id="12" creationId="{E8545873-28D5-2427-FC0C-65DD5618A1A3}"/>
          </ac:cxnSpMkLst>
        </pc:cxnChg>
        <pc:cxnChg chg="add mod">
          <ac:chgData name="siva nandu" userId="3138b78e134a147e" providerId="LiveId" clId="{53E2153A-1A01-49E9-BB06-9AF1898AA16D}" dt="2024-07-11T12:03:36.981" v="2305" actId="14100"/>
          <ac:cxnSpMkLst>
            <pc:docMk/>
            <pc:sldMk cId="1273004203" sldId="298"/>
            <ac:cxnSpMk id="13" creationId="{2D8A3F1E-D3F3-8FE4-0806-FC41A6741BC3}"/>
          </ac:cxnSpMkLst>
        </pc:cxnChg>
        <pc:cxnChg chg="add mod">
          <ac:chgData name="siva nandu" userId="3138b78e134a147e" providerId="LiveId" clId="{53E2153A-1A01-49E9-BB06-9AF1898AA16D}" dt="2024-07-11T12:05:05.983" v="2313" actId="14100"/>
          <ac:cxnSpMkLst>
            <pc:docMk/>
            <pc:sldMk cId="1273004203" sldId="298"/>
            <ac:cxnSpMk id="17" creationId="{5F454870-747A-D8A6-5206-78A77884F53C}"/>
          </ac:cxnSpMkLst>
        </pc:cxnChg>
        <pc:cxnChg chg="add mod">
          <ac:chgData name="siva nandu" userId="3138b78e134a147e" providerId="LiveId" clId="{53E2153A-1A01-49E9-BB06-9AF1898AA16D}" dt="2024-07-11T12:05:17.174" v="2314" actId="14100"/>
          <ac:cxnSpMkLst>
            <pc:docMk/>
            <pc:sldMk cId="1273004203" sldId="298"/>
            <ac:cxnSpMk id="20" creationId="{5B4DE09E-E69F-405B-6FA3-688047760790}"/>
          </ac:cxnSpMkLst>
        </pc:cxnChg>
        <pc:cxnChg chg="add mod">
          <ac:chgData name="siva nandu" userId="3138b78e134a147e" providerId="LiveId" clId="{53E2153A-1A01-49E9-BB06-9AF1898AA16D}" dt="2024-07-11T12:21:23.047" v="2351" actId="1076"/>
          <ac:cxnSpMkLst>
            <pc:docMk/>
            <pc:sldMk cId="1273004203" sldId="298"/>
            <ac:cxnSpMk id="29" creationId="{5A7BB3FC-DB13-FE98-43EE-3592AF27FEDF}"/>
          </ac:cxnSpMkLst>
        </pc:cxnChg>
        <pc:cxnChg chg="add mod">
          <ac:chgData name="siva nandu" userId="3138b78e134a147e" providerId="LiveId" clId="{53E2153A-1A01-49E9-BB06-9AF1898AA16D}" dt="2024-07-11T12:21:58.647" v="2353" actId="1076"/>
          <ac:cxnSpMkLst>
            <pc:docMk/>
            <pc:sldMk cId="1273004203" sldId="298"/>
            <ac:cxnSpMk id="30" creationId="{450DFE90-FB90-D3E1-B411-C215343C3592}"/>
          </ac:cxnSpMkLst>
        </pc:cxnChg>
        <pc:cxnChg chg="add mod">
          <ac:chgData name="siva nandu" userId="3138b78e134a147e" providerId="LiveId" clId="{53E2153A-1A01-49E9-BB06-9AF1898AA16D}" dt="2024-07-11T12:22:10.961" v="2355" actId="1076"/>
          <ac:cxnSpMkLst>
            <pc:docMk/>
            <pc:sldMk cId="1273004203" sldId="298"/>
            <ac:cxnSpMk id="31" creationId="{A4747A67-7352-3BB3-3860-43438EFD5406}"/>
          </ac:cxnSpMkLst>
        </pc:cxnChg>
        <pc:cxnChg chg="add mod">
          <ac:chgData name="siva nandu" userId="3138b78e134a147e" providerId="LiveId" clId="{53E2153A-1A01-49E9-BB06-9AF1898AA16D}" dt="2024-07-11T12:25:52.179" v="2415" actId="14100"/>
          <ac:cxnSpMkLst>
            <pc:docMk/>
            <pc:sldMk cId="1273004203" sldId="298"/>
            <ac:cxnSpMk id="32" creationId="{1FFA9570-E0B9-9815-95C4-0973B920BA48}"/>
          </ac:cxnSpMkLst>
        </pc:cxnChg>
        <pc:cxnChg chg="add mod">
          <ac:chgData name="siva nandu" userId="3138b78e134a147e" providerId="LiveId" clId="{53E2153A-1A01-49E9-BB06-9AF1898AA16D}" dt="2024-07-11T12:23:23.854" v="2359" actId="1076"/>
          <ac:cxnSpMkLst>
            <pc:docMk/>
            <pc:sldMk cId="1273004203" sldId="298"/>
            <ac:cxnSpMk id="33" creationId="{28906FBD-7562-51BC-2F9B-C6FBAC90389B}"/>
          </ac:cxnSpMkLst>
        </pc:cxnChg>
      </pc:sldChg>
      <pc:sldChg chg="addSp delSp modSp new mod">
        <pc:chgData name="siva nandu" userId="3138b78e134a147e" providerId="LiveId" clId="{53E2153A-1A01-49E9-BB06-9AF1898AA16D}" dt="2024-07-14T08:43:52.330" v="2701"/>
        <pc:sldMkLst>
          <pc:docMk/>
          <pc:sldMk cId="1870359649" sldId="299"/>
        </pc:sldMkLst>
        <pc:spChg chg="del">
          <ac:chgData name="siva nandu" userId="3138b78e134a147e" providerId="LiveId" clId="{53E2153A-1A01-49E9-BB06-9AF1898AA16D}" dt="2024-07-14T08:20:02.934" v="2418" actId="478"/>
          <ac:spMkLst>
            <pc:docMk/>
            <pc:sldMk cId="1870359649" sldId="299"/>
            <ac:spMk id="2" creationId="{0E538FB8-073D-9FF8-F218-EBF87F5D6DF4}"/>
          </ac:spMkLst>
        </pc:spChg>
        <pc:spChg chg="del">
          <ac:chgData name="siva nandu" userId="3138b78e134a147e" providerId="LiveId" clId="{53E2153A-1A01-49E9-BB06-9AF1898AA16D}" dt="2024-07-14T08:20:09.311" v="2420" actId="478"/>
          <ac:spMkLst>
            <pc:docMk/>
            <pc:sldMk cId="1870359649" sldId="299"/>
            <ac:spMk id="3" creationId="{F183583F-E9B6-2053-0CEC-2A53DEA77918}"/>
          </ac:spMkLst>
        </pc:spChg>
        <pc:spChg chg="del">
          <ac:chgData name="siva nandu" userId="3138b78e134a147e" providerId="LiveId" clId="{53E2153A-1A01-49E9-BB06-9AF1898AA16D}" dt="2024-07-14T08:20:06.773" v="2419" actId="478"/>
          <ac:spMkLst>
            <pc:docMk/>
            <pc:sldMk cId="1870359649" sldId="299"/>
            <ac:spMk id="4" creationId="{0A8BB543-CFED-9450-E66C-B4311C9C780B}"/>
          </ac:spMkLst>
        </pc:spChg>
        <pc:spChg chg="del">
          <ac:chgData name="siva nandu" userId="3138b78e134a147e" providerId="LiveId" clId="{53E2153A-1A01-49E9-BB06-9AF1898AA16D}" dt="2024-07-14T08:20:31.515" v="2422" actId="478"/>
          <ac:spMkLst>
            <pc:docMk/>
            <pc:sldMk cId="1870359649" sldId="299"/>
            <ac:spMk id="6" creationId="{92CAE81D-73E7-F951-DD12-1C54927F4DBF}"/>
          </ac:spMkLst>
        </pc:spChg>
        <pc:spChg chg="add mod">
          <ac:chgData name="siva nandu" userId="3138b78e134a147e" providerId="LiveId" clId="{53E2153A-1A01-49E9-BB06-9AF1898AA16D}" dt="2024-07-14T08:40:47.714" v="2637" actId="14100"/>
          <ac:spMkLst>
            <pc:docMk/>
            <pc:sldMk cId="1870359649" sldId="299"/>
            <ac:spMk id="13" creationId="{5AE3961C-F29A-0552-E9AE-A521542F4922}"/>
          </ac:spMkLst>
        </pc:spChg>
        <pc:spChg chg="add mod">
          <ac:chgData name="siva nandu" userId="3138b78e134a147e" providerId="LiveId" clId="{53E2153A-1A01-49E9-BB06-9AF1898AA16D}" dt="2024-07-14T08:43:52.330" v="2701"/>
          <ac:spMkLst>
            <pc:docMk/>
            <pc:sldMk cId="1870359649" sldId="299"/>
            <ac:spMk id="14" creationId="{F443D6AC-1754-10AF-678E-499CF175ADD1}"/>
          </ac:spMkLst>
        </pc:spChg>
        <pc:spChg chg="add del mod">
          <ac:chgData name="siva nandu" userId="3138b78e134a147e" providerId="LiveId" clId="{53E2153A-1A01-49E9-BB06-9AF1898AA16D}" dt="2024-07-14T08:36:11.962" v="2538" actId="478"/>
          <ac:spMkLst>
            <pc:docMk/>
            <pc:sldMk cId="1870359649" sldId="299"/>
            <ac:spMk id="18" creationId="{A522F48A-EC6C-71E5-915C-7F23797E28F2}"/>
          </ac:spMkLst>
        </pc:spChg>
        <pc:cxnChg chg="add mod">
          <ac:chgData name="siva nandu" userId="3138b78e134a147e" providerId="LiveId" clId="{53E2153A-1A01-49E9-BB06-9AF1898AA16D}" dt="2024-07-14T08:20:27.605" v="2421"/>
          <ac:cxnSpMkLst>
            <pc:docMk/>
            <pc:sldMk cId="1870359649" sldId="299"/>
            <ac:cxnSpMk id="7" creationId="{853B3D7E-5FA8-E326-ACA6-FE02A927C1A2}"/>
          </ac:cxnSpMkLst>
        </pc:cxnChg>
        <pc:cxnChg chg="add mod">
          <ac:chgData name="siva nandu" userId="3138b78e134a147e" providerId="LiveId" clId="{53E2153A-1A01-49E9-BB06-9AF1898AA16D}" dt="2024-07-14T08:20:52.209" v="2425"/>
          <ac:cxnSpMkLst>
            <pc:docMk/>
            <pc:sldMk cId="1870359649" sldId="299"/>
            <ac:cxnSpMk id="8" creationId="{2F20A5AA-7B50-DD3E-BE42-E5B9977C06E9}"/>
          </ac:cxnSpMkLst>
        </pc:cxnChg>
        <pc:cxnChg chg="add mod">
          <ac:chgData name="siva nandu" userId="3138b78e134a147e" providerId="LiveId" clId="{53E2153A-1A01-49E9-BB06-9AF1898AA16D}" dt="2024-07-14T08:21:02.981" v="2426"/>
          <ac:cxnSpMkLst>
            <pc:docMk/>
            <pc:sldMk cId="1870359649" sldId="299"/>
            <ac:cxnSpMk id="9" creationId="{2717DB57-BE48-6E3D-B4AC-AAF7D40E323D}"/>
          </ac:cxnSpMkLst>
        </pc:cxnChg>
        <pc:cxnChg chg="add mod">
          <ac:chgData name="siva nandu" userId="3138b78e134a147e" providerId="LiveId" clId="{53E2153A-1A01-49E9-BB06-9AF1898AA16D}" dt="2024-07-14T08:21:12.301" v="2427"/>
          <ac:cxnSpMkLst>
            <pc:docMk/>
            <pc:sldMk cId="1870359649" sldId="299"/>
            <ac:cxnSpMk id="10" creationId="{E82BC464-8D42-2B04-B495-3279FFBE2921}"/>
          </ac:cxnSpMkLst>
        </pc:cxnChg>
        <pc:cxnChg chg="add mod">
          <ac:chgData name="siva nandu" userId="3138b78e134a147e" providerId="LiveId" clId="{53E2153A-1A01-49E9-BB06-9AF1898AA16D}" dt="2024-07-14T08:23:07.589" v="2429" actId="14100"/>
          <ac:cxnSpMkLst>
            <pc:docMk/>
            <pc:sldMk cId="1870359649" sldId="299"/>
            <ac:cxnSpMk id="11" creationId="{F148452F-3871-EEBF-5BED-8F815A970C06}"/>
          </ac:cxnSpMkLst>
        </pc:cxnChg>
        <pc:cxnChg chg="add mod">
          <ac:chgData name="siva nandu" userId="3138b78e134a147e" providerId="LiveId" clId="{53E2153A-1A01-49E9-BB06-9AF1898AA16D}" dt="2024-07-14T08:33:27.196" v="2484" actId="1076"/>
          <ac:cxnSpMkLst>
            <pc:docMk/>
            <pc:sldMk cId="1870359649" sldId="299"/>
            <ac:cxnSpMk id="15" creationId="{23D723A1-AEC6-9CA3-1CCF-0AA9FCF980F0}"/>
          </ac:cxnSpMkLst>
        </pc:cxnChg>
        <pc:cxnChg chg="add mod">
          <ac:chgData name="siva nandu" userId="3138b78e134a147e" providerId="LiveId" clId="{53E2153A-1A01-49E9-BB06-9AF1898AA16D}" dt="2024-07-14T08:33:46.114" v="2486" actId="14100"/>
          <ac:cxnSpMkLst>
            <pc:docMk/>
            <pc:sldMk cId="1870359649" sldId="299"/>
            <ac:cxnSpMk id="16" creationId="{D483D0EE-6AF2-AD6B-1D45-FB3AC1312CBB}"/>
          </ac:cxnSpMkLst>
        </pc:cxnChg>
      </pc:sldChg>
      <pc:sldChg chg="addSp delSp modSp new mod">
        <pc:chgData name="siva nandu" userId="3138b78e134a147e" providerId="LiveId" clId="{53E2153A-1A01-49E9-BB06-9AF1898AA16D}" dt="2024-07-14T09:34:33.435" v="3018" actId="14861"/>
        <pc:sldMkLst>
          <pc:docMk/>
          <pc:sldMk cId="235090963" sldId="300"/>
        </pc:sldMkLst>
        <pc:spChg chg="del">
          <ac:chgData name="siva nandu" userId="3138b78e134a147e" providerId="LiveId" clId="{53E2153A-1A01-49E9-BB06-9AF1898AA16D}" dt="2024-07-14T08:47:08.783" v="2703" actId="478"/>
          <ac:spMkLst>
            <pc:docMk/>
            <pc:sldMk cId="235090963" sldId="300"/>
            <ac:spMk id="2" creationId="{3F7BC336-3A9B-DA34-1553-E0DE315A988F}"/>
          </ac:spMkLst>
        </pc:spChg>
        <pc:spChg chg="del mod">
          <ac:chgData name="siva nandu" userId="3138b78e134a147e" providerId="LiveId" clId="{53E2153A-1A01-49E9-BB06-9AF1898AA16D}" dt="2024-07-14T08:47:39.263" v="2709" actId="931"/>
          <ac:spMkLst>
            <pc:docMk/>
            <pc:sldMk cId="235090963" sldId="300"/>
            <ac:spMk id="3" creationId="{CECE65D7-DEEB-1337-A643-EF01631643D8}"/>
          </ac:spMkLst>
        </pc:spChg>
        <pc:spChg chg="del">
          <ac:chgData name="siva nandu" userId="3138b78e134a147e" providerId="LiveId" clId="{53E2153A-1A01-49E9-BB06-9AF1898AA16D}" dt="2024-07-14T08:47:11.595" v="2704" actId="478"/>
          <ac:spMkLst>
            <pc:docMk/>
            <pc:sldMk cId="235090963" sldId="300"/>
            <ac:spMk id="4" creationId="{BDECD1B0-97C5-29EE-4F02-87429A76E576}"/>
          </ac:spMkLst>
        </pc:spChg>
        <pc:spChg chg="del mod">
          <ac:chgData name="siva nandu" userId="3138b78e134a147e" providerId="LiveId" clId="{53E2153A-1A01-49E9-BB06-9AF1898AA16D}" dt="2024-07-14T08:47:16.015" v="2706" actId="478"/>
          <ac:spMkLst>
            <pc:docMk/>
            <pc:sldMk cId="235090963" sldId="300"/>
            <ac:spMk id="6" creationId="{FC3A41ED-1096-CF7B-CF6D-21BB5408A114}"/>
          </ac:spMkLst>
        </pc:spChg>
        <pc:spChg chg="add del mod">
          <ac:chgData name="siva nandu" userId="3138b78e134a147e" providerId="LiveId" clId="{53E2153A-1A01-49E9-BB06-9AF1898AA16D}" dt="2024-07-14T08:49:08.880" v="2721" actId="931"/>
          <ac:spMkLst>
            <pc:docMk/>
            <pc:sldMk cId="235090963" sldId="300"/>
            <ac:spMk id="10" creationId="{BEB88D89-9B49-3F5A-FF8F-53D903F5B292}"/>
          </ac:spMkLst>
        </pc:spChg>
        <pc:spChg chg="add del">
          <ac:chgData name="siva nandu" userId="3138b78e134a147e" providerId="LiveId" clId="{53E2153A-1A01-49E9-BB06-9AF1898AA16D}" dt="2024-07-14T08:49:03.350" v="2720" actId="478"/>
          <ac:spMkLst>
            <pc:docMk/>
            <pc:sldMk cId="235090963" sldId="300"/>
            <ac:spMk id="12" creationId="{C7CD7CFC-AC2C-654D-444C-98179B79EC43}"/>
          </ac:spMkLst>
        </pc:spChg>
        <pc:spChg chg="add del mod">
          <ac:chgData name="siva nandu" userId="3138b78e134a147e" providerId="LiveId" clId="{53E2153A-1A01-49E9-BB06-9AF1898AA16D}" dt="2024-07-14T08:49:58.073" v="2728" actId="931"/>
          <ac:spMkLst>
            <pc:docMk/>
            <pc:sldMk cId="235090963" sldId="300"/>
            <ac:spMk id="16" creationId="{76BCB7DB-C8AD-0C3B-64F8-32702A266D43}"/>
          </ac:spMkLst>
        </pc:spChg>
        <pc:spChg chg="add del mod">
          <ac:chgData name="siva nandu" userId="3138b78e134a147e" providerId="LiveId" clId="{53E2153A-1A01-49E9-BB06-9AF1898AA16D}" dt="2024-07-14T08:50:27.896" v="2732" actId="931"/>
          <ac:spMkLst>
            <pc:docMk/>
            <pc:sldMk cId="235090963" sldId="300"/>
            <ac:spMk id="20" creationId="{3055643C-5353-DFCE-8E59-6B42B8CB7C64}"/>
          </ac:spMkLst>
        </pc:spChg>
        <pc:picChg chg="add del mod">
          <ac:chgData name="siva nandu" userId="3138b78e134a147e" providerId="LiveId" clId="{53E2153A-1A01-49E9-BB06-9AF1898AA16D}" dt="2024-07-14T08:48:54.963" v="2718" actId="478"/>
          <ac:picMkLst>
            <pc:docMk/>
            <pc:sldMk cId="235090963" sldId="300"/>
            <ac:picMk id="8" creationId="{D2FD887F-77C9-3852-7E84-0F7B6D200508}"/>
          </ac:picMkLst>
        </pc:picChg>
        <pc:picChg chg="add del mod">
          <ac:chgData name="siva nandu" userId="3138b78e134a147e" providerId="LiveId" clId="{53E2153A-1A01-49E9-BB06-9AF1898AA16D}" dt="2024-07-14T08:49:45.977" v="2726" actId="478"/>
          <ac:picMkLst>
            <pc:docMk/>
            <pc:sldMk cId="235090963" sldId="300"/>
            <ac:picMk id="14" creationId="{C17F557E-3747-405C-8E4C-2C8D5CFF3EEC}"/>
          </ac:picMkLst>
        </pc:picChg>
        <pc:picChg chg="add del mod">
          <ac:chgData name="siva nandu" userId="3138b78e134a147e" providerId="LiveId" clId="{53E2153A-1A01-49E9-BB06-9AF1898AA16D}" dt="2024-07-14T08:50:11.404" v="2729" actId="478"/>
          <ac:picMkLst>
            <pc:docMk/>
            <pc:sldMk cId="235090963" sldId="300"/>
            <ac:picMk id="18" creationId="{8CFC086F-35F0-F34A-F958-67A9A8BB1C7F}"/>
          </ac:picMkLst>
        </pc:picChg>
        <pc:picChg chg="add mod">
          <ac:chgData name="siva nandu" userId="3138b78e134a147e" providerId="LiveId" clId="{53E2153A-1A01-49E9-BB06-9AF1898AA16D}" dt="2024-07-14T09:34:33.435" v="3018" actId="14861"/>
          <ac:picMkLst>
            <pc:docMk/>
            <pc:sldMk cId="235090963" sldId="300"/>
            <ac:picMk id="22" creationId="{84E7C449-7C9B-5A5E-97F6-5454FAEE511C}"/>
          </ac:picMkLst>
        </pc:picChg>
        <pc:cxnChg chg="add mod">
          <ac:chgData name="siva nandu" userId="3138b78e134a147e" providerId="LiveId" clId="{53E2153A-1A01-49E9-BB06-9AF1898AA16D}" dt="2024-07-14T08:52:54.597" v="2746"/>
          <ac:cxnSpMkLst>
            <pc:docMk/>
            <pc:sldMk cId="235090963" sldId="300"/>
            <ac:cxnSpMk id="23" creationId="{48F29394-5DFA-40B0-CD11-69FABDA7B8E5}"/>
          </ac:cxnSpMkLst>
        </pc:cxnChg>
        <pc:cxnChg chg="add mod">
          <ac:chgData name="siva nandu" userId="3138b78e134a147e" providerId="LiveId" clId="{53E2153A-1A01-49E9-BB06-9AF1898AA16D}" dt="2024-07-14T08:53:01.449" v="2747"/>
          <ac:cxnSpMkLst>
            <pc:docMk/>
            <pc:sldMk cId="235090963" sldId="300"/>
            <ac:cxnSpMk id="24" creationId="{B684F477-1C28-960F-75B3-5743AD86DE0B}"/>
          </ac:cxnSpMkLst>
        </pc:cxnChg>
        <pc:cxnChg chg="add mod">
          <ac:chgData name="siva nandu" userId="3138b78e134a147e" providerId="LiveId" clId="{53E2153A-1A01-49E9-BB06-9AF1898AA16D}" dt="2024-07-14T08:53:10.797" v="2748"/>
          <ac:cxnSpMkLst>
            <pc:docMk/>
            <pc:sldMk cId="235090963" sldId="300"/>
            <ac:cxnSpMk id="25" creationId="{F8459B68-5901-F869-D391-F2C649856134}"/>
          </ac:cxnSpMkLst>
        </pc:cxnChg>
        <pc:cxnChg chg="add mod">
          <ac:chgData name="siva nandu" userId="3138b78e134a147e" providerId="LiveId" clId="{53E2153A-1A01-49E9-BB06-9AF1898AA16D}" dt="2024-07-14T08:53:19.355" v="2749"/>
          <ac:cxnSpMkLst>
            <pc:docMk/>
            <pc:sldMk cId="235090963" sldId="300"/>
            <ac:cxnSpMk id="26" creationId="{8E58DC12-0E60-779A-7892-9EA5AD372B76}"/>
          </ac:cxnSpMkLst>
        </pc:cxnChg>
      </pc:sldChg>
      <pc:sldChg chg="addSp delSp modSp new mod">
        <pc:chgData name="siva nandu" userId="3138b78e134a147e" providerId="LiveId" clId="{53E2153A-1A01-49E9-BB06-9AF1898AA16D}" dt="2024-07-14T09:34:47.483" v="3019" actId="14861"/>
        <pc:sldMkLst>
          <pc:docMk/>
          <pc:sldMk cId="4269414394" sldId="301"/>
        </pc:sldMkLst>
        <pc:spChg chg="mod">
          <ac:chgData name="siva nandu" userId="3138b78e134a147e" providerId="LiveId" clId="{53E2153A-1A01-49E9-BB06-9AF1898AA16D}" dt="2024-07-14T09:12:51.928" v="2912" actId="1076"/>
          <ac:spMkLst>
            <pc:docMk/>
            <pc:sldMk cId="4269414394" sldId="301"/>
            <ac:spMk id="2" creationId="{E9B2DF63-33D3-DC30-AC90-84F8D2BF04F1}"/>
          </ac:spMkLst>
        </pc:spChg>
        <pc:spChg chg="del">
          <ac:chgData name="siva nandu" userId="3138b78e134a147e" providerId="LiveId" clId="{53E2153A-1A01-49E9-BB06-9AF1898AA16D}" dt="2024-07-14T09:11:09.763" v="2904" actId="931"/>
          <ac:spMkLst>
            <pc:docMk/>
            <pc:sldMk cId="4269414394" sldId="301"/>
            <ac:spMk id="3" creationId="{62525724-3B9D-5E7A-BA6F-FCF31D64DDBA}"/>
          </ac:spMkLst>
        </pc:spChg>
        <pc:spChg chg="del">
          <ac:chgData name="siva nandu" userId="3138b78e134a147e" providerId="LiveId" clId="{53E2153A-1A01-49E9-BB06-9AF1898AA16D}" dt="2024-07-14T09:12:42.477" v="2910" actId="478"/>
          <ac:spMkLst>
            <pc:docMk/>
            <pc:sldMk cId="4269414394" sldId="301"/>
            <ac:spMk id="4" creationId="{4F461E29-8B18-7DCE-590C-087502860C9B}"/>
          </ac:spMkLst>
        </pc:spChg>
        <pc:spChg chg="del">
          <ac:chgData name="siva nandu" userId="3138b78e134a147e" providerId="LiveId" clId="{53E2153A-1A01-49E9-BB06-9AF1898AA16D}" dt="2024-07-14T08:54:17.855" v="2761" actId="478"/>
          <ac:spMkLst>
            <pc:docMk/>
            <pc:sldMk cId="4269414394" sldId="301"/>
            <ac:spMk id="6" creationId="{97DCD751-19FF-FD67-78CB-1985ECCB919F}"/>
          </ac:spMkLst>
        </pc:spChg>
        <pc:spChg chg="add del mod">
          <ac:chgData name="siva nandu" userId="3138b78e134a147e" providerId="LiveId" clId="{53E2153A-1A01-49E9-BB06-9AF1898AA16D}" dt="2024-07-14T09:12:31.212" v="2907" actId="931"/>
          <ac:spMkLst>
            <pc:docMk/>
            <pc:sldMk cId="4269414394" sldId="301"/>
            <ac:spMk id="10" creationId="{D8F53C8E-A7BA-1FB9-AD32-F812128A22ED}"/>
          </ac:spMkLst>
        </pc:spChg>
        <pc:spChg chg="add del mod">
          <ac:chgData name="siva nandu" userId="3138b78e134a147e" providerId="LiveId" clId="{53E2153A-1A01-49E9-BB06-9AF1898AA16D}" dt="2024-07-14T09:20:15.688" v="2926"/>
          <ac:spMkLst>
            <pc:docMk/>
            <pc:sldMk cId="4269414394" sldId="301"/>
            <ac:spMk id="17" creationId="{8F4F2A85-9A96-1E85-5AE5-B1B99C2D01E1}"/>
          </ac:spMkLst>
        </pc:spChg>
        <pc:spChg chg="add del mod">
          <ac:chgData name="siva nandu" userId="3138b78e134a147e" providerId="LiveId" clId="{53E2153A-1A01-49E9-BB06-9AF1898AA16D}" dt="2024-07-14T09:32:19.881" v="3011" actId="478"/>
          <ac:spMkLst>
            <pc:docMk/>
            <pc:sldMk cId="4269414394" sldId="301"/>
            <ac:spMk id="18" creationId="{B8940D35-F685-D9C5-9F95-0CFECC5BD20C}"/>
          </ac:spMkLst>
        </pc:spChg>
        <pc:picChg chg="add del mod">
          <ac:chgData name="siva nandu" userId="3138b78e134a147e" providerId="LiveId" clId="{53E2153A-1A01-49E9-BB06-9AF1898AA16D}" dt="2024-07-14T09:11:25.559" v="2906" actId="478"/>
          <ac:picMkLst>
            <pc:docMk/>
            <pc:sldMk cId="4269414394" sldId="301"/>
            <ac:picMk id="8" creationId="{050EAF49-E729-CB84-5D36-A21F1E22CB6B}"/>
          </ac:picMkLst>
        </pc:picChg>
        <pc:picChg chg="add mod">
          <ac:chgData name="siva nandu" userId="3138b78e134a147e" providerId="LiveId" clId="{53E2153A-1A01-49E9-BB06-9AF1898AA16D}" dt="2024-07-14T09:34:47.483" v="3019" actId="14861"/>
          <ac:picMkLst>
            <pc:docMk/>
            <pc:sldMk cId="4269414394" sldId="301"/>
            <ac:picMk id="12" creationId="{0B82FAE6-8BB7-6877-B111-3F0950C9A5F9}"/>
          </ac:picMkLst>
        </pc:picChg>
        <pc:cxnChg chg="add mod">
          <ac:chgData name="siva nandu" userId="3138b78e134a147e" providerId="LiveId" clId="{53E2153A-1A01-49E9-BB06-9AF1898AA16D}" dt="2024-07-14T09:13:22.221" v="2919"/>
          <ac:cxnSpMkLst>
            <pc:docMk/>
            <pc:sldMk cId="4269414394" sldId="301"/>
            <ac:cxnSpMk id="13" creationId="{84A7C3C1-CB6A-D179-19A9-351EDFBD0F71}"/>
          </ac:cxnSpMkLst>
        </pc:cxnChg>
        <pc:cxnChg chg="add mod">
          <ac:chgData name="siva nandu" userId="3138b78e134a147e" providerId="LiveId" clId="{53E2153A-1A01-49E9-BB06-9AF1898AA16D}" dt="2024-07-14T09:13:28.290" v="2920"/>
          <ac:cxnSpMkLst>
            <pc:docMk/>
            <pc:sldMk cId="4269414394" sldId="301"/>
            <ac:cxnSpMk id="14" creationId="{679471CA-26E5-1766-4FF0-F11C95EC8EA1}"/>
          </ac:cxnSpMkLst>
        </pc:cxnChg>
        <pc:cxnChg chg="add mod">
          <ac:chgData name="siva nandu" userId="3138b78e134a147e" providerId="LiveId" clId="{53E2153A-1A01-49E9-BB06-9AF1898AA16D}" dt="2024-07-14T09:13:36.992" v="2921"/>
          <ac:cxnSpMkLst>
            <pc:docMk/>
            <pc:sldMk cId="4269414394" sldId="301"/>
            <ac:cxnSpMk id="15" creationId="{754B7D14-8EE7-629F-5DBE-BCE48B1FFFE6}"/>
          </ac:cxnSpMkLst>
        </pc:cxnChg>
        <pc:cxnChg chg="add mod">
          <ac:chgData name="siva nandu" userId="3138b78e134a147e" providerId="LiveId" clId="{53E2153A-1A01-49E9-BB06-9AF1898AA16D}" dt="2024-07-14T09:13:46.044" v="2922"/>
          <ac:cxnSpMkLst>
            <pc:docMk/>
            <pc:sldMk cId="4269414394" sldId="301"/>
            <ac:cxnSpMk id="16" creationId="{BCBC4983-5DA9-C846-2268-04AFBB667AB3}"/>
          </ac:cxnSpMkLst>
        </pc:cxnChg>
      </pc:sldChg>
      <pc:sldChg chg="del">
        <pc:chgData name="siva nandu" userId="3138b78e134a147e" providerId="LiveId" clId="{53E2153A-1A01-49E9-BB06-9AF1898AA16D}" dt="2024-07-11T05:09:51.884" v="0" actId="2696"/>
        <pc:sldMkLst>
          <pc:docMk/>
          <pc:sldMk cId="3336305313"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A9F5B3-7604-9041-B751-11A08572E7E3}" type="slidenum">
              <a:rPr lang="en-US" smtClean="0"/>
              <a:t>1</a:t>
            </a:fld>
            <a:endParaRPr lang="en-US" dirty="0"/>
          </a:p>
        </p:txBody>
      </p:sp>
    </p:spTree>
    <p:extLst>
      <p:ext uri="{BB962C8B-B14F-4D97-AF65-F5344CB8AC3E}">
        <p14:creationId xmlns:p14="http://schemas.microsoft.com/office/powerpoint/2010/main" val="326779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accent3"/>
        </a:solidFill>
        <a:effectLst/>
      </p:bgPr>
    </p:bg>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r>
              <a:rPr lang="en-US"/>
              <a:t>Click icon to add picture</a:t>
            </a:r>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a:t>Click to edit Master title style</a:t>
            </a:r>
            <a:endParaRPr lang="en-US" dirty="0"/>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a:t>Click to edit Master title style</a:t>
            </a:r>
            <a:endParaRPr lang="en-US" dirty="0"/>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5" name="Rectangle 4">
            <a:extLst>
              <a:ext uri="{FF2B5EF4-FFF2-40B4-BE49-F238E27FC236}">
                <a16:creationId xmlns:a16="http://schemas.microsoft.com/office/drawing/2014/main" id="{6AC009C9-3824-FABC-07B9-A4C9BC63627A}"/>
              </a:ext>
            </a:extLst>
          </p:cNvPr>
          <p:cNvSpPr/>
          <p:nvPr userDrawn="1"/>
        </p:nvSpPr>
        <p:spPr>
          <a:xfrm>
            <a:off x="976788"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6394674" y="1933921"/>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3078820"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a:off x="3068653" y="5567880"/>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0AF34A-9EAC-D22C-71D6-89C99B36221A}"/>
              </a:ext>
            </a:extLst>
          </p:cNvPr>
          <p:cNvCxnSpPr>
            <a:cxnSpLocks/>
          </p:cNvCxnSpPr>
          <p:nvPr userDrawn="1"/>
        </p:nvCxnSpPr>
        <p:spPr>
          <a:xfrm>
            <a:off x="8461423" y="2982133"/>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55660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98424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7379208" y="2157984"/>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198364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378603" y="4736592"/>
            <a:ext cx="1207008" cy="1709928"/>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355701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8951976" y="2395728"/>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355701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8951976" y="4983480"/>
            <a:ext cx="2459736" cy="365760"/>
          </a:xfrm>
        </p:spPr>
        <p:txBody>
          <a:bodyPr lIns="109728" tIns="109728" rIns="109728" bIns="91440" anchor="ctr"/>
          <a:lstStyle>
            <a:lvl1pPr marL="0" indent="0">
              <a:lnSpc>
                <a:spcPct val="100000"/>
              </a:lnSpc>
              <a:spcBef>
                <a:spcPts val="0"/>
              </a:spcBef>
              <a:buNone/>
              <a:defRPr sz="18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3568337"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8951976" y="2816352"/>
            <a:ext cx="1810512" cy="256032"/>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3568337"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8951976" y="5349240"/>
            <a:ext cx="1810512" cy="365760"/>
          </a:xfrm>
          <a:solidFill>
            <a:schemeClr val="accent1"/>
          </a:solidFill>
        </p:spPr>
        <p:txBody>
          <a:bodyPr lIns="109728" tIns="109728" rIns="109728" bIns="91440" anchor="ctr"/>
          <a:lstStyle>
            <a:lvl1pPr marL="0" indent="0">
              <a:lnSpc>
                <a:spcPct val="100000"/>
              </a:lnSpc>
              <a:spcBef>
                <a:spcPts val="0"/>
              </a:spcBef>
              <a:buNone/>
              <a:defRPr sz="1600" b="1" cap="none" spc="20" baseline="0">
                <a:solidFill>
                  <a:schemeClr val="accent2">
                    <a:lumMod val="50000"/>
                  </a:schemeClr>
                </a:solidFill>
                <a:latin typeface="+mj-lt"/>
              </a:defRPr>
            </a:lvl1pPr>
          </a:lstStyle>
          <a:p>
            <a:pPr lvl="0"/>
            <a:r>
              <a:rPr lang="en-US"/>
              <a:t>Click to edit Master text styles</a:t>
            </a:r>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6" name="Footer Placeholder 3">
            <a:extLst>
              <a:ext uri="{FF2B5EF4-FFF2-40B4-BE49-F238E27FC236}">
                <a16:creationId xmlns:a16="http://schemas.microsoft.com/office/drawing/2014/main" id="{0E7E5B21-86A3-5D02-E445-C1E9180469C2}"/>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r>
              <a:rPr lang="en-US"/>
              <a:t>Click icon to add picture</a:t>
            </a:r>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12D-9F8D-45AE-D652-54AF78669CE3}"/>
              </a:ext>
            </a:extLst>
          </p:cNvPr>
          <p:cNvSpPr>
            <a:spLocks noGrp="1"/>
          </p:cNvSpPr>
          <p:nvPr>
            <p:ph type="ctrTitle"/>
          </p:nvPr>
        </p:nvSpPr>
        <p:spPr>
          <a:xfrm>
            <a:off x="422148" y="2047821"/>
            <a:ext cx="11347704" cy="1298448"/>
          </a:xfrm>
        </p:spPr>
        <p:txBody>
          <a:bodyPr/>
          <a:lstStyle/>
          <a:p>
            <a:r>
              <a:rPr lang="en-US" dirty="0"/>
              <a:t>MACHINE LEARNING</a:t>
            </a:r>
          </a:p>
        </p:txBody>
      </p:sp>
      <p:sp>
        <p:nvSpPr>
          <p:cNvPr id="13" name="TextBox 12">
            <a:extLst>
              <a:ext uri="{FF2B5EF4-FFF2-40B4-BE49-F238E27FC236}">
                <a16:creationId xmlns:a16="http://schemas.microsoft.com/office/drawing/2014/main" id="{6011CACC-07EE-988E-7892-5D13962B8BC1}"/>
              </a:ext>
            </a:extLst>
          </p:cNvPr>
          <p:cNvSpPr txBox="1"/>
          <p:nvPr/>
        </p:nvSpPr>
        <p:spPr>
          <a:xfrm>
            <a:off x="7990114" y="4746171"/>
            <a:ext cx="3779738" cy="954107"/>
          </a:xfrm>
          <a:prstGeom prst="rect">
            <a:avLst/>
          </a:prstGeom>
          <a:noFill/>
        </p:spPr>
        <p:txBody>
          <a:bodyPr wrap="square" rtlCol="0">
            <a:spAutoFit/>
          </a:bodyPr>
          <a:lstStyle/>
          <a:p>
            <a:r>
              <a:rPr lang="en-IN" sz="2800" dirty="0"/>
              <a:t>B. SIVANANDU</a:t>
            </a:r>
          </a:p>
          <a:p>
            <a:r>
              <a:rPr lang="en-IN" sz="2800" dirty="0"/>
              <a:t>Y22CM017</a:t>
            </a:r>
          </a:p>
        </p:txBody>
      </p:sp>
    </p:spTree>
    <p:extLst>
      <p:ext uri="{BB962C8B-B14F-4D97-AF65-F5344CB8AC3E}">
        <p14:creationId xmlns:p14="http://schemas.microsoft.com/office/powerpoint/2010/main" val="112277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DF63-33D3-DC30-AC90-84F8D2BF04F1}"/>
              </a:ext>
            </a:extLst>
          </p:cNvPr>
          <p:cNvSpPr>
            <a:spLocks noGrp="1"/>
          </p:cNvSpPr>
          <p:nvPr>
            <p:ph type="title"/>
          </p:nvPr>
        </p:nvSpPr>
        <p:spPr>
          <a:xfrm>
            <a:off x="2342767" y="131379"/>
            <a:ext cx="9849233" cy="772510"/>
          </a:xfrm>
        </p:spPr>
        <p:txBody>
          <a:bodyPr/>
          <a:lstStyle/>
          <a:p>
            <a:r>
              <a:rPr lang="en-US" dirty="0"/>
              <a:t>MOVIE RECOMMENDATIONS USING MACHINE LEARNING</a:t>
            </a:r>
            <a:endParaRPr lang="en-IN" dirty="0"/>
          </a:p>
        </p:txBody>
      </p:sp>
      <p:sp>
        <p:nvSpPr>
          <p:cNvPr id="5" name="Slide Number Placeholder 4">
            <a:extLst>
              <a:ext uri="{FF2B5EF4-FFF2-40B4-BE49-F238E27FC236}">
                <a16:creationId xmlns:a16="http://schemas.microsoft.com/office/drawing/2014/main" id="{DBC10A57-C5BD-546F-DBE0-423C206E5E62}"/>
              </a:ext>
            </a:extLst>
          </p:cNvPr>
          <p:cNvSpPr>
            <a:spLocks noGrp="1"/>
          </p:cNvSpPr>
          <p:nvPr>
            <p:ph type="sldNum" sz="quarter" idx="10"/>
          </p:nvPr>
        </p:nvSpPr>
        <p:spPr/>
        <p:txBody>
          <a:bodyPr/>
          <a:lstStyle/>
          <a:p>
            <a:fld id="{BC0F0449-EF10-3E4D-894D-3DE10CF4206D}" type="slidenum">
              <a:rPr lang="en-US" smtClean="0"/>
              <a:pPr/>
              <a:t>10</a:t>
            </a:fld>
            <a:endParaRPr lang="en-US" dirty="0"/>
          </a:p>
        </p:txBody>
      </p:sp>
      <p:pic>
        <p:nvPicPr>
          <p:cNvPr id="12" name="Content Placeholder 11">
            <a:extLst>
              <a:ext uri="{FF2B5EF4-FFF2-40B4-BE49-F238E27FC236}">
                <a16:creationId xmlns:a16="http://schemas.microsoft.com/office/drawing/2014/main" id="{0B82FAE6-8BB7-6877-B111-3F0950C9A5F9}"/>
              </a:ext>
            </a:extLst>
          </p:cNvPr>
          <p:cNvPicPr>
            <a:picLocks noGrp="1" noChangeAspect="1"/>
          </p:cNvPicPr>
          <p:nvPr>
            <p:ph idx="1"/>
          </p:nvPr>
        </p:nvPicPr>
        <p:blipFill>
          <a:blip r:embed="rId2">
            <a:duotone>
              <a:prstClr val="black"/>
              <a:schemeClr val="accent1">
                <a:tint val="45000"/>
                <a:satMod val="400000"/>
              </a:schemeClr>
            </a:duotone>
          </a:blip>
          <a:stretch>
            <a:fillRect/>
          </a:stretch>
        </p:blipFill>
        <p:spPr>
          <a:xfrm>
            <a:off x="591567" y="985641"/>
            <a:ext cx="10990829" cy="5250464"/>
          </a:xfrm>
          <a:effectLst>
            <a:glow rad="228600">
              <a:schemeClr val="accent4">
                <a:satMod val="175000"/>
                <a:alpha val="40000"/>
              </a:schemeClr>
            </a:glow>
          </a:effectLst>
        </p:spPr>
      </p:pic>
      <p:cxnSp>
        <p:nvCxnSpPr>
          <p:cNvPr id="13" name="Straight Connector 12">
            <a:extLst>
              <a:ext uri="{FF2B5EF4-FFF2-40B4-BE49-F238E27FC236}">
                <a16:creationId xmlns:a16="http://schemas.microsoft.com/office/drawing/2014/main" id="{84A7C3C1-CB6A-D179-19A9-351EDFBD0F71}"/>
              </a:ext>
              <a:ext uri="{C183D7F6-B498-43B3-948B-1728B52AA6E4}">
                <adec:decorative xmlns:adec="http://schemas.microsoft.com/office/drawing/2017/decorative" val="1"/>
              </a:ext>
            </a:extLst>
          </p:cNvPr>
          <p:cNvCxnSpPr>
            <a:cxnSpLocks/>
          </p:cNvCxnSpPr>
          <p:nvPr/>
        </p:nvCxnSpPr>
        <p:spPr>
          <a:xfrm flipV="1">
            <a:off x="375920" y="101600"/>
            <a:ext cx="0" cy="6471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9471CA-26E5-1766-4FF0-F11C95EC8EA1}"/>
              </a:ext>
              <a:ext uri="{C183D7F6-B498-43B3-948B-1728B52AA6E4}">
                <adec:decorative xmlns:adec="http://schemas.microsoft.com/office/drawing/2017/decorative" val="1"/>
              </a:ext>
            </a:extLst>
          </p:cNvPr>
          <p:cNvCxnSpPr>
            <a:cxnSpLocks/>
          </p:cNvCxnSpPr>
          <p:nvPr/>
        </p:nvCxnSpPr>
        <p:spPr>
          <a:xfrm>
            <a:off x="375920" y="101600"/>
            <a:ext cx="114198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54B7D14-8EE7-629F-5DBE-BCE48B1FFFE6}"/>
              </a:ext>
              <a:ext uri="{C183D7F6-B498-43B3-948B-1728B52AA6E4}">
                <adec:decorative xmlns:adec="http://schemas.microsoft.com/office/drawing/2017/decorative" val="1"/>
              </a:ext>
            </a:extLst>
          </p:cNvPr>
          <p:cNvCxnSpPr>
            <a:cxnSpLocks/>
          </p:cNvCxnSpPr>
          <p:nvPr/>
        </p:nvCxnSpPr>
        <p:spPr>
          <a:xfrm flipH="1">
            <a:off x="11795760" y="101600"/>
            <a:ext cx="20320" cy="642264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BC4983-5DA9-C846-2268-04AFBB667AB3}"/>
              </a:ext>
              <a:ext uri="{C183D7F6-B498-43B3-948B-1728B52AA6E4}">
                <adec:decorative xmlns:adec="http://schemas.microsoft.com/office/drawing/2017/decorative" val="1"/>
              </a:ext>
            </a:extLst>
          </p:cNvPr>
          <p:cNvCxnSpPr>
            <a:cxnSpLocks/>
          </p:cNvCxnSpPr>
          <p:nvPr/>
        </p:nvCxnSpPr>
        <p:spPr>
          <a:xfrm flipH="1">
            <a:off x="375920" y="6524244"/>
            <a:ext cx="11419840" cy="4927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1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2947-A8EE-B17B-3646-1E07A83C2DD8}"/>
              </a:ext>
            </a:extLst>
          </p:cNvPr>
          <p:cNvSpPr>
            <a:spLocks noGrp="1"/>
          </p:cNvSpPr>
          <p:nvPr>
            <p:ph type="title"/>
          </p:nvPr>
        </p:nvSpPr>
        <p:spPr/>
        <p:txBody>
          <a:bodyPr/>
          <a:lstStyle/>
          <a:p>
            <a:r>
              <a:rPr lang="en-US" sz="8200" b="1" dirty="0">
                <a:solidFill>
                  <a:schemeClr val="tx1">
                    <a:lumMod val="75000"/>
                    <a:lumOff val="25000"/>
                  </a:schemeClr>
                </a:solidFill>
                <a:latin typeface="Bodoni MT Condensed" panose="02070606080606020203" pitchFamily="18" charset="77"/>
              </a:rPr>
              <a:t>Agenda</a:t>
            </a:r>
            <a:endParaRPr lang="en-US" dirty="0"/>
          </a:p>
        </p:txBody>
      </p:sp>
      <p:sp>
        <p:nvSpPr>
          <p:cNvPr id="4" name="Text Placeholder 3">
            <a:extLst>
              <a:ext uri="{FF2B5EF4-FFF2-40B4-BE49-F238E27FC236}">
                <a16:creationId xmlns:a16="http://schemas.microsoft.com/office/drawing/2014/main" id="{23425B83-375B-6FF1-962F-8D6730F75247}"/>
              </a:ext>
            </a:extLst>
          </p:cNvPr>
          <p:cNvSpPr>
            <a:spLocks noGrp="1"/>
          </p:cNvSpPr>
          <p:nvPr>
            <p:ph type="body" sz="quarter" idx="13"/>
          </p:nvPr>
        </p:nvSpPr>
        <p:spPr/>
        <p:txBody>
          <a:bodyPr/>
          <a:lstStyle/>
          <a:p>
            <a:r>
              <a:rPr lang="en-US" sz="2400" dirty="0">
                <a:solidFill>
                  <a:schemeClr val="tx1">
                    <a:lumMod val="75000"/>
                    <a:lumOff val="25000"/>
                  </a:schemeClr>
                </a:solidFill>
                <a:latin typeface="Avenir Next LT Pro" panose="020B0504020202020204" pitchFamily="34" charset="77"/>
                <a:cs typeface="Posterama" panose="020B0504020200020000" pitchFamily="34" charset="0"/>
              </a:rPr>
              <a:t>INTRODUCTION</a:t>
            </a:r>
          </a:p>
        </p:txBody>
      </p:sp>
      <p:sp>
        <p:nvSpPr>
          <p:cNvPr id="5" name="Text Placeholder 4">
            <a:extLst>
              <a:ext uri="{FF2B5EF4-FFF2-40B4-BE49-F238E27FC236}">
                <a16:creationId xmlns:a16="http://schemas.microsoft.com/office/drawing/2014/main" id="{1965DDC4-4B1B-573D-4C74-3F61A7A26C8B}"/>
              </a:ext>
            </a:extLst>
          </p:cNvPr>
          <p:cNvSpPr>
            <a:spLocks noGrp="1"/>
          </p:cNvSpPr>
          <p:nvPr>
            <p:ph type="body" sz="quarter" idx="14"/>
          </p:nvPr>
        </p:nvSpPr>
        <p:spPr/>
        <p:txBody>
          <a:body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Types of ml</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7" name="Text Placeholder 6">
            <a:extLst>
              <a:ext uri="{FF2B5EF4-FFF2-40B4-BE49-F238E27FC236}">
                <a16:creationId xmlns:a16="http://schemas.microsoft.com/office/drawing/2014/main" id="{72C8CAC3-F973-5810-1745-31FDEA9AEB9B}"/>
              </a:ext>
            </a:extLst>
          </p:cNvPr>
          <p:cNvSpPr>
            <a:spLocks noGrp="1"/>
          </p:cNvSpPr>
          <p:nvPr>
            <p:ph type="body" sz="quarter" idx="16"/>
          </p:nvPr>
        </p:nvSpPr>
        <p:spPr/>
        <p:txBody>
          <a:body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Unsupervised ml</a:t>
            </a:r>
            <a:endParaRPr lang="en-US" sz="2400" dirty="0">
              <a:solidFill>
                <a:schemeClr val="tx1">
                  <a:lumMod val="75000"/>
                  <a:lumOff val="25000"/>
                </a:schemeClr>
              </a:solidFill>
              <a:latin typeface="Avenir Next LT Pro" panose="020B0504020202020204" pitchFamily="34" charset="77"/>
              <a:cs typeface="Posterama" panose="020B0504020200020000" pitchFamily="34" charset="0"/>
            </a:endParaRPr>
          </a:p>
        </p:txBody>
      </p:sp>
      <p:sp>
        <p:nvSpPr>
          <p:cNvPr id="8" name="Text Placeholder 7">
            <a:extLst>
              <a:ext uri="{FF2B5EF4-FFF2-40B4-BE49-F238E27FC236}">
                <a16:creationId xmlns:a16="http://schemas.microsoft.com/office/drawing/2014/main" id="{FA4F8D3C-A35C-6050-5BA1-A457850BD198}"/>
              </a:ext>
            </a:extLst>
          </p:cNvPr>
          <p:cNvSpPr>
            <a:spLocks noGrp="1"/>
          </p:cNvSpPr>
          <p:nvPr>
            <p:ph type="body" sz="quarter" idx="17"/>
          </p:nvPr>
        </p:nvSpPr>
        <p:spPr>
          <a:xfrm>
            <a:off x="3822192" y="5019166"/>
            <a:ext cx="4396522" cy="683185"/>
          </a:xfrm>
        </p:spPr>
        <p:txBody>
          <a:bodyPr/>
          <a:lstStyle/>
          <a:p>
            <a:pPr algn="just"/>
            <a:endParaRPr lang="en-IN" b="0" i="0" dirty="0">
              <a:solidFill>
                <a:srgbClr val="000000"/>
              </a:solidFill>
              <a:effectLst/>
              <a:highlight>
                <a:srgbClr val="FFFFFF"/>
              </a:highlight>
              <a:latin typeface="inter-regular"/>
            </a:endParaRPr>
          </a:p>
          <a:p>
            <a:r>
              <a:rPr lang="en-IN" dirty="0"/>
              <a:t>Reinforcement learning</a:t>
            </a:r>
            <a:br>
              <a:rPr lang="en-IN" dirty="0"/>
            </a:br>
            <a:endParaRPr lang="en-US" dirty="0"/>
          </a:p>
        </p:txBody>
      </p:sp>
      <p:cxnSp>
        <p:nvCxnSpPr>
          <p:cNvPr id="9" name="Straight Connector 8">
            <a:extLst>
              <a:ext uri="{FF2B5EF4-FFF2-40B4-BE49-F238E27FC236}">
                <a16:creationId xmlns:a16="http://schemas.microsoft.com/office/drawing/2014/main" id="{DCCE9A27-A8DD-BBED-EE1A-1868BC9B1423}"/>
              </a:ext>
              <a:ext uri="{C183D7F6-B498-43B3-948B-1728B52AA6E4}">
                <adec:decorative xmlns:adec="http://schemas.microsoft.com/office/drawing/2017/decorative" val="1"/>
              </a:ext>
            </a:extLst>
          </p:cNvPr>
          <p:cNvCxnSpPr>
            <a:cxnSpLocks/>
          </p:cNvCxnSpPr>
          <p:nvPr/>
        </p:nvCxnSpPr>
        <p:spPr>
          <a:xfrm>
            <a:off x="0" y="2405687"/>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D1DD56-9C52-AF32-9ACC-20A073A91220}"/>
              </a:ext>
              <a:ext uri="{C183D7F6-B498-43B3-948B-1728B52AA6E4}">
                <adec:decorative xmlns:adec="http://schemas.microsoft.com/office/drawing/2017/decorative" val="1"/>
              </a:ext>
            </a:extLst>
          </p:cNvPr>
          <p:cNvCxnSpPr>
            <a:cxnSpLocks/>
          </p:cNvCxnSpPr>
          <p:nvPr/>
        </p:nvCxnSpPr>
        <p:spPr>
          <a:xfrm>
            <a:off x="0" y="3145178"/>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71A53C-BA63-8898-3711-64A91D0EA0A5}"/>
              </a:ext>
              <a:ext uri="{C183D7F6-B498-43B3-948B-1728B52AA6E4}">
                <adec:decorative xmlns:adec="http://schemas.microsoft.com/office/drawing/2017/decorative" val="1"/>
              </a:ext>
            </a:extLst>
          </p:cNvPr>
          <p:cNvCxnSpPr>
            <a:cxnSpLocks/>
          </p:cNvCxnSpPr>
          <p:nvPr/>
        </p:nvCxnSpPr>
        <p:spPr>
          <a:xfrm>
            <a:off x="0" y="3884364"/>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28DFF9-2FD8-6E90-9A7F-88DC69943EC8}"/>
              </a:ext>
              <a:ext uri="{C183D7F6-B498-43B3-948B-1728B52AA6E4}">
                <adec:decorative xmlns:adec="http://schemas.microsoft.com/office/drawing/2017/decorative" val="1"/>
              </a:ext>
            </a:extLst>
          </p:cNvPr>
          <p:cNvCxnSpPr>
            <a:cxnSpLocks/>
          </p:cNvCxnSpPr>
          <p:nvPr/>
        </p:nvCxnSpPr>
        <p:spPr>
          <a:xfrm>
            <a:off x="0" y="4623550"/>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F6878-7B84-0FFE-4DE0-443F42243057}"/>
              </a:ext>
              <a:ext uri="{C183D7F6-B498-43B3-948B-1728B52AA6E4}">
                <adec:decorative xmlns:adec="http://schemas.microsoft.com/office/drawing/2017/decorative" val="1"/>
              </a:ext>
            </a:extLst>
          </p:cNvPr>
          <p:cNvCxnSpPr>
            <a:cxnSpLocks/>
          </p:cNvCxnSpPr>
          <p:nvPr/>
        </p:nvCxnSpPr>
        <p:spPr>
          <a:xfrm>
            <a:off x="0" y="5360759"/>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488E50A-6024-E606-567A-C84456CFB4AA}"/>
              </a:ext>
            </a:extLst>
          </p:cNvPr>
          <p:cNvSpPr>
            <a:spLocks noGrp="1"/>
          </p:cNvSpPr>
          <p:nvPr>
            <p:ph type="sldNum" sz="quarter" idx="10"/>
          </p:nvPr>
        </p:nvSpPr>
        <p:spPr/>
        <p:txBody>
          <a:bodyPr/>
          <a:lstStyle/>
          <a:p>
            <a:fld id="{BC0F0449-EF10-3E4D-894D-3DE10CF4206D}" type="slidenum">
              <a:rPr lang="en-US" smtClean="0"/>
              <a:pPr/>
              <a:t>2</a:t>
            </a:fld>
            <a:endParaRPr lang="en-US" dirty="0"/>
          </a:p>
        </p:txBody>
      </p:sp>
      <p:pic>
        <p:nvPicPr>
          <p:cNvPr id="19" name="Picture Placeholder 18">
            <a:extLst>
              <a:ext uri="{FF2B5EF4-FFF2-40B4-BE49-F238E27FC236}">
                <a16:creationId xmlns:a16="http://schemas.microsoft.com/office/drawing/2014/main" id="{F398783C-27CC-92FD-2C85-F6E1BB8C0E92}"/>
              </a:ext>
            </a:extLst>
          </p:cNvPr>
          <p:cNvPicPr>
            <a:picLocks noGrp="1" noChangeAspect="1"/>
          </p:cNvPicPr>
          <p:nvPr>
            <p:ph type="pic" sz="quarter" idx="12"/>
          </p:nvPr>
        </p:nvPicPr>
        <p:blipFill>
          <a:blip r:embed="rId2"/>
          <a:srcRect l="1570" r="1570"/>
          <a:stretch/>
        </p:blipFill>
        <p:spPr>
          <a:xfrm>
            <a:off x="7424058" y="2027682"/>
            <a:ext cx="4572000" cy="3172968"/>
          </a:xfrm>
        </p:spPr>
      </p:pic>
      <p:sp>
        <p:nvSpPr>
          <p:cNvPr id="22" name="Text Placeholder 4">
            <a:extLst>
              <a:ext uri="{FF2B5EF4-FFF2-40B4-BE49-F238E27FC236}">
                <a16:creationId xmlns:a16="http://schemas.microsoft.com/office/drawing/2014/main" id="{62F5C26C-2A38-881C-9261-FB53CCC6D42A}"/>
              </a:ext>
            </a:extLst>
          </p:cNvPr>
          <p:cNvSpPr txBox="1">
            <a:spLocks/>
          </p:cNvSpPr>
          <p:nvPr/>
        </p:nvSpPr>
        <p:spPr>
          <a:xfrm>
            <a:off x="3822192" y="3696462"/>
            <a:ext cx="379476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Supervised ml</a:t>
            </a:r>
          </a:p>
        </p:txBody>
      </p:sp>
      <p:cxnSp>
        <p:nvCxnSpPr>
          <p:cNvPr id="24" name="Straight Connector 23">
            <a:extLst>
              <a:ext uri="{FF2B5EF4-FFF2-40B4-BE49-F238E27FC236}">
                <a16:creationId xmlns:a16="http://schemas.microsoft.com/office/drawing/2014/main" id="{C26EF6AB-F6A5-C278-02C6-6D100DBA90A6}"/>
              </a:ext>
              <a:ext uri="{C183D7F6-B498-43B3-948B-1728B52AA6E4}">
                <adec:decorative xmlns:adec="http://schemas.microsoft.com/office/drawing/2017/decorative" val="1"/>
              </a:ext>
            </a:extLst>
          </p:cNvPr>
          <p:cNvCxnSpPr>
            <a:cxnSpLocks/>
          </p:cNvCxnSpPr>
          <p:nvPr/>
        </p:nvCxnSpPr>
        <p:spPr>
          <a:xfrm>
            <a:off x="0" y="6136694"/>
            <a:ext cx="33428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D4D15EF1-57CC-2CC6-0CE0-BB7ACAE71DE5}"/>
              </a:ext>
            </a:extLst>
          </p:cNvPr>
          <p:cNvSpPr txBox="1">
            <a:spLocks/>
          </p:cNvSpPr>
          <p:nvPr/>
        </p:nvSpPr>
        <p:spPr>
          <a:xfrm>
            <a:off x="3822192" y="5906134"/>
            <a:ext cx="3794760" cy="46634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latin typeface="Avenir Next LT Pro" panose="020B0504020202020204" pitchFamily="34" charset="77"/>
                <a:cs typeface="Posterama" panose="020B0504020200020000" pitchFamily="34" charset="0"/>
              </a:rPr>
              <a:t>project</a:t>
            </a:r>
          </a:p>
        </p:txBody>
      </p:sp>
    </p:spTree>
    <p:extLst>
      <p:ext uri="{BB962C8B-B14F-4D97-AF65-F5344CB8AC3E}">
        <p14:creationId xmlns:p14="http://schemas.microsoft.com/office/powerpoint/2010/main" val="102626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BBF4507-43F2-CA5E-E122-7C096CEE21DD}"/>
              </a:ext>
            </a:extLst>
          </p:cNvPr>
          <p:cNvSpPr>
            <a:spLocks noGrp="1"/>
          </p:cNvSpPr>
          <p:nvPr>
            <p:ph type="body" sz="quarter" idx="13"/>
          </p:nvPr>
        </p:nvSpPr>
        <p:spPr>
          <a:xfrm>
            <a:off x="-13208" y="1376335"/>
            <a:ext cx="12205208" cy="1508760"/>
          </a:xfrm>
        </p:spPr>
        <p:txBody>
          <a:bodyPr/>
          <a:lstStyle/>
          <a:p>
            <a:r>
              <a:rPr lang="en-US" dirty="0">
                <a:solidFill>
                  <a:schemeClr val="tx1">
                    <a:lumMod val="75000"/>
                    <a:lumOff val="25000"/>
                  </a:schemeClr>
                </a:solidFill>
                <a:latin typeface="Avenir Next LT Pro" panose="020B0504020202020204" pitchFamily="34" charset="77"/>
              </a:rPr>
              <a:t>Machine learning is a branch of artificial intelligence that enables computers to learn from data and improve their performance on tasks without being explicitly programmed. By analyzing patterns in data, machine learning models can make predictions or decisions based on new inputs.</a:t>
            </a:r>
          </a:p>
        </p:txBody>
      </p:sp>
      <p:sp>
        <p:nvSpPr>
          <p:cNvPr id="6" name="Slide Number Placeholder 5">
            <a:extLst>
              <a:ext uri="{FF2B5EF4-FFF2-40B4-BE49-F238E27FC236}">
                <a16:creationId xmlns:a16="http://schemas.microsoft.com/office/drawing/2014/main" id="{2ED8BA28-85D7-DA88-6312-E1E1C423D4E8}"/>
              </a:ext>
            </a:extLst>
          </p:cNvPr>
          <p:cNvSpPr>
            <a:spLocks noGrp="1"/>
          </p:cNvSpPr>
          <p:nvPr>
            <p:ph type="sldNum" sz="quarter" idx="10"/>
          </p:nvPr>
        </p:nvSpPr>
        <p:spPr>
          <a:xfrm>
            <a:off x="11356848" y="6538160"/>
            <a:ext cx="438912" cy="109528"/>
          </a:xfrm>
        </p:spPr>
        <p:txBody>
          <a:bodyPr/>
          <a:lstStyle/>
          <a:p>
            <a:fld id="{BC0F0449-EF10-3E4D-894D-3DE10CF4206D}" type="slidenum">
              <a:rPr lang="en-US" smtClean="0"/>
              <a:pPr/>
              <a:t>3</a:t>
            </a:fld>
            <a:endParaRPr lang="en-US" dirty="0"/>
          </a:p>
        </p:txBody>
      </p:sp>
      <p:cxnSp>
        <p:nvCxnSpPr>
          <p:cNvPr id="7" name="Straight Connector 6">
            <a:extLst>
              <a:ext uri="{FF2B5EF4-FFF2-40B4-BE49-F238E27FC236}">
                <a16:creationId xmlns:a16="http://schemas.microsoft.com/office/drawing/2014/main" id="{10992E6C-DB36-7CC1-84A6-47031BFB4E91}"/>
              </a:ext>
              <a:ext uri="{C183D7F6-B498-43B3-948B-1728B52AA6E4}">
                <adec:decorative xmlns:adec="http://schemas.microsoft.com/office/drawing/2017/decorative" val="1"/>
              </a:ext>
            </a:extLst>
          </p:cNvPr>
          <p:cNvCxnSpPr>
            <a:cxnSpLocks/>
          </p:cNvCxnSpPr>
          <p:nvPr/>
        </p:nvCxnSpPr>
        <p:spPr>
          <a:xfrm>
            <a:off x="416560" y="2389833"/>
            <a:ext cx="0" cy="4010967"/>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EF8179-E6B7-BFC5-2BA0-B580ADDFDE53}"/>
              </a:ext>
              <a:ext uri="{C183D7F6-B498-43B3-948B-1728B52AA6E4}">
                <adec:decorative xmlns:adec="http://schemas.microsoft.com/office/drawing/2017/decorative" val="1"/>
              </a:ext>
            </a:extLst>
          </p:cNvPr>
          <p:cNvCxnSpPr>
            <a:cxnSpLocks/>
          </p:cNvCxnSpPr>
          <p:nvPr/>
        </p:nvCxnSpPr>
        <p:spPr>
          <a:xfrm flipH="1" flipV="1">
            <a:off x="396240" y="332841"/>
            <a:ext cx="20320" cy="2254911"/>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5B34CC-BA10-8300-0AFA-86B218182844}"/>
              </a:ext>
              <a:ext uri="{C183D7F6-B498-43B3-948B-1728B52AA6E4}">
                <adec:decorative xmlns:adec="http://schemas.microsoft.com/office/drawing/2017/decorative" val="1"/>
              </a:ext>
            </a:extLst>
          </p:cNvPr>
          <p:cNvCxnSpPr>
            <a:cxnSpLocks/>
          </p:cNvCxnSpPr>
          <p:nvPr/>
        </p:nvCxnSpPr>
        <p:spPr>
          <a:xfrm>
            <a:off x="396240" y="332841"/>
            <a:ext cx="1153160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81B7AE-C653-928B-0F00-D60E96C6AC23}"/>
              </a:ext>
              <a:ext uri="{C183D7F6-B498-43B3-948B-1728B52AA6E4}">
                <adec:decorative xmlns:adec="http://schemas.microsoft.com/office/drawing/2017/decorative" val="1"/>
              </a:ext>
            </a:extLst>
          </p:cNvPr>
          <p:cNvCxnSpPr>
            <a:cxnSpLocks/>
          </p:cNvCxnSpPr>
          <p:nvPr/>
        </p:nvCxnSpPr>
        <p:spPr>
          <a:xfrm flipH="1">
            <a:off x="396240" y="6396335"/>
            <a:ext cx="11379200" cy="2232"/>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1A9B79-5F06-99DB-0726-2C63D9A00F79}"/>
              </a:ext>
              <a:ext uri="{C183D7F6-B498-43B3-948B-1728B52AA6E4}">
                <adec:decorative xmlns:adec="http://schemas.microsoft.com/office/drawing/2017/decorative" val="1"/>
              </a:ext>
            </a:extLst>
          </p:cNvPr>
          <p:cNvCxnSpPr>
            <a:cxnSpLocks/>
          </p:cNvCxnSpPr>
          <p:nvPr/>
        </p:nvCxnSpPr>
        <p:spPr>
          <a:xfrm flipH="1">
            <a:off x="11775440" y="330609"/>
            <a:ext cx="152400" cy="606572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1235F2-C4BE-4F15-6BEF-F29145F955FE}"/>
              </a:ext>
            </a:extLst>
          </p:cNvPr>
          <p:cNvSpPr txBox="1"/>
          <p:nvPr/>
        </p:nvSpPr>
        <p:spPr>
          <a:xfrm>
            <a:off x="2249214" y="620110"/>
            <a:ext cx="7367752" cy="923330"/>
          </a:xfrm>
          <a:prstGeom prst="rect">
            <a:avLst/>
          </a:prstGeom>
          <a:noFill/>
        </p:spPr>
        <p:txBody>
          <a:bodyPr wrap="square" rtlCol="0">
            <a:spAutoFit/>
          </a:bodyPr>
          <a:lstStyle/>
          <a:p>
            <a:r>
              <a:rPr lang="en-US" sz="5400" dirty="0">
                <a:latin typeface="Arial Rounded MT Bold" panose="020F0704030504030204" pitchFamily="34" charset="0"/>
              </a:rPr>
              <a:t>MACHINE LEARNING</a:t>
            </a:r>
            <a:endParaRPr lang="en-IN" sz="5400" dirty="0">
              <a:latin typeface="Arial Rounded MT Bold" panose="020F0704030504030204" pitchFamily="34" charset="0"/>
            </a:endParaRPr>
          </a:p>
        </p:txBody>
      </p:sp>
      <p:cxnSp>
        <p:nvCxnSpPr>
          <p:cNvPr id="15" name="Straight Connector 14">
            <a:extLst>
              <a:ext uri="{FF2B5EF4-FFF2-40B4-BE49-F238E27FC236}">
                <a16:creationId xmlns:a16="http://schemas.microsoft.com/office/drawing/2014/main" id="{A2EB053E-D3AD-8781-5774-1FE72272FECC}"/>
              </a:ext>
            </a:extLst>
          </p:cNvPr>
          <p:cNvCxnSpPr>
            <a:cxnSpLocks/>
          </p:cNvCxnSpPr>
          <p:nvPr/>
        </p:nvCxnSpPr>
        <p:spPr>
          <a:xfrm>
            <a:off x="2249214" y="1376335"/>
            <a:ext cx="719958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Picture 20">
            <a:extLst>
              <a:ext uri="{FF2B5EF4-FFF2-40B4-BE49-F238E27FC236}">
                <a16:creationId xmlns:a16="http://schemas.microsoft.com/office/drawing/2014/main" id="{C108CB65-B1E9-7AD9-E000-D27227D3118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686564" y="2835168"/>
            <a:ext cx="9276073" cy="3524683"/>
          </a:xfrm>
          <a:prstGeom prst="rect">
            <a:avLst/>
          </a:prstGeom>
        </p:spPr>
      </p:pic>
    </p:spTree>
    <p:extLst>
      <p:ext uri="{BB962C8B-B14F-4D97-AF65-F5344CB8AC3E}">
        <p14:creationId xmlns:p14="http://schemas.microsoft.com/office/powerpoint/2010/main" val="117464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141E-0C00-A7F1-F3FC-9B180C2922CD}"/>
              </a:ext>
            </a:extLst>
          </p:cNvPr>
          <p:cNvSpPr>
            <a:spLocks noGrp="1"/>
          </p:cNvSpPr>
          <p:nvPr>
            <p:ph type="title"/>
          </p:nvPr>
        </p:nvSpPr>
        <p:spPr>
          <a:xfrm>
            <a:off x="2404428" y="302281"/>
            <a:ext cx="5632132" cy="772160"/>
          </a:xfrm>
        </p:spPr>
        <p:txBody>
          <a:bodyPr/>
          <a:lstStyle/>
          <a:p>
            <a:r>
              <a:rPr lang="en-IN" sz="4400" dirty="0"/>
              <a:t>Types of Machine learning</a:t>
            </a:r>
          </a:p>
        </p:txBody>
      </p:sp>
      <p:sp>
        <p:nvSpPr>
          <p:cNvPr id="5" name="Slide Number Placeholder 4">
            <a:extLst>
              <a:ext uri="{FF2B5EF4-FFF2-40B4-BE49-F238E27FC236}">
                <a16:creationId xmlns:a16="http://schemas.microsoft.com/office/drawing/2014/main" id="{688FDAAF-92E2-D8B3-C2C6-BCE483136180}"/>
              </a:ext>
            </a:extLst>
          </p:cNvPr>
          <p:cNvSpPr>
            <a:spLocks noGrp="1"/>
          </p:cNvSpPr>
          <p:nvPr>
            <p:ph type="sldNum" sz="quarter" idx="10"/>
          </p:nvPr>
        </p:nvSpPr>
        <p:spPr/>
        <p:txBody>
          <a:bodyPr/>
          <a:lstStyle/>
          <a:p>
            <a:fld id="{BC0F0449-EF10-3E4D-894D-3DE10CF4206D}" type="slidenum">
              <a:rPr lang="en-US" smtClean="0"/>
              <a:pPr/>
              <a:t>4</a:t>
            </a:fld>
            <a:endParaRPr lang="en-US" dirty="0"/>
          </a:p>
        </p:txBody>
      </p:sp>
      <p:pic>
        <p:nvPicPr>
          <p:cNvPr id="20" name="Picture Placeholder 19">
            <a:extLst>
              <a:ext uri="{FF2B5EF4-FFF2-40B4-BE49-F238E27FC236}">
                <a16:creationId xmlns:a16="http://schemas.microsoft.com/office/drawing/2014/main" id="{988E0A0C-690F-E8D4-84B2-0C43DEF2BE73}"/>
              </a:ext>
            </a:extLst>
          </p:cNvPr>
          <p:cNvPicPr>
            <a:picLocks noGrp="1" noChangeAspect="1"/>
          </p:cNvPicPr>
          <p:nvPr>
            <p:ph type="pic" idx="1"/>
          </p:nvPr>
        </p:nvPicPr>
        <p:blipFill>
          <a:blip r:embed="rId2"/>
          <a:srcRect t="107" b="107"/>
          <a:stretch>
            <a:fillRect/>
          </a:stretch>
        </p:blipFill>
        <p:spPr>
          <a:xfrm>
            <a:off x="721360" y="1302386"/>
            <a:ext cx="6305868" cy="4500946"/>
          </a:xfrm>
          <a:ln>
            <a:solidFill>
              <a:schemeClr val="tx1">
                <a:lumMod val="90000"/>
                <a:lumOff val="10000"/>
              </a:schemeClr>
            </a:solidFill>
          </a:ln>
        </p:spPr>
      </p:pic>
      <p:sp>
        <p:nvSpPr>
          <p:cNvPr id="22" name="TextBox 21">
            <a:extLst>
              <a:ext uri="{FF2B5EF4-FFF2-40B4-BE49-F238E27FC236}">
                <a16:creationId xmlns:a16="http://schemas.microsoft.com/office/drawing/2014/main" id="{9BDC9212-B787-57F2-8513-DB5682E2FBB4}"/>
              </a:ext>
            </a:extLst>
          </p:cNvPr>
          <p:cNvSpPr txBox="1"/>
          <p:nvPr/>
        </p:nvSpPr>
        <p:spPr>
          <a:xfrm>
            <a:off x="7191248" y="1314043"/>
            <a:ext cx="4165600" cy="3754874"/>
          </a:xfrm>
          <a:prstGeom prst="rect">
            <a:avLst/>
          </a:prstGeom>
          <a:noFill/>
        </p:spPr>
        <p:txBody>
          <a:bodyPr wrap="square" rtlCol="0">
            <a:spAutoFit/>
          </a:bodyPr>
          <a:lstStyle/>
          <a:p>
            <a:r>
              <a:rPr lang="en-IN" sz="2000" dirty="0"/>
              <a:t>Based on the nature of learning process and the type of feedback they receive from the environment “MACHINE LEARNING” can be mainly divided into three types :</a:t>
            </a:r>
          </a:p>
          <a:p>
            <a:endParaRPr lang="en-IN" sz="2000" dirty="0"/>
          </a:p>
          <a:p>
            <a:pPr marL="457200" indent="-457200">
              <a:buAutoNum type="arabicPeriod"/>
            </a:pPr>
            <a:r>
              <a:rPr lang="en-IN" sz="2000" dirty="0">
                <a:latin typeface="Arial Rounded MT Bold" panose="020F0704030504030204" pitchFamily="34" charset="0"/>
              </a:rPr>
              <a:t>Supervised Learning</a:t>
            </a:r>
          </a:p>
          <a:p>
            <a:pPr marL="457200" indent="-457200">
              <a:buAutoNum type="arabicPeriod"/>
            </a:pPr>
            <a:endParaRPr lang="en-IN" sz="2000" dirty="0">
              <a:latin typeface="Arial Rounded MT Bold" panose="020F0704030504030204" pitchFamily="34" charset="0"/>
            </a:endParaRPr>
          </a:p>
          <a:p>
            <a:pPr marL="457200" indent="-457200">
              <a:buAutoNum type="arabicPeriod"/>
            </a:pPr>
            <a:r>
              <a:rPr lang="en-IN" sz="2000" dirty="0">
                <a:latin typeface="Arial Rounded MT Bold" panose="020F0704030504030204" pitchFamily="34" charset="0"/>
              </a:rPr>
              <a:t> Unsupervised Learning</a:t>
            </a:r>
          </a:p>
          <a:p>
            <a:pPr marL="457200" indent="-457200">
              <a:buAutoNum type="arabicPeriod"/>
            </a:pPr>
            <a:endParaRPr lang="en-IN" sz="2000" dirty="0">
              <a:latin typeface="Arial Rounded MT Bold" panose="020F0704030504030204" pitchFamily="34" charset="0"/>
            </a:endParaRPr>
          </a:p>
          <a:p>
            <a:pPr marL="457200" indent="-457200">
              <a:buAutoNum type="arabicPeriod"/>
            </a:pPr>
            <a:r>
              <a:rPr lang="en-IN" sz="2000" dirty="0">
                <a:latin typeface="Arial Rounded MT Bold" panose="020F0704030504030204" pitchFamily="34" charset="0"/>
              </a:rPr>
              <a:t> Reinforcement Learning</a:t>
            </a:r>
          </a:p>
          <a:p>
            <a:endParaRPr lang="en-IN" dirty="0"/>
          </a:p>
        </p:txBody>
      </p:sp>
      <p:cxnSp>
        <p:nvCxnSpPr>
          <p:cNvPr id="23" name="Straight Connector 22">
            <a:extLst>
              <a:ext uri="{FF2B5EF4-FFF2-40B4-BE49-F238E27FC236}">
                <a16:creationId xmlns:a16="http://schemas.microsoft.com/office/drawing/2014/main" id="{D303FB4A-3B30-7409-0CF7-D430F4EF550B}"/>
              </a:ext>
              <a:ext uri="{C183D7F6-B498-43B3-948B-1728B52AA6E4}">
                <adec:decorative xmlns:adec="http://schemas.microsoft.com/office/drawing/2017/decorative" val="1"/>
              </a:ext>
            </a:extLst>
          </p:cNvPr>
          <p:cNvCxnSpPr>
            <a:cxnSpLocks/>
            <a:endCxn id="5" idx="0"/>
          </p:cNvCxnSpPr>
          <p:nvPr/>
        </p:nvCxnSpPr>
        <p:spPr>
          <a:xfrm>
            <a:off x="7284720" y="6398567"/>
            <a:ext cx="4291584" cy="2233"/>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B4CCA6-9610-C269-6043-3AFF55725CAC}"/>
              </a:ext>
              <a:ext uri="{C183D7F6-B498-43B3-948B-1728B52AA6E4}">
                <adec:decorative xmlns:adec="http://schemas.microsoft.com/office/drawing/2017/decorative" val="1"/>
              </a:ext>
            </a:extLst>
          </p:cNvPr>
          <p:cNvCxnSpPr>
            <a:cxnSpLocks/>
          </p:cNvCxnSpPr>
          <p:nvPr/>
        </p:nvCxnSpPr>
        <p:spPr>
          <a:xfrm flipH="1">
            <a:off x="396240" y="6398567"/>
            <a:ext cx="688848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6D684C7-07E8-505B-A707-047F05E23781}"/>
              </a:ext>
              <a:ext uri="{C183D7F6-B498-43B3-948B-1728B52AA6E4}">
                <adec:decorative xmlns:adec="http://schemas.microsoft.com/office/drawing/2017/decorative" val="1"/>
              </a:ext>
            </a:extLst>
          </p:cNvPr>
          <p:cNvCxnSpPr>
            <a:cxnSpLocks/>
          </p:cNvCxnSpPr>
          <p:nvPr/>
        </p:nvCxnSpPr>
        <p:spPr>
          <a:xfrm flipV="1">
            <a:off x="375920" y="182880"/>
            <a:ext cx="0" cy="3423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4A01D28-7658-91D6-099E-D8FA3959AAF1}"/>
              </a:ext>
              <a:ext uri="{C183D7F6-B498-43B3-948B-1728B52AA6E4}">
                <adec:decorative xmlns:adec="http://schemas.microsoft.com/office/drawing/2017/decorative" val="1"/>
              </a:ext>
            </a:extLst>
          </p:cNvPr>
          <p:cNvCxnSpPr>
            <a:cxnSpLocks/>
          </p:cNvCxnSpPr>
          <p:nvPr/>
        </p:nvCxnSpPr>
        <p:spPr>
          <a:xfrm>
            <a:off x="375920" y="3606800"/>
            <a:ext cx="20320" cy="2791767"/>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4AD061-15C9-D16A-F30D-3AB028D6E9C2}"/>
              </a:ext>
              <a:ext uri="{C183D7F6-B498-43B3-948B-1728B52AA6E4}">
                <adec:decorative xmlns:adec="http://schemas.microsoft.com/office/drawing/2017/decorative" val="1"/>
              </a:ext>
            </a:extLst>
          </p:cNvPr>
          <p:cNvCxnSpPr>
            <a:cxnSpLocks/>
          </p:cNvCxnSpPr>
          <p:nvPr/>
        </p:nvCxnSpPr>
        <p:spPr>
          <a:xfrm>
            <a:off x="396240" y="182880"/>
            <a:ext cx="112674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6A6CFA-8789-7C1A-A2AE-5F9B54D6BFBC}"/>
              </a:ext>
              <a:ext uri="{C183D7F6-B498-43B3-948B-1728B52AA6E4}">
                <adec:decorative xmlns:adec="http://schemas.microsoft.com/office/drawing/2017/decorative" val="1"/>
              </a:ext>
            </a:extLst>
          </p:cNvPr>
          <p:cNvCxnSpPr>
            <a:cxnSpLocks/>
            <a:endCxn id="5" idx="0"/>
          </p:cNvCxnSpPr>
          <p:nvPr/>
        </p:nvCxnSpPr>
        <p:spPr>
          <a:xfrm flipH="1">
            <a:off x="11576304" y="182880"/>
            <a:ext cx="87376" cy="6217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2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86E269-C0DB-F60C-C8AC-7F30B4F9855A}"/>
              </a:ext>
            </a:extLst>
          </p:cNvPr>
          <p:cNvSpPr>
            <a:spLocks noGrp="1"/>
          </p:cNvSpPr>
          <p:nvPr>
            <p:ph type="sldNum" sz="quarter" idx="10"/>
          </p:nvPr>
        </p:nvSpPr>
        <p:spPr>
          <a:xfrm>
            <a:off x="11356848" y="6573520"/>
            <a:ext cx="438912" cy="74168"/>
          </a:xfrm>
        </p:spPr>
        <p:txBody>
          <a:bodyPr/>
          <a:lstStyle/>
          <a:p>
            <a:fld id="{BC0F0449-EF10-3E4D-894D-3DE10CF4206D}" type="slidenum">
              <a:rPr lang="en-US" smtClean="0"/>
              <a:pPr/>
              <a:t>5</a:t>
            </a:fld>
            <a:endParaRPr lang="en-US" dirty="0"/>
          </a:p>
        </p:txBody>
      </p:sp>
      <p:cxnSp>
        <p:nvCxnSpPr>
          <p:cNvPr id="7" name="Straight Connector 6">
            <a:extLst>
              <a:ext uri="{FF2B5EF4-FFF2-40B4-BE49-F238E27FC236}">
                <a16:creationId xmlns:a16="http://schemas.microsoft.com/office/drawing/2014/main" id="{1FC5A08B-3219-8040-29A7-00C88540550D}"/>
              </a:ext>
              <a:ext uri="{C183D7F6-B498-43B3-948B-1728B52AA6E4}">
                <adec:decorative xmlns:adec="http://schemas.microsoft.com/office/drawing/2017/decorative" val="1"/>
              </a:ext>
            </a:extLst>
          </p:cNvPr>
          <p:cNvCxnSpPr>
            <a:cxnSpLocks/>
          </p:cNvCxnSpPr>
          <p:nvPr/>
        </p:nvCxnSpPr>
        <p:spPr>
          <a:xfrm flipV="1">
            <a:off x="375920" y="182880"/>
            <a:ext cx="0" cy="639064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9D1BEC-B270-55E4-50CF-790D4A7EBBFD}"/>
              </a:ext>
              <a:ext uri="{C183D7F6-B498-43B3-948B-1728B52AA6E4}">
                <adec:decorative xmlns:adec="http://schemas.microsoft.com/office/drawing/2017/decorative" val="1"/>
              </a:ext>
            </a:extLst>
          </p:cNvPr>
          <p:cNvCxnSpPr>
            <a:cxnSpLocks/>
            <a:endCxn id="5" idx="3"/>
          </p:cNvCxnSpPr>
          <p:nvPr/>
        </p:nvCxnSpPr>
        <p:spPr>
          <a:xfrm>
            <a:off x="375920" y="6573520"/>
            <a:ext cx="11419840" cy="3708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CC255B-EEEB-6E9C-EFC3-15C835132424}"/>
              </a:ext>
              <a:ext uri="{C183D7F6-B498-43B3-948B-1728B52AA6E4}">
                <adec:decorative xmlns:adec="http://schemas.microsoft.com/office/drawing/2017/decorative" val="1"/>
              </a:ext>
            </a:extLst>
          </p:cNvPr>
          <p:cNvCxnSpPr>
            <a:cxnSpLocks/>
          </p:cNvCxnSpPr>
          <p:nvPr/>
        </p:nvCxnSpPr>
        <p:spPr>
          <a:xfrm flipV="1">
            <a:off x="11795760" y="182880"/>
            <a:ext cx="0" cy="639064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60E1B80-3AA8-EC55-FAFC-060B56C03ED4}"/>
              </a:ext>
              <a:ext uri="{C183D7F6-B498-43B3-948B-1728B52AA6E4}">
                <adec:decorative xmlns:adec="http://schemas.microsoft.com/office/drawing/2017/decorative" val="1"/>
              </a:ext>
            </a:extLst>
          </p:cNvPr>
          <p:cNvCxnSpPr>
            <a:cxnSpLocks/>
          </p:cNvCxnSpPr>
          <p:nvPr/>
        </p:nvCxnSpPr>
        <p:spPr>
          <a:xfrm flipH="1">
            <a:off x="375920" y="182880"/>
            <a:ext cx="114198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A80DCD-8A27-11BC-061D-83173F089547}"/>
              </a:ext>
            </a:extLst>
          </p:cNvPr>
          <p:cNvSpPr txBox="1"/>
          <p:nvPr/>
        </p:nvSpPr>
        <p:spPr>
          <a:xfrm>
            <a:off x="3769361" y="300207"/>
            <a:ext cx="3921757" cy="523220"/>
          </a:xfrm>
          <a:prstGeom prst="rect">
            <a:avLst/>
          </a:prstGeom>
          <a:noFill/>
        </p:spPr>
        <p:txBody>
          <a:bodyPr wrap="square" rtlCol="0">
            <a:spAutoFit/>
          </a:bodyPr>
          <a:lstStyle/>
          <a:p>
            <a:r>
              <a:rPr lang="en-IN" sz="2800" dirty="0">
                <a:latin typeface="Arial Rounded MT Bold" panose="020F0704030504030204" pitchFamily="34" charset="0"/>
              </a:rPr>
              <a:t>Supervised Learning</a:t>
            </a:r>
          </a:p>
        </p:txBody>
      </p:sp>
      <p:cxnSp>
        <p:nvCxnSpPr>
          <p:cNvPr id="23" name="Straight Connector 22">
            <a:extLst>
              <a:ext uri="{FF2B5EF4-FFF2-40B4-BE49-F238E27FC236}">
                <a16:creationId xmlns:a16="http://schemas.microsoft.com/office/drawing/2014/main" id="{9D987578-6612-3B9C-7832-CB805750F3E5}"/>
              </a:ext>
            </a:extLst>
          </p:cNvPr>
          <p:cNvCxnSpPr>
            <a:cxnSpLocks/>
          </p:cNvCxnSpPr>
          <p:nvPr/>
        </p:nvCxnSpPr>
        <p:spPr>
          <a:xfrm>
            <a:off x="3860800" y="823427"/>
            <a:ext cx="3528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7" name="Picture 26">
            <a:extLst>
              <a:ext uri="{FF2B5EF4-FFF2-40B4-BE49-F238E27FC236}">
                <a16:creationId xmlns:a16="http://schemas.microsoft.com/office/drawing/2014/main" id="{A3386308-A5A7-0082-42E6-21F8EE8580C1}"/>
              </a:ext>
            </a:extLst>
          </p:cNvPr>
          <p:cNvPicPr>
            <a:picLocks noChangeAspect="1"/>
          </p:cNvPicPr>
          <p:nvPr/>
        </p:nvPicPr>
        <p:blipFill>
          <a:blip r:embed="rId2"/>
          <a:stretch>
            <a:fillRect/>
          </a:stretch>
        </p:blipFill>
        <p:spPr>
          <a:xfrm>
            <a:off x="1007140" y="922721"/>
            <a:ext cx="4353168" cy="2176584"/>
          </a:xfrm>
          <a:prstGeom prst="rect">
            <a:avLst/>
          </a:prstGeom>
        </p:spPr>
      </p:pic>
      <p:sp>
        <p:nvSpPr>
          <p:cNvPr id="28" name="TextBox 27">
            <a:extLst>
              <a:ext uri="{FF2B5EF4-FFF2-40B4-BE49-F238E27FC236}">
                <a16:creationId xmlns:a16="http://schemas.microsoft.com/office/drawing/2014/main" id="{E0391D4D-1C75-5598-0F6C-2F2A571A5BFD}"/>
              </a:ext>
            </a:extLst>
          </p:cNvPr>
          <p:cNvSpPr txBox="1"/>
          <p:nvPr/>
        </p:nvSpPr>
        <p:spPr>
          <a:xfrm>
            <a:off x="5991528" y="1158240"/>
            <a:ext cx="5682312" cy="1323439"/>
          </a:xfrm>
          <a:prstGeom prst="rect">
            <a:avLst/>
          </a:prstGeom>
          <a:noFill/>
        </p:spPr>
        <p:txBody>
          <a:bodyPr wrap="square" rtlCol="0">
            <a:spAutoFit/>
          </a:bodyPr>
          <a:lstStyle/>
          <a:p>
            <a:r>
              <a:rPr lang="en-IN" sz="2000" dirty="0">
                <a:latin typeface="Aptos Display" panose="020B0004020202020204" pitchFamily="34" charset="0"/>
              </a:rPr>
              <a:t>The Supervised Learning is the type of Machine learning in which machines are trained using well labelled data and on the basis of data the machines predict the output </a:t>
            </a:r>
          </a:p>
        </p:txBody>
      </p:sp>
      <p:cxnSp>
        <p:nvCxnSpPr>
          <p:cNvPr id="34" name="Straight Arrow Connector 33">
            <a:extLst>
              <a:ext uri="{FF2B5EF4-FFF2-40B4-BE49-F238E27FC236}">
                <a16:creationId xmlns:a16="http://schemas.microsoft.com/office/drawing/2014/main" id="{2754B5D7-F697-E409-970F-72A9673D9B7B}"/>
              </a:ext>
            </a:extLst>
          </p:cNvPr>
          <p:cNvCxnSpPr/>
          <p:nvPr/>
        </p:nvCxnSpPr>
        <p:spPr>
          <a:xfrm>
            <a:off x="6522720" y="3847117"/>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D01ADB1-C756-8BD1-A2C8-B3FCAEA4010A}"/>
              </a:ext>
            </a:extLst>
          </p:cNvPr>
          <p:cNvSpPr/>
          <p:nvPr/>
        </p:nvSpPr>
        <p:spPr>
          <a:xfrm>
            <a:off x="4478479" y="2843241"/>
            <a:ext cx="2724962" cy="653514"/>
          </a:xfrm>
          <a:prstGeom prst="rect">
            <a:avLst/>
          </a:prstGeom>
          <a:solidFill>
            <a:schemeClr val="tx1">
              <a:lumMod val="25000"/>
              <a:lumOff val="75000"/>
            </a:schemeClr>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25000"/>
                  </a:schemeClr>
                </a:solidFill>
              </a:rPr>
              <a:t>Supervised Learning</a:t>
            </a:r>
            <a:endParaRPr lang="en-IN" dirty="0">
              <a:solidFill>
                <a:srgbClr val="7030A0"/>
              </a:solidFill>
            </a:endParaRPr>
          </a:p>
        </p:txBody>
      </p:sp>
      <p:cxnSp>
        <p:nvCxnSpPr>
          <p:cNvPr id="41" name="Straight Connector 40">
            <a:extLst>
              <a:ext uri="{FF2B5EF4-FFF2-40B4-BE49-F238E27FC236}">
                <a16:creationId xmlns:a16="http://schemas.microsoft.com/office/drawing/2014/main" id="{9466BEE7-C48B-432D-9B88-4CBD310C17F6}"/>
              </a:ext>
            </a:extLst>
          </p:cNvPr>
          <p:cNvCxnSpPr>
            <a:cxnSpLocks/>
            <a:stCxn id="39" idx="2"/>
          </p:cNvCxnSpPr>
          <p:nvPr/>
        </p:nvCxnSpPr>
        <p:spPr>
          <a:xfrm>
            <a:off x="5840960" y="3496755"/>
            <a:ext cx="4036" cy="777967"/>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5769E2CE-F63D-5310-C01B-F1F5AC529347}"/>
              </a:ext>
            </a:extLst>
          </p:cNvPr>
          <p:cNvCxnSpPr>
            <a:cxnSpLocks/>
          </p:cNvCxnSpPr>
          <p:nvPr/>
        </p:nvCxnSpPr>
        <p:spPr>
          <a:xfrm flipV="1">
            <a:off x="5844996" y="4264670"/>
            <a:ext cx="2575559" cy="10052"/>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706787B5-4D4F-B82D-7A25-A16642B96A50}"/>
              </a:ext>
            </a:extLst>
          </p:cNvPr>
          <p:cNvCxnSpPr>
            <a:cxnSpLocks/>
          </p:cNvCxnSpPr>
          <p:nvPr/>
        </p:nvCxnSpPr>
        <p:spPr>
          <a:xfrm flipV="1">
            <a:off x="3290825" y="4274722"/>
            <a:ext cx="2575559" cy="10052"/>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B7CBF4A7-9F41-E2EE-9A5F-9D9858DFB552}"/>
              </a:ext>
            </a:extLst>
          </p:cNvPr>
          <p:cNvCxnSpPr>
            <a:cxnSpLocks/>
          </p:cNvCxnSpPr>
          <p:nvPr/>
        </p:nvCxnSpPr>
        <p:spPr>
          <a:xfrm>
            <a:off x="3290825" y="4264670"/>
            <a:ext cx="0" cy="64261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E9969FD5-9CDD-B5DF-0D5B-23E231011C6D}"/>
              </a:ext>
            </a:extLst>
          </p:cNvPr>
          <p:cNvCxnSpPr>
            <a:cxnSpLocks/>
          </p:cNvCxnSpPr>
          <p:nvPr/>
        </p:nvCxnSpPr>
        <p:spPr>
          <a:xfrm>
            <a:off x="8420555" y="4264670"/>
            <a:ext cx="0" cy="571490"/>
          </a:xfrm>
          <a:prstGeom prst="line">
            <a:avLst/>
          </a:prstGeom>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90BF0A75-DDE1-FF83-AABE-24B8074A39DE}"/>
              </a:ext>
            </a:extLst>
          </p:cNvPr>
          <p:cNvSpPr/>
          <p:nvPr/>
        </p:nvSpPr>
        <p:spPr>
          <a:xfrm>
            <a:off x="1740777" y="4785469"/>
            <a:ext cx="3100096" cy="755051"/>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dirty="0">
                <a:solidFill>
                  <a:schemeClr val="bg1"/>
                </a:solidFill>
              </a:rPr>
              <a:t>Regression</a:t>
            </a:r>
          </a:p>
        </p:txBody>
      </p:sp>
      <p:sp>
        <p:nvSpPr>
          <p:cNvPr id="68" name="Rectangle 67">
            <a:extLst>
              <a:ext uri="{FF2B5EF4-FFF2-40B4-BE49-F238E27FC236}">
                <a16:creationId xmlns:a16="http://schemas.microsoft.com/office/drawing/2014/main" id="{8FBF74D7-D97A-60A1-2067-933431825E72}"/>
              </a:ext>
            </a:extLst>
          </p:cNvPr>
          <p:cNvSpPr/>
          <p:nvPr/>
        </p:nvSpPr>
        <p:spPr>
          <a:xfrm>
            <a:off x="6585510" y="4761517"/>
            <a:ext cx="3025841" cy="755051"/>
          </a:xfrm>
          <a:prstGeom prst="rect">
            <a:avLst/>
          </a:prstGeom>
          <a:solidFill>
            <a:schemeClr val="tx1">
              <a:lumMod val="50000"/>
              <a:lumOff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Classification</a:t>
            </a:r>
          </a:p>
        </p:txBody>
      </p:sp>
    </p:spTree>
    <p:extLst>
      <p:ext uri="{BB962C8B-B14F-4D97-AF65-F5344CB8AC3E}">
        <p14:creationId xmlns:p14="http://schemas.microsoft.com/office/powerpoint/2010/main" val="225746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FF79D7-6BFD-F7CE-4CC4-14155544171C}"/>
              </a:ext>
            </a:extLst>
          </p:cNvPr>
          <p:cNvSpPr>
            <a:spLocks noGrp="1"/>
          </p:cNvSpPr>
          <p:nvPr>
            <p:ph type="sldNum" sz="quarter" idx="10"/>
          </p:nvPr>
        </p:nvSpPr>
        <p:spPr/>
        <p:txBody>
          <a:bodyPr/>
          <a:lstStyle/>
          <a:p>
            <a:fld id="{BC0F0449-EF10-3E4D-894D-3DE10CF4206D}" type="slidenum">
              <a:rPr lang="en-US" smtClean="0"/>
              <a:pPr/>
              <a:t>6</a:t>
            </a:fld>
            <a:endParaRPr lang="en-US" dirty="0"/>
          </a:p>
        </p:txBody>
      </p:sp>
      <p:cxnSp>
        <p:nvCxnSpPr>
          <p:cNvPr id="7" name="Straight Connector 6">
            <a:extLst>
              <a:ext uri="{FF2B5EF4-FFF2-40B4-BE49-F238E27FC236}">
                <a16:creationId xmlns:a16="http://schemas.microsoft.com/office/drawing/2014/main" id="{7E34277E-1C00-72EA-4780-4C80D97362DB}"/>
              </a:ext>
              <a:ext uri="{C183D7F6-B498-43B3-948B-1728B52AA6E4}">
                <adec:decorative xmlns:adec="http://schemas.microsoft.com/office/drawing/2017/decorative" val="1"/>
              </a:ext>
            </a:extLst>
          </p:cNvPr>
          <p:cNvCxnSpPr>
            <a:cxnSpLocks/>
          </p:cNvCxnSpPr>
          <p:nvPr/>
        </p:nvCxnSpPr>
        <p:spPr>
          <a:xfrm flipH="1" flipV="1">
            <a:off x="375919" y="209042"/>
            <a:ext cx="20320" cy="6335522"/>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F1D8790-899D-A4F3-F66E-014FF271653D}"/>
              </a:ext>
              <a:ext uri="{C183D7F6-B498-43B3-948B-1728B52AA6E4}">
                <adec:decorative xmlns:adec="http://schemas.microsoft.com/office/drawing/2017/decorative" val="1"/>
              </a:ext>
            </a:extLst>
          </p:cNvPr>
          <p:cNvCxnSpPr>
            <a:cxnSpLocks/>
            <a:stCxn id="5" idx="3"/>
          </p:cNvCxnSpPr>
          <p:nvPr/>
        </p:nvCxnSpPr>
        <p:spPr>
          <a:xfrm flipH="1">
            <a:off x="375920" y="6524244"/>
            <a:ext cx="11419840" cy="4927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E3A801-DCD7-7E65-4A29-18E857566F9F}"/>
              </a:ext>
              <a:ext uri="{C183D7F6-B498-43B3-948B-1728B52AA6E4}">
                <adec:decorative xmlns:adec="http://schemas.microsoft.com/office/drawing/2017/decorative" val="1"/>
              </a:ext>
            </a:extLst>
          </p:cNvPr>
          <p:cNvCxnSpPr>
            <a:cxnSpLocks/>
            <a:endCxn id="5" idx="3"/>
          </p:cNvCxnSpPr>
          <p:nvPr/>
        </p:nvCxnSpPr>
        <p:spPr>
          <a:xfrm>
            <a:off x="11795760" y="182880"/>
            <a:ext cx="0" cy="634136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E131C0-5D0B-7BB8-4312-BAD341EF9EE6}"/>
              </a:ext>
              <a:ext uri="{C183D7F6-B498-43B3-948B-1728B52AA6E4}">
                <adec:decorative xmlns:adec="http://schemas.microsoft.com/office/drawing/2017/decorative" val="1"/>
              </a:ext>
            </a:extLst>
          </p:cNvPr>
          <p:cNvCxnSpPr>
            <a:cxnSpLocks/>
          </p:cNvCxnSpPr>
          <p:nvPr/>
        </p:nvCxnSpPr>
        <p:spPr>
          <a:xfrm flipV="1">
            <a:off x="375918" y="169926"/>
            <a:ext cx="11419842" cy="3911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7CBBF78-EBB3-E9C8-D0C6-E9F70BB70F12}"/>
              </a:ext>
            </a:extLst>
          </p:cNvPr>
          <p:cNvCxnSpPr>
            <a:cxnSpLocks/>
          </p:cNvCxnSpPr>
          <p:nvPr/>
        </p:nvCxnSpPr>
        <p:spPr>
          <a:xfrm>
            <a:off x="5963920" y="209042"/>
            <a:ext cx="0" cy="6335522"/>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3BA27327-6F9F-F4C1-82FC-233DFC38860A}"/>
              </a:ext>
            </a:extLst>
          </p:cNvPr>
          <p:cNvSpPr txBox="1"/>
          <p:nvPr/>
        </p:nvSpPr>
        <p:spPr>
          <a:xfrm>
            <a:off x="528320" y="477520"/>
            <a:ext cx="5364475" cy="5232202"/>
          </a:xfrm>
          <a:prstGeom prst="rect">
            <a:avLst/>
          </a:prstGeom>
          <a:noFill/>
        </p:spPr>
        <p:txBody>
          <a:bodyPr wrap="square" rtlCol="0">
            <a:spAutoFit/>
          </a:bodyPr>
          <a:lstStyle/>
          <a:p>
            <a:r>
              <a:rPr lang="en-IN" dirty="0"/>
              <a:t>                             </a:t>
            </a:r>
            <a:r>
              <a:rPr lang="en-IN" sz="3200" dirty="0"/>
              <a:t>Regression</a:t>
            </a:r>
          </a:p>
          <a:p>
            <a:endParaRPr lang="en-IN" sz="2400" dirty="0"/>
          </a:p>
          <a:p>
            <a:r>
              <a:rPr lang="en-IN" sz="2000" dirty="0"/>
              <a:t>Regression algorithms are used if there is a relationship between input variable and output variable.</a:t>
            </a:r>
          </a:p>
          <a:p>
            <a:endParaRPr lang="en-IN" sz="2000" dirty="0"/>
          </a:p>
          <a:p>
            <a:r>
              <a:rPr lang="en-IN" sz="2000" dirty="0"/>
              <a:t>These are classified into 5 types</a:t>
            </a:r>
          </a:p>
          <a:p>
            <a:r>
              <a:rPr lang="en-IN" sz="2000" dirty="0">
                <a:sym typeface="Wingdings" panose="05000000000000000000" pitchFamily="2" charset="2"/>
              </a:rPr>
              <a:t>Linear regression</a:t>
            </a:r>
          </a:p>
          <a:p>
            <a:r>
              <a:rPr lang="en-IN" sz="2000" dirty="0">
                <a:sym typeface="Wingdings" panose="05000000000000000000" pitchFamily="2" charset="2"/>
              </a:rPr>
              <a:t>Regression trees</a:t>
            </a:r>
          </a:p>
          <a:p>
            <a:r>
              <a:rPr lang="en-IN" sz="2000" dirty="0">
                <a:sym typeface="Wingdings" panose="05000000000000000000" pitchFamily="2" charset="2"/>
              </a:rPr>
              <a:t>Non linear regression </a:t>
            </a:r>
          </a:p>
          <a:p>
            <a:r>
              <a:rPr lang="en-IN" sz="2000" dirty="0">
                <a:sym typeface="Wingdings" panose="05000000000000000000" pitchFamily="2" charset="2"/>
              </a:rPr>
              <a:t>Bayesian regression </a:t>
            </a:r>
          </a:p>
          <a:p>
            <a:r>
              <a:rPr lang="en-IN" sz="2000" dirty="0">
                <a:sym typeface="Wingdings" panose="05000000000000000000" pitchFamily="2" charset="2"/>
              </a:rPr>
              <a:t>Polynomial regression </a:t>
            </a:r>
          </a:p>
          <a:p>
            <a:endParaRPr lang="en-IN" sz="2000" dirty="0">
              <a:sym typeface="Wingdings" panose="05000000000000000000" pitchFamily="2" charset="2"/>
            </a:endParaRPr>
          </a:p>
          <a:p>
            <a:r>
              <a:rPr lang="en-IN" sz="2000" dirty="0">
                <a:sym typeface="Wingdings" panose="05000000000000000000" pitchFamily="2" charset="2"/>
              </a:rPr>
              <a:t>These are used to prediction of continuous variables like weather forecast ,market trend </a:t>
            </a:r>
            <a:r>
              <a:rPr lang="en-IN" dirty="0">
                <a:sym typeface="Wingdings" panose="05000000000000000000" pitchFamily="2" charset="2"/>
              </a:rPr>
              <a:t>etc</a:t>
            </a:r>
            <a:endParaRPr lang="en-IN" dirty="0"/>
          </a:p>
        </p:txBody>
      </p:sp>
      <p:cxnSp>
        <p:nvCxnSpPr>
          <p:cNvPr id="18" name="Straight Connector 17">
            <a:extLst>
              <a:ext uri="{FF2B5EF4-FFF2-40B4-BE49-F238E27FC236}">
                <a16:creationId xmlns:a16="http://schemas.microsoft.com/office/drawing/2014/main" id="{8418DDFE-3634-D371-E0E0-257DD4445543}"/>
              </a:ext>
            </a:extLst>
          </p:cNvPr>
          <p:cNvCxnSpPr>
            <a:cxnSpLocks/>
          </p:cNvCxnSpPr>
          <p:nvPr/>
        </p:nvCxnSpPr>
        <p:spPr>
          <a:xfrm>
            <a:off x="2204719" y="955038"/>
            <a:ext cx="210312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F84FFD35-356E-ACA8-7176-61E73D8634AF}"/>
              </a:ext>
            </a:extLst>
          </p:cNvPr>
          <p:cNvSpPr txBox="1"/>
          <p:nvPr/>
        </p:nvSpPr>
        <p:spPr>
          <a:xfrm>
            <a:off x="6096000" y="477520"/>
            <a:ext cx="5567675" cy="4893647"/>
          </a:xfrm>
          <a:prstGeom prst="rect">
            <a:avLst/>
          </a:prstGeom>
          <a:noFill/>
        </p:spPr>
        <p:txBody>
          <a:bodyPr wrap="square" rtlCol="0">
            <a:spAutoFit/>
          </a:bodyPr>
          <a:lstStyle/>
          <a:p>
            <a:r>
              <a:rPr lang="en-IN" dirty="0"/>
              <a:t>                       </a:t>
            </a:r>
            <a:r>
              <a:rPr lang="en-IN" sz="3600" dirty="0"/>
              <a:t>Classification</a:t>
            </a:r>
            <a:endParaRPr lang="en-IN" dirty="0"/>
          </a:p>
          <a:p>
            <a:endParaRPr lang="en-IN" dirty="0"/>
          </a:p>
          <a:p>
            <a:endParaRPr lang="en-IN" dirty="0"/>
          </a:p>
          <a:p>
            <a:r>
              <a:rPr lang="en-IN" sz="2000" dirty="0"/>
              <a:t>Classification is used when the output is categorical ,which means there are two classes such as male- female , true-false etc.</a:t>
            </a:r>
          </a:p>
          <a:p>
            <a:endParaRPr lang="en-IN" sz="2000" dirty="0"/>
          </a:p>
          <a:p>
            <a:r>
              <a:rPr lang="en-IN" sz="2000" dirty="0"/>
              <a:t>These are classified into 4 types </a:t>
            </a:r>
          </a:p>
          <a:p>
            <a:r>
              <a:rPr lang="en-IN" sz="2000" dirty="0">
                <a:sym typeface="Wingdings" panose="05000000000000000000" pitchFamily="2" charset="2"/>
              </a:rPr>
              <a:t>Random Forest</a:t>
            </a:r>
          </a:p>
          <a:p>
            <a:r>
              <a:rPr lang="en-IN" sz="2000" dirty="0">
                <a:sym typeface="Wingdings" panose="05000000000000000000" pitchFamily="2" charset="2"/>
              </a:rPr>
              <a:t>Decision Trees</a:t>
            </a:r>
          </a:p>
          <a:p>
            <a:r>
              <a:rPr lang="en-IN" sz="2000" dirty="0">
                <a:sym typeface="Wingdings" panose="05000000000000000000" pitchFamily="2" charset="2"/>
              </a:rPr>
              <a:t>Logistic Regression</a:t>
            </a:r>
          </a:p>
          <a:p>
            <a:r>
              <a:rPr lang="en-IN" sz="2000" dirty="0">
                <a:sym typeface="Wingdings" panose="05000000000000000000" pitchFamily="2" charset="2"/>
              </a:rPr>
              <a:t>Support vector Machines</a:t>
            </a:r>
          </a:p>
          <a:p>
            <a:endParaRPr lang="en-IN" sz="2000" dirty="0">
              <a:sym typeface="Wingdings" panose="05000000000000000000" pitchFamily="2" charset="2"/>
            </a:endParaRPr>
          </a:p>
          <a:p>
            <a:r>
              <a:rPr lang="en-IN" sz="2000" dirty="0">
                <a:sym typeface="Wingdings" panose="05000000000000000000" pitchFamily="2" charset="2"/>
              </a:rPr>
              <a:t>These are mainly used in Spam detection, medical diagnosis, Image recognition etc</a:t>
            </a:r>
          </a:p>
        </p:txBody>
      </p:sp>
      <p:cxnSp>
        <p:nvCxnSpPr>
          <p:cNvPr id="27" name="Straight Connector 26">
            <a:extLst>
              <a:ext uri="{FF2B5EF4-FFF2-40B4-BE49-F238E27FC236}">
                <a16:creationId xmlns:a16="http://schemas.microsoft.com/office/drawing/2014/main" id="{38C48101-8BF9-8691-8B95-690827E83E30}"/>
              </a:ext>
            </a:extLst>
          </p:cNvPr>
          <p:cNvCxnSpPr>
            <a:cxnSpLocks/>
          </p:cNvCxnSpPr>
          <p:nvPr/>
        </p:nvCxnSpPr>
        <p:spPr>
          <a:xfrm>
            <a:off x="7492994" y="1010919"/>
            <a:ext cx="27076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7555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54D98BC1-2584-9B65-763E-B1D85BC22A42}"/>
              </a:ext>
            </a:extLst>
          </p:cNvPr>
          <p:cNvPicPr>
            <a:picLocks noGrp="1" noChangeAspect="1"/>
          </p:cNvPicPr>
          <p:nvPr>
            <p:ph type="pic" idx="1"/>
          </p:nvPr>
        </p:nvPicPr>
        <p:blipFill>
          <a:blip r:embed="rId2"/>
          <a:srcRect t="5575" b="5575"/>
          <a:stretch/>
        </p:blipFill>
        <p:spPr>
          <a:xfrm>
            <a:off x="716046" y="1005667"/>
            <a:ext cx="5572995" cy="2475776"/>
          </a:xfrm>
          <a:ln>
            <a:solidFill>
              <a:schemeClr val="tx1">
                <a:lumMod val="90000"/>
                <a:lumOff val="10000"/>
              </a:schemeClr>
            </a:solidFill>
          </a:ln>
          <a:effectLst>
            <a:innerShdw blurRad="63500" dist="50800" dir="16200000">
              <a:prstClr val="black">
                <a:alpha val="50000"/>
              </a:prstClr>
            </a:innerShdw>
          </a:effectLst>
        </p:spPr>
      </p:pic>
      <p:sp>
        <p:nvSpPr>
          <p:cNvPr id="5" name="Slide Number Placeholder 4">
            <a:extLst>
              <a:ext uri="{FF2B5EF4-FFF2-40B4-BE49-F238E27FC236}">
                <a16:creationId xmlns:a16="http://schemas.microsoft.com/office/drawing/2014/main" id="{B02590F8-3482-FB03-9614-D78E45E22152}"/>
              </a:ext>
            </a:extLst>
          </p:cNvPr>
          <p:cNvSpPr>
            <a:spLocks noGrp="1"/>
          </p:cNvSpPr>
          <p:nvPr>
            <p:ph type="sldNum" sz="quarter" idx="10"/>
          </p:nvPr>
        </p:nvSpPr>
        <p:spPr/>
        <p:txBody>
          <a:bodyPr/>
          <a:lstStyle/>
          <a:p>
            <a:fld id="{BC0F0449-EF10-3E4D-894D-3DE10CF4206D}" type="slidenum">
              <a:rPr lang="en-US" smtClean="0"/>
              <a:pPr/>
              <a:t>7</a:t>
            </a:fld>
            <a:endParaRPr lang="en-US" dirty="0"/>
          </a:p>
        </p:txBody>
      </p:sp>
      <p:sp>
        <p:nvSpPr>
          <p:cNvPr id="7" name="TextBox 6">
            <a:extLst>
              <a:ext uri="{FF2B5EF4-FFF2-40B4-BE49-F238E27FC236}">
                <a16:creationId xmlns:a16="http://schemas.microsoft.com/office/drawing/2014/main" id="{C57F382A-4976-FBFB-2C20-5BA33F053A8F}"/>
              </a:ext>
            </a:extLst>
          </p:cNvPr>
          <p:cNvSpPr txBox="1"/>
          <p:nvPr/>
        </p:nvSpPr>
        <p:spPr>
          <a:xfrm>
            <a:off x="3190240" y="210313"/>
            <a:ext cx="5080000" cy="584775"/>
          </a:xfrm>
          <a:prstGeom prst="rect">
            <a:avLst/>
          </a:prstGeom>
          <a:noFill/>
        </p:spPr>
        <p:txBody>
          <a:bodyPr wrap="square" rtlCol="0">
            <a:spAutoFit/>
          </a:bodyPr>
          <a:lstStyle/>
          <a:p>
            <a:r>
              <a:rPr lang="en-IN" sz="3200" dirty="0">
                <a:latin typeface="Arial Rounded MT Bold" panose="020F0704030504030204" pitchFamily="34" charset="0"/>
              </a:rPr>
              <a:t>Unsupervised Learning</a:t>
            </a:r>
          </a:p>
        </p:txBody>
      </p:sp>
      <p:cxnSp>
        <p:nvCxnSpPr>
          <p:cNvPr id="9" name="Straight Connector 8">
            <a:extLst>
              <a:ext uri="{FF2B5EF4-FFF2-40B4-BE49-F238E27FC236}">
                <a16:creationId xmlns:a16="http://schemas.microsoft.com/office/drawing/2014/main" id="{9FAFEFD7-A27A-772A-6703-20DEF4EDC071}"/>
              </a:ext>
            </a:extLst>
          </p:cNvPr>
          <p:cNvCxnSpPr/>
          <p:nvPr/>
        </p:nvCxnSpPr>
        <p:spPr>
          <a:xfrm>
            <a:off x="3282696" y="711200"/>
            <a:ext cx="486664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8545873-28D5-2427-FC0C-65DD5618A1A3}"/>
              </a:ext>
              <a:ext uri="{C183D7F6-B498-43B3-948B-1728B52AA6E4}">
                <adec:decorative xmlns:adec="http://schemas.microsoft.com/office/drawing/2017/decorative" val="1"/>
              </a:ext>
            </a:extLst>
          </p:cNvPr>
          <p:cNvCxnSpPr>
            <a:cxnSpLocks/>
          </p:cNvCxnSpPr>
          <p:nvPr/>
        </p:nvCxnSpPr>
        <p:spPr>
          <a:xfrm flipV="1">
            <a:off x="375920" y="101600"/>
            <a:ext cx="0" cy="6471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8A3F1E-D3F3-8FE4-0806-FC41A6741BC3}"/>
              </a:ext>
              <a:ext uri="{C183D7F6-B498-43B3-948B-1728B52AA6E4}">
                <adec:decorative xmlns:adec="http://schemas.microsoft.com/office/drawing/2017/decorative" val="1"/>
              </a:ext>
            </a:extLst>
          </p:cNvPr>
          <p:cNvCxnSpPr>
            <a:cxnSpLocks/>
            <a:stCxn id="5" idx="3"/>
          </p:cNvCxnSpPr>
          <p:nvPr/>
        </p:nvCxnSpPr>
        <p:spPr>
          <a:xfrm flipH="1">
            <a:off x="375920" y="6524244"/>
            <a:ext cx="11419840" cy="4927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454870-747A-D8A6-5206-78A77884F53C}"/>
              </a:ext>
              <a:ext uri="{C183D7F6-B498-43B3-948B-1728B52AA6E4}">
                <adec:decorative xmlns:adec="http://schemas.microsoft.com/office/drawing/2017/decorative" val="1"/>
              </a:ext>
            </a:extLst>
          </p:cNvPr>
          <p:cNvCxnSpPr>
            <a:cxnSpLocks/>
            <a:endCxn id="5" idx="3"/>
          </p:cNvCxnSpPr>
          <p:nvPr/>
        </p:nvCxnSpPr>
        <p:spPr>
          <a:xfrm flipH="1">
            <a:off x="11795760" y="101600"/>
            <a:ext cx="20320" cy="642264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4DE09E-E69F-405B-6FA3-688047760790}"/>
              </a:ext>
              <a:ext uri="{C183D7F6-B498-43B3-948B-1728B52AA6E4}">
                <adec:decorative xmlns:adec="http://schemas.microsoft.com/office/drawing/2017/decorative" val="1"/>
              </a:ext>
            </a:extLst>
          </p:cNvPr>
          <p:cNvCxnSpPr>
            <a:cxnSpLocks/>
          </p:cNvCxnSpPr>
          <p:nvPr/>
        </p:nvCxnSpPr>
        <p:spPr>
          <a:xfrm>
            <a:off x="375920" y="101600"/>
            <a:ext cx="114198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C12D4C9-DD03-46F0-3AC9-EA481531A6A6}"/>
              </a:ext>
            </a:extLst>
          </p:cNvPr>
          <p:cNvSpPr txBox="1"/>
          <p:nvPr/>
        </p:nvSpPr>
        <p:spPr>
          <a:xfrm>
            <a:off x="6426306" y="1303006"/>
            <a:ext cx="5486400" cy="1477328"/>
          </a:xfrm>
          <a:prstGeom prst="rect">
            <a:avLst/>
          </a:prstGeom>
          <a:noFill/>
        </p:spPr>
        <p:txBody>
          <a:bodyPr wrap="square" rtlCol="0">
            <a:spAutoFit/>
          </a:bodyPr>
          <a:lstStyle/>
          <a:p>
            <a:r>
              <a:rPr lang="en-IN" dirty="0"/>
              <a:t>The </a:t>
            </a:r>
            <a:r>
              <a:rPr lang="en-US" dirty="0"/>
              <a:t>Unsupervised learning is a type of machine learning where the model is trained on unlabeled data, meaning there are no predefined outputs. The goal is to discover hidden patterns or intrinsic structures in the input data. </a:t>
            </a:r>
            <a:endParaRPr lang="en-IN" dirty="0"/>
          </a:p>
        </p:txBody>
      </p:sp>
      <p:sp>
        <p:nvSpPr>
          <p:cNvPr id="27" name="Rectangle 26">
            <a:extLst>
              <a:ext uri="{FF2B5EF4-FFF2-40B4-BE49-F238E27FC236}">
                <a16:creationId xmlns:a16="http://schemas.microsoft.com/office/drawing/2014/main" id="{45D09BA4-4D16-417D-946A-62B53F7E947C}"/>
              </a:ext>
            </a:extLst>
          </p:cNvPr>
          <p:cNvSpPr/>
          <p:nvPr/>
        </p:nvSpPr>
        <p:spPr>
          <a:xfrm>
            <a:off x="4382894" y="3329472"/>
            <a:ext cx="2724962" cy="653514"/>
          </a:xfrm>
          <a:prstGeom prst="rect">
            <a:avLst/>
          </a:prstGeom>
          <a:solidFill>
            <a:schemeClr val="tx1">
              <a:lumMod val="25000"/>
              <a:lumOff val="75000"/>
            </a:schemeClr>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25000"/>
                  </a:schemeClr>
                </a:solidFill>
              </a:rPr>
              <a:t>Unsupervised Learning</a:t>
            </a:r>
            <a:endParaRPr lang="en-IN" dirty="0">
              <a:solidFill>
                <a:srgbClr val="7030A0"/>
              </a:solidFill>
            </a:endParaRPr>
          </a:p>
        </p:txBody>
      </p:sp>
      <p:cxnSp>
        <p:nvCxnSpPr>
          <p:cNvPr id="29" name="Straight Connector 28">
            <a:extLst>
              <a:ext uri="{FF2B5EF4-FFF2-40B4-BE49-F238E27FC236}">
                <a16:creationId xmlns:a16="http://schemas.microsoft.com/office/drawing/2014/main" id="{5A7BB3FC-DB13-FE98-43EE-3592AF27FEDF}"/>
              </a:ext>
            </a:extLst>
          </p:cNvPr>
          <p:cNvCxnSpPr>
            <a:cxnSpLocks/>
          </p:cNvCxnSpPr>
          <p:nvPr/>
        </p:nvCxnSpPr>
        <p:spPr>
          <a:xfrm>
            <a:off x="5860330" y="3996525"/>
            <a:ext cx="4036" cy="777967"/>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450DFE90-FB90-D3E1-B411-C215343C3592}"/>
              </a:ext>
            </a:extLst>
          </p:cNvPr>
          <p:cNvCxnSpPr>
            <a:cxnSpLocks/>
          </p:cNvCxnSpPr>
          <p:nvPr/>
        </p:nvCxnSpPr>
        <p:spPr>
          <a:xfrm flipV="1">
            <a:off x="3307081" y="4747046"/>
            <a:ext cx="2575559" cy="10052"/>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A4747A67-7352-3BB3-3860-43438EFD5406}"/>
              </a:ext>
            </a:extLst>
          </p:cNvPr>
          <p:cNvCxnSpPr>
            <a:cxnSpLocks/>
          </p:cNvCxnSpPr>
          <p:nvPr/>
        </p:nvCxnSpPr>
        <p:spPr>
          <a:xfrm flipV="1">
            <a:off x="5860330" y="4732238"/>
            <a:ext cx="2575559" cy="10052"/>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1FFA9570-E0B9-9815-95C4-0973B920BA48}"/>
              </a:ext>
            </a:extLst>
          </p:cNvPr>
          <p:cNvCxnSpPr>
            <a:cxnSpLocks/>
          </p:cNvCxnSpPr>
          <p:nvPr/>
        </p:nvCxnSpPr>
        <p:spPr>
          <a:xfrm>
            <a:off x="3321307" y="4774492"/>
            <a:ext cx="0" cy="73222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28906FBD-7562-51BC-2F9B-C6FBAC90389B}"/>
              </a:ext>
            </a:extLst>
          </p:cNvPr>
          <p:cNvCxnSpPr>
            <a:cxnSpLocks/>
          </p:cNvCxnSpPr>
          <p:nvPr/>
        </p:nvCxnSpPr>
        <p:spPr>
          <a:xfrm>
            <a:off x="8435889" y="4732238"/>
            <a:ext cx="0" cy="642610"/>
          </a:xfrm>
          <a:prstGeom prst="line">
            <a:avLst/>
          </a:prstGeom>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DD9012A5-9FD6-6618-7790-F4C4655CD538}"/>
              </a:ext>
            </a:extLst>
          </p:cNvPr>
          <p:cNvSpPr/>
          <p:nvPr/>
        </p:nvSpPr>
        <p:spPr>
          <a:xfrm>
            <a:off x="1771259" y="5372606"/>
            <a:ext cx="3100096" cy="755051"/>
          </a:xfrm>
          <a:prstGeom prst="rect">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dirty="0">
                <a:solidFill>
                  <a:schemeClr val="bg1"/>
                </a:solidFill>
              </a:rPr>
              <a:t>Clustering</a:t>
            </a:r>
          </a:p>
        </p:txBody>
      </p:sp>
      <p:sp>
        <p:nvSpPr>
          <p:cNvPr id="36" name="Rectangle 35">
            <a:extLst>
              <a:ext uri="{FF2B5EF4-FFF2-40B4-BE49-F238E27FC236}">
                <a16:creationId xmlns:a16="http://schemas.microsoft.com/office/drawing/2014/main" id="{38016FE3-6D22-9BCA-356C-02A2E8C6AD58}"/>
              </a:ext>
            </a:extLst>
          </p:cNvPr>
          <p:cNvSpPr/>
          <p:nvPr/>
        </p:nvSpPr>
        <p:spPr>
          <a:xfrm>
            <a:off x="6922968" y="5372606"/>
            <a:ext cx="3025841" cy="755051"/>
          </a:xfrm>
          <a:prstGeom prst="rect">
            <a:avLst/>
          </a:prstGeom>
          <a:solidFill>
            <a:schemeClr val="tx1">
              <a:lumMod val="50000"/>
              <a:lumOff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Association</a:t>
            </a:r>
          </a:p>
        </p:txBody>
      </p:sp>
    </p:spTree>
    <p:extLst>
      <p:ext uri="{BB962C8B-B14F-4D97-AF65-F5344CB8AC3E}">
        <p14:creationId xmlns:p14="http://schemas.microsoft.com/office/powerpoint/2010/main" val="127300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A56117-082D-76A4-9B2C-5FBD54F39187}"/>
              </a:ext>
            </a:extLst>
          </p:cNvPr>
          <p:cNvSpPr>
            <a:spLocks noGrp="1"/>
          </p:cNvSpPr>
          <p:nvPr>
            <p:ph type="sldNum" sz="quarter" idx="10"/>
          </p:nvPr>
        </p:nvSpPr>
        <p:spPr/>
        <p:txBody>
          <a:bodyPr/>
          <a:lstStyle/>
          <a:p>
            <a:fld id="{BC0F0449-EF10-3E4D-894D-3DE10CF4206D}" type="slidenum">
              <a:rPr lang="en-US" smtClean="0"/>
              <a:pPr/>
              <a:t>8</a:t>
            </a:fld>
            <a:endParaRPr lang="en-US" dirty="0"/>
          </a:p>
        </p:txBody>
      </p:sp>
      <p:cxnSp>
        <p:nvCxnSpPr>
          <p:cNvPr id="7" name="Straight Connector 6">
            <a:extLst>
              <a:ext uri="{FF2B5EF4-FFF2-40B4-BE49-F238E27FC236}">
                <a16:creationId xmlns:a16="http://schemas.microsoft.com/office/drawing/2014/main" id="{853B3D7E-5FA8-E326-ACA6-FE02A927C1A2}"/>
              </a:ext>
              <a:ext uri="{C183D7F6-B498-43B3-948B-1728B52AA6E4}">
                <adec:decorative xmlns:adec="http://schemas.microsoft.com/office/drawing/2017/decorative" val="1"/>
              </a:ext>
            </a:extLst>
          </p:cNvPr>
          <p:cNvCxnSpPr>
            <a:cxnSpLocks/>
          </p:cNvCxnSpPr>
          <p:nvPr/>
        </p:nvCxnSpPr>
        <p:spPr>
          <a:xfrm flipV="1">
            <a:off x="375920" y="101600"/>
            <a:ext cx="0" cy="6471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F20A5AA-7B50-DD3E-BE42-E5B9977C06E9}"/>
              </a:ext>
              <a:ext uri="{C183D7F6-B498-43B3-948B-1728B52AA6E4}">
                <adec:decorative xmlns:adec="http://schemas.microsoft.com/office/drawing/2017/decorative" val="1"/>
              </a:ext>
            </a:extLst>
          </p:cNvPr>
          <p:cNvCxnSpPr>
            <a:cxnSpLocks/>
          </p:cNvCxnSpPr>
          <p:nvPr/>
        </p:nvCxnSpPr>
        <p:spPr>
          <a:xfrm flipH="1">
            <a:off x="375920" y="6524244"/>
            <a:ext cx="11419840" cy="4927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17DB57-BE48-6E3D-B4AC-AAF7D40E323D}"/>
              </a:ext>
              <a:ext uri="{C183D7F6-B498-43B3-948B-1728B52AA6E4}">
                <adec:decorative xmlns:adec="http://schemas.microsoft.com/office/drawing/2017/decorative" val="1"/>
              </a:ext>
            </a:extLst>
          </p:cNvPr>
          <p:cNvCxnSpPr>
            <a:cxnSpLocks/>
          </p:cNvCxnSpPr>
          <p:nvPr/>
        </p:nvCxnSpPr>
        <p:spPr>
          <a:xfrm flipH="1">
            <a:off x="11795760" y="101600"/>
            <a:ext cx="20320" cy="642264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2BC464-8D42-2B04-B495-3279FFBE2921}"/>
              </a:ext>
              <a:ext uri="{C183D7F6-B498-43B3-948B-1728B52AA6E4}">
                <adec:decorative xmlns:adec="http://schemas.microsoft.com/office/drawing/2017/decorative" val="1"/>
              </a:ext>
            </a:extLst>
          </p:cNvPr>
          <p:cNvCxnSpPr>
            <a:cxnSpLocks/>
          </p:cNvCxnSpPr>
          <p:nvPr/>
        </p:nvCxnSpPr>
        <p:spPr>
          <a:xfrm>
            <a:off x="375920" y="101600"/>
            <a:ext cx="114198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148452F-3871-EEBF-5BED-8F815A970C06}"/>
              </a:ext>
            </a:extLst>
          </p:cNvPr>
          <p:cNvCxnSpPr>
            <a:cxnSpLocks/>
          </p:cNvCxnSpPr>
          <p:nvPr/>
        </p:nvCxnSpPr>
        <p:spPr>
          <a:xfrm>
            <a:off x="5963920" y="101600"/>
            <a:ext cx="0" cy="6442964"/>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AE3961C-F29A-0552-E9AE-A521542F4922}"/>
              </a:ext>
            </a:extLst>
          </p:cNvPr>
          <p:cNvSpPr txBox="1"/>
          <p:nvPr/>
        </p:nvSpPr>
        <p:spPr>
          <a:xfrm>
            <a:off x="528321" y="477521"/>
            <a:ext cx="5303514" cy="4878314"/>
          </a:xfrm>
          <a:prstGeom prst="rect">
            <a:avLst/>
          </a:prstGeom>
          <a:noFill/>
        </p:spPr>
        <p:txBody>
          <a:bodyPr wrap="square" rtlCol="0">
            <a:spAutoFit/>
          </a:bodyPr>
          <a:lstStyle/>
          <a:p>
            <a:r>
              <a:rPr lang="en-IN" dirty="0"/>
              <a:t>                             </a:t>
            </a:r>
            <a:r>
              <a:rPr lang="en-IN" sz="3600" dirty="0"/>
              <a:t>Clustering</a:t>
            </a:r>
            <a:endParaRPr lang="en-IN" sz="3200" dirty="0"/>
          </a:p>
          <a:p>
            <a:endParaRPr lang="en-IN" sz="2400" dirty="0"/>
          </a:p>
          <a:p>
            <a:r>
              <a:rPr lang="en-US" dirty="0"/>
              <a:t>Clustering groups similar data points into clusters based on features, helping identify patterns in unlabeled data.</a:t>
            </a:r>
          </a:p>
          <a:p>
            <a:endParaRPr lang="en-US" dirty="0"/>
          </a:p>
          <a:p>
            <a:r>
              <a:rPr lang="en-IN" dirty="0"/>
              <a:t>These are classified into 5 types :</a:t>
            </a:r>
          </a:p>
          <a:p>
            <a:r>
              <a:rPr lang="en-IN" dirty="0">
                <a:sym typeface="Wingdings" panose="05000000000000000000" pitchFamily="2" charset="2"/>
              </a:rPr>
              <a:t>K-Means Clustering</a:t>
            </a:r>
          </a:p>
          <a:p>
            <a:r>
              <a:rPr lang="en-IN" dirty="0">
                <a:sym typeface="Wingdings" panose="05000000000000000000" pitchFamily="2" charset="2"/>
              </a:rPr>
              <a:t></a:t>
            </a:r>
            <a:r>
              <a:rPr lang="en-IN" dirty="0"/>
              <a:t>Hierarchical Clustering</a:t>
            </a:r>
          </a:p>
          <a:p>
            <a:r>
              <a:rPr lang="en-IN" dirty="0">
                <a:sym typeface="Wingdings" panose="05000000000000000000" pitchFamily="2" charset="2"/>
              </a:rPr>
              <a:t></a:t>
            </a:r>
            <a:r>
              <a:rPr lang="en-IN" dirty="0"/>
              <a:t>DBSCAN</a:t>
            </a:r>
          </a:p>
          <a:p>
            <a:r>
              <a:rPr lang="en-IN" dirty="0">
                <a:sym typeface="Wingdings" panose="05000000000000000000" pitchFamily="2" charset="2"/>
              </a:rPr>
              <a:t></a:t>
            </a:r>
            <a:r>
              <a:rPr lang="en-IN" dirty="0"/>
              <a:t>Mean Shift Clustering</a:t>
            </a:r>
          </a:p>
          <a:p>
            <a:r>
              <a:rPr lang="en-IN" dirty="0">
                <a:sym typeface="Wingdings" panose="05000000000000000000" pitchFamily="2" charset="2"/>
              </a:rPr>
              <a:t></a:t>
            </a:r>
            <a:r>
              <a:rPr lang="en-IN" dirty="0"/>
              <a:t>Gaussian Mixture Models (GMM)</a:t>
            </a:r>
          </a:p>
          <a:p>
            <a:endParaRPr lang="en-IN" dirty="0"/>
          </a:p>
          <a:p>
            <a:r>
              <a:rPr lang="en-IN" dirty="0"/>
              <a:t>These are </a:t>
            </a:r>
            <a:r>
              <a:rPr lang="en-US" dirty="0"/>
              <a:t>used in customer segmentation and image segmentation, as well as anomaly detection and market research.</a:t>
            </a:r>
            <a:endParaRPr lang="en-IN" dirty="0"/>
          </a:p>
        </p:txBody>
      </p:sp>
      <p:sp>
        <p:nvSpPr>
          <p:cNvPr id="14" name="TextBox 13">
            <a:extLst>
              <a:ext uri="{FF2B5EF4-FFF2-40B4-BE49-F238E27FC236}">
                <a16:creationId xmlns:a16="http://schemas.microsoft.com/office/drawing/2014/main" id="{F443D6AC-1754-10AF-678E-499CF175ADD1}"/>
              </a:ext>
            </a:extLst>
          </p:cNvPr>
          <p:cNvSpPr txBox="1"/>
          <p:nvPr/>
        </p:nvSpPr>
        <p:spPr>
          <a:xfrm>
            <a:off x="6096000" y="477520"/>
            <a:ext cx="5567675" cy="4247317"/>
          </a:xfrm>
          <a:prstGeom prst="rect">
            <a:avLst/>
          </a:prstGeom>
          <a:noFill/>
        </p:spPr>
        <p:txBody>
          <a:bodyPr wrap="square" rtlCol="0">
            <a:spAutoFit/>
          </a:bodyPr>
          <a:lstStyle/>
          <a:p>
            <a:r>
              <a:rPr lang="en-IN" dirty="0"/>
              <a:t>                       </a:t>
            </a:r>
            <a:r>
              <a:rPr lang="en-IN" sz="3600" dirty="0"/>
              <a:t>Association</a:t>
            </a:r>
            <a:endParaRPr lang="en-IN" dirty="0"/>
          </a:p>
          <a:p>
            <a:endParaRPr lang="en-IN" dirty="0"/>
          </a:p>
          <a:p>
            <a:r>
              <a:rPr lang="en-US" dirty="0"/>
              <a:t>Association algorithms discover relationships and patterns among large datasets, identifying item co-occurrences.</a:t>
            </a:r>
          </a:p>
          <a:p>
            <a:endParaRPr lang="en-US" dirty="0"/>
          </a:p>
          <a:p>
            <a:r>
              <a:rPr lang="en-US" dirty="0"/>
              <a:t>These are classified into 3 types:</a:t>
            </a:r>
          </a:p>
          <a:p>
            <a:r>
              <a:rPr lang="en-US" dirty="0">
                <a:sym typeface="Wingdings" panose="05000000000000000000" pitchFamily="2" charset="2"/>
              </a:rPr>
              <a:t></a:t>
            </a:r>
            <a:r>
              <a:rPr lang="en-IN" dirty="0" err="1"/>
              <a:t>Apriori</a:t>
            </a:r>
            <a:r>
              <a:rPr lang="en-IN" dirty="0"/>
              <a:t> Algorithm</a:t>
            </a:r>
            <a:endParaRPr lang="en-US" dirty="0"/>
          </a:p>
          <a:p>
            <a:r>
              <a:rPr lang="en-US" dirty="0">
                <a:sym typeface="Wingdings" panose="05000000000000000000" pitchFamily="2" charset="2"/>
              </a:rPr>
              <a:t></a:t>
            </a:r>
            <a:r>
              <a:rPr lang="en-IN" dirty="0"/>
              <a:t>Eclat Algorithm</a:t>
            </a:r>
            <a:endParaRPr lang="en-US" dirty="0"/>
          </a:p>
          <a:p>
            <a:r>
              <a:rPr lang="en-US" dirty="0">
                <a:sym typeface="Wingdings" panose="05000000000000000000" pitchFamily="2" charset="2"/>
              </a:rPr>
              <a:t></a:t>
            </a:r>
            <a:r>
              <a:rPr lang="en-IN" dirty="0"/>
              <a:t>FP-Growth</a:t>
            </a:r>
          </a:p>
          <a:p>
            <a:endParaRPr lang="en-IN" dirty="0"/>
          </a:p>
          <a:p>
            <a:r>
              <a:rPr lang="en-US" dirty="0"/>
              <a:t>Commonly applied in market basket analysis and recommender systems, as well as web usage mining and intrusion detection.</a:t>
            </a:r>
            <a:endParaRPr lang="en-IN" dirty="0"/>
          </a:p>
        </p:txBody>
      </p:sp>
      <p:cxnSp>
        <p:nvCxnSpPr>
          <p:cNvPr id="15" name="Straight Connector 14">
            <a:extLst>
              <a:ext uri="{FF2B5EF4-FFF2-40B4-BE49-F238E27FC236}">
                <a16:creationId xmlns:a16="http://schemas.microsoft.com/office/drawing/2014/main" id="{23D723A1-AEC6-9CA3-1CCF-0AA9FCF980F0}"/>
              </a:ext>
            </a:extLst>
          </p:cNvPr>
          <p:cNvCxnSpPr>
            <a:cxnSpLocks/>
          </p:cNvCxnSpPr>
          <p:nvPr/>
        </p:nvCxnSpPr>
        <p:spPr>
          <a:xfrm>
            <a:off x="2336799" y="1076958"/>
            <a:ext cx="210312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D483D0EE-6AF2-AD6B-1D45-FB3AC1312CBB}"/>
              </a:ext>
            </a:extLst>
          </p:cNvPr>
          <p:cNvCxnSpPr>
            <a:cxnSpLocks/>
          </p:cNvCxnSpPr>
          <p:nvPr/>
        </p:nvCxnSpPr>
        <p:spPr>
          <a:xfrm>
            <a:off x="7492994" y="1010919"/>
            <a:ext cx="241300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035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1C703-37D8-40DF-2887-8AB4B2B1AF90}"/>
              </a:ext>
            </a:extLst>
          </p:cNvPr>
          <p:cNvSpPr>
            <a:spLocks noGrp="1"/>
          </p:cNvSpPr>
          <p:nvPr>
            <p:ph type="sldNum" sz="quarter" idx="10"/>
          </p:nvPr>
        </p:nvSpPr>
        <p:spPr/>
        <p:txBody>
          <a:bodyPr/>
          <a:lstStyle/>
          <a:p>
            <a:fld id="{BC0F0449-EF10-3E4D-894D-3DE10CF4206D}" type="slidenum">
              <a:rPr lang="en-US" smtClean="0"/>
              <a:pPr/>
              <a:t>9</a:t>
            </a:fld>
            <a:endParaRPr lang="en-US" dirty="0"/>
          </a:p>
        </p:txBody>
      </p:sp>
      <p:pic>
        <p:nvPicPr>
          <p:cNvPr id="22" name="Picture Placeholder 21">
            <a:extLst>
              <a:ext uri="{FF2B5EF4-FFF2-40B4-BE49-F238E27FC236}">
                <a16:creationId xmlns:a16="http://schemas.microsoft.com/office/drawing/2014/main" id="{84E7C449-7C9B-5A5E-97F6-5454FAEE511C}"/>
              </a:ext>
            </a:extLst>
          </p:cNvPr>
          <p:cNvPicPr>
            <a:picLocks noGrp="1" noChangeAspect="1"/>
          </p:cNvPicPr>
          <p:nvPr>
            <p:ph type="pic" idx="1"/>
          </p:nvPr>
        </p:nvPicPr>
        <p:blipFill>
          <a:blip r:embed="rId2">
            <a:alphaModFix/>
          </a:blip>
          <a:srcRect t="3839" b="3839"/>
          <a:stretch>
            <a:fillRect/>
          </a:stretch>
        </p:blipFill>
        <p:spPr>
          <a:xfrm>
            <a:off x="630828" y="363935"/>
            <a:ext cx="10910023" cy="5774530"/>
          </a:xfrm>
          <a:effectLst>
            <a:glow rad="228600">
              <a:schemeClr val="accent4">
                <a:satMod val="175000"/>
                <a:alpha val="40000"/>
              </a:schemeClr>
            </a:glow>
            <a:innerShdw blurRad="63500" dist="50800" dir="16200000">
              <a:prstClr val="black">
                <a:alpha val="50000"/>
              </a:prstClr>
            </a:innerShdw>
          </a:effectLst>
          <a:scene3d>
            <a:camera prst="orthographicFront"/>
            <a:lightRig rig="threePt" dir="t"/>
          </a:scene3d>
          <a:sp3d>
            <a:bevelT prst="angle"/>
          </a:sp3d>
        </p:spPr>
      </p:pic>
      <p:cxnSp>
        <p:nvCxnSpPr>
          <p:cNvPr id="23" name="Straight Connector 22">
            <a:extLst>
              <a:ext uri="{FF2B5EF4-FFF2-40B4-BE49-F238E27FC236}">
                <a16:creationId xmlns:a16="http://schemas.microsoft.com/office/drawing/2014/main" id="{48F29394-5DFA-40B0-CD11-69FABDA7B8E5}"/>
              </a:ext>
              <a:ext uri="{C183D7F6-B498-43B3-948B-1728B52AA6E4}">
                <adec:decorative xmlns:adec="http://schemas.microsoft.com/office/drawing/2017/decorative" val="1"/>
              </a:ext>
            </a:extLst>
          </p:cNvPr>
          <p:cNvCxnSpPr>
            <a:cxnSpLocks/>
          </p:cNvCxnSpPr>
          <p:nvPr/>
        </p:nvCxnSpPr>
        <p:spPr>
          <a:xfrm flipV="1">
            <a:off x="375920" y="101600"/>
            <a:ext cx="0" cy="647192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84F477-1C28-960F-75B3-5743AD86DE0B}"/>
              </a:ext>
              <a:ext uri="{C183D7F6-B498-43B3-948B-1728B52AA6E4}">
                <adec:decorative xmlns:adec="http://schemas.microsoft.com/office/drawing/2017/decorative" val="1"/>
              </a:ext>
            </a:extLst>
          </p:cNvPr>
          <p:cNvCxnSpPr>
            <a:cxnSpLocks/>
          </p:cNvCxnSpPr>
          <p:nvPr/>
        </p:nvCxnSpPr>
        <p:spPr>
          <a:xfrm>
            <a:off x="375920" y="101600"/>
            <a:ext cx="114198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459B68-5901-F869-D391-F2C649856134}"/>
              </a:ext>
              <a:ext uri="{C183D7F6-B498-43B3-948B-1728B52AA6E4}">
                <adec:decorative xmlns:adec="http://schemas.microsoft.com/office/drawing/2017/decorative" val="1"/>
              </a:ext>
            </a:extLst>
          </p:cNvPr>
          <p:cNvCxnSpPr>
            <a:cxnSpLocks/>
          </p:cNvCxnSpPr>
          <p:nvPr/>
        </p:nvCxnSpPr>
        <p:spPr>
          <a:xfrm flipH="1">
            <a:off x="11795760" y="101600"/>
            <a:ext cx="20320" cy="642264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E58DC12-0E60-779A-7892-9EA5AD372B76}"/>
              </a:ext>
              <a:ext uri="{C183D7F6-B498-43B3-948B-1728B52AA6E4}">
                <adec:decorative xmlns:adec="http://schemas.microsoft.com/office/drawing/2017/decorative" val="1"/>
              </a:ext>
            </a:extLst>
          </p:cNvPr>
          <p:cNvCxnSpPr>
            <a:cxnSpLocks/>
          </p:cNvCxnSpPr>
          <p:nvPr/>
        </p:nvCxnSpPr>
        <p:spPr>
          <a:xfrm flipH="1">
            <a:off x="375920" y="6524244"/>
            <a:ext cx="11419840" cy="49276"/>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90963"/>
      </p:ext>
    </p:extLst>
  </p:cSld>
  <p:clrMapOvr>
    <a:masterClrMapping/>
  </p:clrMapOvr>
</p:sld>
</file>

<file path=ppt/theme/theme1.xml><?xml version="1.0" encoding="utf-8"?>
<a:theme xmlns:a="http://schemas.openxmlformats.org/drawingml/2006/main" name="Office Theme">
  <a:themeElements>
    <a:clrScheme name="Custom 51">
      <a:dk1>
        <a:srgbClr val="010101"/>
      </a:dk1>
      <a:lt1>
        <a:srgbClr val="FFFFFF"/>
      </a:lt1>
      <a:dk2>
        <a:srgbClr val="F9987F"/>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_Design_Win32_SW_v9" id="{B31121F0-6D27-4AAB-94CF-F08E12A82DBD}" vid="{623FCD0B-812B-4150-A7A9-25F127C3B2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61E8E1-A7FF-4FA8-9FDD-43EA268B0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31BF25-C44E-4E7A-A96E-EE412534B080}">
  <ds:schemaRefs>
    <ds:schemaRef ds:uri="http://schemas.microsoft.com/sharepoint/v3/contenttype/forms"/>
  </ds:schemaRefs>
</ds:datastoreItem>
</file>

<file path=customXml/itemProps3.xml><?xml version="1.0" encoding="utf-8"?>
<ds:datastoreItem xmlns:ds="http://schemas.openxmlformats.org/officeDocument/2006/customXml" ds:itemID="{118593D3-5F6A-473B-90A5-E85AA18D3FD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Headlines design</Template>
  <TotalTime>356</TotalTime>
  <Words>432</Words>
  <Application>Microsoft Office PowerPoint</Application>
  <PresentationFormat>Widescreen</PresentationFormat>
  <Paragraphs>88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 Display</vt:lpstr>
      <vt:lpstr>Arial</vt:lpstr>
      <vt:lpstr>Arial Rounded MT Bold</vt:lpstr>
      <vt:lpstr>Avenir Next LT Pro</vt:lpstr>
      <vt:lpstr>Bodoni MT Condensed</vt:lpstr>
      <vt:lpstr>Calibri</vt:lpstr>
      <vt:lpstr>inter-regular</vt:lpstr>
      <vt:lpstr>Wingdings</vt:lpstr>
      <vt:lpstr>Office Theme</vt:lpstr>
      <vt:lpstr>MACHINE LEARNING</vt:lpstr>
      <vt:lpstr>Agenda</vt:lpstr>
      <vt:lpstr>PowerPoint Presentation</vt:lpstr>
      <vt:lpstr>Types of Machine learning</vt:lpstr>
      <vt:lpstr>PowerPoint Presentation</vt:lpstr>
      <vt:lpstr>PowerPoint Presentation</vt:lpstr>
      <vt:lpstr>PowerPoint Presentation</vt:lpstr>
      <vt:lpstr>PowerPoint Presentation</vt:lpstr>
      <vt:lpstr>PowerPoint Presentation</vt:lpstr>
      <vt:lpstr>MOVIE RECOMMENDATIONS USING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nandu</dc:creator>
  <cp:lastModifiedBy>siva nandu</cp:lastModifiedBy>
  <cp:revision>1</cp:revision>
  <dcterms:created xsi:type="dcterms:W3CDTF">2024-07-11T04:34:26Z</dcterms:created>
  <dcterms:modified xsi:type="dcterms:W3CDTF">2024-07-14T09:36:31Z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