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8" r:id="rId8"/>
    <p:sldId id="267" r:id="rId9"/>
    <p:sldId id="269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5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90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8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14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6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6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3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5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24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1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0EAB50-3CC6-4162-8D82-BDEA0D264ADC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2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MLWave/Black-Boxxy/master/credit-card-default.csv" TargetMode="External"/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6DA2-5472-472D-A5AD-B7FFB103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108535"/>
          </a:xfrm>
        </p:spPr>
        <p:txBody>
          <a:bodyPr>
            <a:normAutofit/>
          </a:bodyPr>
          <a:lstStyle/>
          <a:p>
            <a:r>
              <a:rPr lang="en-IN" sz="4800" dirty="0"/>
              <a:t>	Credit Card Defaulter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F182B-1A3A-40A1-B697-65ECF5692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dirty="0"/>
              <a:t>Keerthan malagam</a:t>
            </a:r>
            <a:br>
              <a:rPr lang="en-IN" sz="2400" dirty="0"/>
            </a:br>
            <a:r>
              <a:rPr lang="en-IN" sz="2400" dirty="0"/>
              <a:t>SIVA BANDARU</a:t>
            </a:r>
          </a:p>
        </p:txBody>
      </p:sp>
    </p:spTree>
    <p:extLst>
      <p:ext uri="{BB962C8B-B14F-4D97-AF65-F5344CB8AC3E}">
        <p14:creationId xmlns:p14="http://schemas.microsoft.com/office/powerpoint/2010/main" val="402679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Calculating Feature importance for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1066800" y="1269505"/>
            <a:ext cx="10058400" cy="25834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Since Random Forest Model performed very good in comparison to other models, so we have calculated important features of this model.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7BD87-A50E-4A0C-A427-C9448F67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25" y="2467379"/>
            <a:ext cx="4922714" cy="349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19"/>
            <a:ext cx="10058400" cy="25834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https://rstudio-pubs-static.s3.amazonaws.com/281390_8a4ea1f1d23043479814ec4a38dbbfd9.html</a:t>
            </a:r>
          </a:p>
          <a:p>
            <a:pPr marL="0" indent="0">
              <a:buNone/>
            </a:pPr>
            <a:r>
              <a:rPr lang="en-IN" dirty="0"/>
              <a:t>Data retrieved from : </a:t>
            </a:r>
            <a:r>
              <a:rPr lang="en-IN" dirty="0">
                <a:hlinkClick r:id="rId2"/>
              </a:rPr>
              <a:t>https://archive.ics.uci.edu/ml/datasets/default+of+credit+card+clients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https://raw.githubusercontent.com/MLWave/Black-Boxxy/master/credit-card-default.csv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91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5405-FB95-4CC5-9BCE-31B2847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641995"/>
          </a:xfrm>
        </p:spPr>
        <p:txBody>
          <a:bodyPr>
            <a:normAutofit fontScale="90000"/>
          </a:bodyPr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3050-CD60-4A2F-8C14-EAB54C02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75722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ea typeface="+mj-ea"/>
                <a:cs typeface="+mj-cs"/>
              </a:rPr>
              <a:t>Machine learning techniques is taking business by storm and today internet is flooded with these ml models from e-commerce to human care and list goes on.</a:t>
            </a:r>
          </a:p>
          <a:p>
            <a:endParaRPr lang="en-IN" dirty="0">
              <a:ea typeface="+mj-ea"/>
              <a:cs typeface="+mj-cs"/>
            </a:endParaRPr>
          </a:p>
          <a:p>
            <a:r>
              <a:rPr lang="en-US" dirty="0">
                <a:ea typeface="+mj-ea"/>
                <a:cs typeface="+mj-cs"/>
              </a:rPr>
              <a:t>In this project we are predicting credit card defaulters by training data set with different machine learning algorithms and comparing performance of each model.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Machine Learning models like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SVM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Logistic Regression</a:t>
            </a:r>
            <a:endParaRPr lang="en-US" dirty="0">
              <a:latin typeface="Inter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dirty="0">
                <a:latin typeface="Inter"/>
              </a:rPr>
              <a:t>N</a:t>
            </a:r>
            <a:r>
              <a:rPr lang="en-US" b="0" i="0" dirty="0">
                <a:effectLst/>
                <a:latin typeface="Inter"/>
              </a:rPr>
              <a:t>aive bayes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dirty="0">
                <a:latin typeface="Inter"/>
              </a:rPr>
              <a:t>Random Forest</a:t>
            </a:r>
            <a:endParaRPr lang="en-US" b="0" i="0" dirty="0">
              <a:effectLst/>
              <a:latin typeface="Inter"/>
            </a:endParaRPr>
          </a:p>
          <a:p>
            <a:endParaRPr lang="en-IN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616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3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20"/>
            <a:ext cx="10058400" cy="523782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dirty="0"/>
              <a:t>Retrieve the data set from API.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Train the data set with ML model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Predict the model with Test 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Metrics – Confusion matrix , F1 score, K Fold cross validation.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5E9E0-202D-4627-952E-D5F64A1F1E86}"/>
              </a:ext>
            </a:extLst>
          </p:cNvPr>
          <p:cNvSpPr/>
          <p:nvPr/>
        </p:nvSpPr>
        <p:spPr>
          <a:xfrm>
            <a:off x="3527708" y="3720853"/>
            <a:ext cx="1296140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DDE66-0B0A-4DBC-AE2C-D83E2170C1A5}"/>
              </a:ext>
            </a:extLst>
          </p:cNvPr>
          <p:cNvSpPr/>
          <p:nvPr/>
        </p:nvSpPr>
        <p:spPr>
          <a:xfrm>
            <a:off x="5447429" y="3720853"/>
            <a:ext cx="1296140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 the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ABE4-8840-450E-891D-8B8312466AD3}"/>
              </a:ext>
            </a:extLst>
          </p:cNvPr>
          <p:cNvSpPr/>
          <p:nvPr/>
        </p:nvSpPr>
        <p:spPr>
          <a:xfrm>
            <a:off x="7255773" y="3720853"/>
            <a:ext cx="1296140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Predict </a:t>
            </a:r>
            <a:r>
              <a:rPr lang="en-IN" dirty="0"/>
              <a:t>the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48C15E-F177-4B3A-A4F8-FB4803E815F8}"/>
              </a:ext>
            </a:extLst>
          </p:cNvPr>
          <p:cNvSpPr/>
          <p:nvPr/>
        </p:nvSpPr>
        <p:spPr>
          <a:xfrm>
            <a:off x="9144588" y="3720853"/>
            <a:ext cx="1442474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Performance Evaluation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2BE8BC-1D00-4C0D-8B29-F8CE20604576}"/>
              </a:ext>
            </a:extLst>
          </p:cNvPr>
          <p:cNvCxnSpPr>
            <a:cxnSpLocks/>
          </p:cNvCxnSpPr>
          <p:nvPr/>
        </p:nvCxnSpPr>
        <p:spPr>
          <a:xfrm>
            <a:off x="4823848" y="4293462"/>
            <a:ext cx="570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67A736-917E-441C-A0CF-B205A5597D30}"/>
              </a:ext>
            </a:extLst>
          </p:cNvPr>
          <p:cNvCxnSpPr>
            <a:cxnSpLocks/>
          </p:cNvCxnSpPr>
          <p:nvPr/>
        </p:nvCxnSpPr>
        <p:spPr>
          <a:xfrm>
            <a:off x="6719993" y="4264607"/>
            <a:ext cx="5186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638FE6-CAE8-407C-824B-8C35B96B5F9F}"/>
              </a:ext>
            </a:extLst>
          </p:cNvPr>
          <p:cNvCxnSpPr>
            <a:cxnSpLocks/>
          </p:cNvCxnSpPr>
          <p:nvPr/>
        </p:nvCxnSpPr>
        <p:spPr>
          <a:xfrm>
            <a:off x="8551913" y="4264607"/>
            <a:ext cx="570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6C18584-FA8A-4A60-8228-3B254484EBDC}"/>
              </a:ext>
            </a:extLst>
          </p:cNvPr>
          <p:cNvSpPr/>
          <p:nvPr/>
        </p:nvSpPr>
        <p:spPr>
          <a:xfrm>
            <a:off x="1607987" y="3720852"/>
            <a:ext cx="1296140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Retrieve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58CE69-24CB-48C2-A701-B1CDF9C9A84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904127" y="4293462"/>
            <a:ext cx="570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5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Feature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19"/>
            <a:ext cx="10058400" cy="52555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dirty="0"/>
              <a:t>Checked for any missing values in the data set.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Correlation between features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59DFA-7757-4027-BB06-5767FFA2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94" y="1535839"/>
            <a:ext cx="5555484" cy="21661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904F9A-FC16-42A7-907A-CDBD4C71E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647765"/>
            <a:ext cx="48768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19"/>
            <a:ext cx="10058400" cy="52555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IN" dirty="0"/>
              <a:t>Find unique values in few columns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Transform the values for education and marital status columns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Set 'default’ as target and create a new dataset X by dropping this column from original dataset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Use </a:t>
            </a:r>
            <a:r>
              <a:rPr lang="en-US" dirty="0" err="1"/>
              <a:t>RobustScaler</a:t>
            </a:r>
            <a:r>
              <a:rPr lang="en-US" dirty="0"/>
              <a:t> to transform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40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19"/>
            <a:ext cx="10058400" cy="35865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dirty="0"/>
              <a:t>Created the train and test data set.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From </a:t>
            </a:r>
            <a:r>
              <a:rPr lang="en-IN" dirty="0" err="1"/>
              <a:t>SKLearn</a:t>
            </a:r>
            <a:r>
              <a:rPr lang="en-IN" dirty="0"/>
              <a:t> Imported the ML model.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Performed train data set on those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Predicting the model by using test data set.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Evaluated the model by F1 score and confusion matrix.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Evaluating the model using K Fold Cross 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Testing the model with new dataset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09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19"/>
            <a:ext cx="10058400" cy="25834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dirty="0"/>
              <a:t>Following is the performance of each models used.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FE80-3CDD-44B2-850C-69F4A042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491032"/>
            <a:ext cx="74866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6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213874" y="570688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 startAt="2"/>
            </a:pPr>
            <a:r>
              <a:rPr lang="en-IN" sz="2000" dirty="0">
                <a:latin typeface="+mn-lt"/>
              </a:rPr>
              <a:t>Representing the performance of model visually by plotting bar graph</a:t>
            </a:r>
          </a:p>
          <a:p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19726" y="115408"/>
            <a:ext cx="10058400" cy="25834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F288D-4C2D-4A2A-A5E3-49CBE6B9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4" y="1407109"/>
            <a:ext cx="4932989" cy="467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4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K 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19"/>
            <a:ext cx="10058400" cy="25834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also evaluated the models using K Fold Cross validation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291133-2971-48B8-9D2D-74BA6A49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58" y="2093188"/>
            <a:ext cx="66198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638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383</TotalTime>
  <Words>353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Inter</vt:lpstr>
      <vt:lpstr>Retrospect</vt:lpstr>
      <vt:lpstr> Credit Card Defaulter Detection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Credit Card Defaulter Detection</dc:title>
  <dc:creator>SarithaSiva</dc:creator>
  <cp:lastModifiedBy>SarithaSiva</cp:lastModifiedBy>
  <cp:revision>9</cp:revision>
  <dcterms:created xsi:type="dcterms:W3CDTF">2021-12-06T20:29:12Z</dcterms:created>
  <dcterms:modified xsi:type="dcterms:W3CDTF">2021-12-07T03:27:32Z</dcterms:modified>
</cp:coreProperties>
</file>