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D9AD-207B-53E3-861D-9B1D5D50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79ABD-E139-A4C1-3F8F-80D4BDB32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2505-FDF2-967F-3289-77242C78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3CAA-443F-889E-5B2D-999D70B4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0FB8-0D85-54B6-6B56-04CDB8A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53BB-7D28-5517-EF8C-3A122054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05E88-A93B-031D-6CC9-E9E91167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366A-5014-99CF-47AD-D8DB054D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F062-E6A9-FC45-8A08-E670AC6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FA92-05CA-00D8-ADEA-02A7A11D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1FC28-C45D-2802-9383-91D91DF39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E6A3E-6388-E602-F4FE-5CDAB413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DB12-8C16-314E-5532-A1993E1F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1635-A46C-B48E-F8AA-D8BC5F7C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511-11E5-ABBF-4FFB-17615058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678-D787-C51A-2538-FB1B7FB9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BBD6-E5F2-615E-4C20-6AD04CA6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3BF3-0B5D-0FFF-3BF0-0A3BA3E1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6588-029B-FC19-5897-705A466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4A50-FFBD-C64F-D015-3B507958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4A5C-94EA-18B0-94F2-2968910F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86063-A645-81AB-A011-B384DFFF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DF39-AC22-B6C7-620C-F16BD55B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B315-35BC-47CF-5724-F2E89B6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975E-8CB9-DBB3-6820-0DA2AF6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901-F7EB-83D4-2D0C-46DCB64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0B3B-38F1-F68B-3551-4225E58C2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2FC45-F28D-0730-797F-3E7957D6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F2778-5087-E911-5988-07DC0E9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AB17-5E0C-6B53-78B3-DA9C441C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43EF-102B-6C21-D835-34924C67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650-0816-9D83-3897-04368128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32A1-DFED-FB8E-C36B-A0AA1465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27B4-3ED4-AF23-1BCC-8D24C71D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5F721-449C-B870-F613-8BA03845D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CBFBF-40CB-C247-AAB4-678D0D7C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F6AE9-62B7-0F5A-C333-8FFDB41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A1491-79C8-83B0-F6CD-0DC42E99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2F6EC-2A61-0965-C4EF-0CE733D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C082-E170-EC5D-5BBB-9663AA03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AF252-8A31-97BD-99C6-1223B2E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FD6D-1DFC-39F0-C856-526CBC7F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077D-906F-C734-6D02-C2D09878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93DBF-5518-7D80-4533-219BF26F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1D1ED-31D8-F942-6B60-B2409DE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3FE7-6ADA-D091-B888-AE6287E9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F50-F2BD-4B98-B65A-E9C6C1B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EE70-5059-24BA-BB79-356ACED4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B8A9D-FE14-06F2-AC35-92EDE8E1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C5C0-AD6C-31AF-4D9E-A7B06ED1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F6D0-2B0A-9272-3489-A78340DD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6FEBD-62D7-9446-925B-177140C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B7FA-092F-A0CA-79A7-4D47E8A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1C4F8-D276-698F-2942-47FA5AB78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D9C15-BFD1-EA21-DD65-E409241F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00E4-D81C-81E7-B5B3-B1C95EFC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DBD09-1219-DF55-7217-E83D0D98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3493-0C58-51C9-FA72-5698F24D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3B068-6239-04DF-70C5-DF72B2A3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FC14-31E9-13A7-7410-EE169C8D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BD2E-6AF7-721E-7914-06EAC9160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5FD-79C6-45C6-B7EB-FA047008FB4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1C80-12A5-C285-54EB-A7132F76D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BC72-5C7D-2CCD-07CA-C6DF23709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EEA6-3364-4DC3-B72F-FEC466E6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6F9A-9F6D-26DD-DCF3-1C2F09CE9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3750-BC9C-F2B3-CC2B-CE5126278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C8E9-99F0-0593-894D-C52F9585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8" y="1027906"/>
            <a:ext cx="11227364" cy="49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0733-FE73-ED6B-C9C2-178E4FE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Computing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D64C-E640-F869-A5CA-C21F5AA2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</a:rPr>
              <a:t>Pandas</a:t>
            </a:r>
            <a:r>
              <a:rPr lang="en-US" sz="2000" b="0" i="0" dirty="0">
                <a:effectLst/>
              </a:rPr>
              <a:t> offers data structure and tools for effective data manipulation and analysis.</a:t>
            </a:r>
          </a:p>
          <a:p>
            <a:pPr lvl="1"/>
            <a:r>
              <a:rPr lang="en-US" sz="2000" b="0" i="0" dirty="0">
                <a:effectLst/>
              </a:rPr>
              <a:t>It provides fast access to structured data.</a:t>
            </a:r>
          </a:p>
          <a:p>
            <a:pPr lvl="1"/>
            <a:r>
              <a:rPr lang="en-US" sz="2000" b="0" i="0" dirty="0">
                <a:effectLst/>
              </a:rPr>
              <a:t>The primary instrument of Pandas is a two dimensional table consisting of column and row labels, which are called a data frame.</a:t>
            </a:r>
          </a:p>
          <a:p>
            <a:pPr lvl="1"/>
            <a:r>
              <a:rPr lang="en-US" sz="2000" b="0" i="0" dirty="0">
                <a:effectLst/>
              </a:rPr>
              <a:t>It is designed to provide easy indexing functionality.</a:t>
            </a:r>
          </a:p>
          <a:p>
            <a:pPr marL="0" indent="0" algn="l">
              <a:buNone/>
            </a:pPr>
            <a:endParaRPr lang="en-US" sz="2000" b="0" i="0" dirty="0">
              <a:effectLst/>
            </a:endParaRPr>
          </a:p>
          <a:p>
            <a:r>
              <a:rPr lang="en-US" sz="2400" b="1" i="0" dirty="0">
                <a:effectLst/>
              </a:rPr>
              <a:t>NumPy</a:t>
            </a:r>
            <a:r>
              <a:rPr lang="en-US" sz="2000" b="0" i="0" dirty="0">
                <a:effectLst/>
              </a:rPr>
              <a:t> library uses arrays for its inputs and outputs.</a:t>
            </a:r>
          </a:p>
          <a:p>
            <a:pPr lvl="1"/>
            <a:r>
              <a:rPr lang="en-US" sz="1600" b="0" i="0" dirty="0">
                <a:effectLst/>
              </a:rPr>
              <a:t>It can be extended to objects for matrices, and with minor coding changes, developers can perform fast array processing.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r>
              <a:rPr lang="en-US" sz="2400" b="1" i="0" dirty="0">
                <a:effectLst/>
              </a:rPr>
              <a:t>SciPy</a:t>
            </a:r>
            <a:r>
              <a:rPr lang="en-US" sz="2000" b="0" i="0" dirty="0">
                <a:effectLst/>
              </a:rPr>
              <a:t> includes functions for </a:t>
            </a:r>
          </a:p>
          <a:p>
            <a:pPr lvl="1"/>
            <a:r>
              <a:rPr lang="en-US" sz="1600" b="0" i="0" dirty="0">
                <a:effectLst/>
              </a:rPr>
              <a:t>some advanced math problems as listed on this slide, </a:t>
            </a:r>
            <a:r>
              <a:rPr lang="en-US" sz="2000" b="0" i="0" dirty="0">
                <a:effectLst/>
              </a:rPr>
              <a:t>as well as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7379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83801-2A9E-4403-8779-543F08749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45" y="1573148"/>
            <a:ext cx="10515600" cy="4370452"/>
          </a:xfrm>
        </p:spPr>
      </p:pic>
    </p:spTree>
    <p:extLst>
      <p:ext uri="{BB962C8B-B14F-4D97-AF65-F5344CB8AC3E}">
        <p14:creationId xmlns:p14="http://schemas.microsoft.com/office/powerpoint/2010/main" val="407853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718A-4525-E951-8A28-55D62735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3802-EEBF-03AF-F212-97891312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0" i="0" dirty="0">
                <a:effectLst/>
              </a:rPr>
              <a:t>Using data visualization methods is the best way to communicate with others, showing the meaningful results of analysis.</a:t>
            </a:r>
          </a:p>
          <a:p>
            <a:r>
              <a:rPr lang="en-US" sz="2800" b="0" i="0" dirty="0">
                <a:effectLst/>
              </a:rPr>
              <a:t>These libraries enable you to create graphs, charts, and maps.</a:t>
            </a:r>
          </a:p>
          <a:p>
            <a:pPr marL="0" indent="0">
              <a:buNone/>
            </a:pPr>
            <a:endParaRPr lang="en-US" sz="28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</a:rPr>
              <a:t>The Matplotlib lib package is the most well-known library for data visualization.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- It is great for making graphs and plots.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- The graphs are also highly customizable.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Another high-level visualization library is Seaborn.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0" i="0" dirty="0">
                <a:effectLst/>
              </a:rPr>
              <a:t>It is based on Matplotlib.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0" i="0" dirty="0">
                <a:effectLst/>
              </a:rPr>
              <a:t>It's very easy to generate various plots such as heat maps, time series, and violin plots.</a:t>
            </a:r>
          </a:p>
        </p:txBody>
      </p:sp>
    </p:spTree>
    <p:extLst>
      <p:ext uri="{BB962C8B-B14F-4D97-AF65-F5344CB8AC3E}">
        <p14:creationId xmlns:p14="http://schemas.microsoft.com/office/powerpoint/2010/main" val="88580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18FBB-0047-67F5-D695-8C288CBE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4903"/>
            <a:ext cx="10606384" cy="47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610-43B7-507A-2EA7-5BFFEAD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E4CE-105D-D574-4F4C-9C01F630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effectLst/>
              </a:rPr>
              <a:t>With machine learning algorithms, we're able to develop a model using our data set and obtain predictions.</a:t>
            </a:r>
          </a:p>
          <a:p>
            <a:r>
              <a:rPr lang="en-US" sz="2400" b="0" i="0" dirty="0">
                <a:effectLst/>
              </a:rPr>
              <a:t>The algorithmic libraries tackle some machine learning tasks from basic too complex.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</a:rPr>
              <a:t>The Scikit-learn library contains tools, for statistical modeling, including regression, classification, clustering, and so on.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	This library is built on NumPy, SciPy, and Matplotlib.</a:t>
            </a: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2. </a:t>
            </a:r>
            <a:r>
              <a:rPr lang="en-US" sz="2400" i="0" dirty="0" err="1">
                <a:effectLst/>
              </a:rPr>
              <a:t>Statsmodels</a:t>
            </a:r>
            <a:r>
              <a:rPr lang="en-US" sz="2400" i="0" dirty="0">
                <a:effectLst/>
              </a:rPr>
              <a:t> is also </a:t>
            </a:r>
            <a:r>
              <a:rPr lang="en-US" sz="2400" b="0" i="0" dirty="0">
                <a:effectLst/>
              </a:rPr>
              <a:t>a Python module that allows users to explore data, estimate statistical models, and perform statistical tests.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D0F-DA05-1689-0AE3-A7323413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E12E-F6B8-E81B-F6BC-4F15AC3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can be </a:t>
            </a:r>
            <a:r>
              <a:rPr lang="en-US" sz="2800" dirty="0">
                <a:solidFill>
                  <a:srgbClr val="FF0000"/>
                </a:solidFill>
              </a:rPr>
              <a:t>read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rgbClr val="FF0000"/>
                </a:solidFill>
              </a:rPr>
              <a:t>Pandas</a:t>
            </a:r>
            <a:r>
              <a:rPr lang="en-US" sz="2800" dirty="0"/>
              <a:t> package.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6EE5D-9557-D0C1-BA00-C312F4DA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81799"/>
            <a:ext cx="8534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717D-036B-A9A8-E122-3188A783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9742"/>
          </a:xfrm>
        </p:spPr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910B-DAE0-D7E4-D2F7-C4C29BD2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0B5C-59B6-E0CB-621E-A9EC8E3E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" y="1086712"/>
            <a:ext cx="12154047" cy="55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9DD1-0BA1-F49F-4D6D-7313743A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CSV into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AE43-37AE-EB38-2055-18286F9B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000" dirty="0"/>
          </a:p>
          <a:p>
            <a:pPr algn="l">
              <a:buFont typeface="+mj-lt"/>
              <a:buAutoNum type="arabicPeriod"/>
            </a:pPr>
            <a:endParaRPr lang="en-US" sz="2000" dirty="0"/>
          </a:p>
          <a:p>
            <a:pPr algn="l">
              <a:buFont typeface="+mj-lt"/>
              <a:buAutoNum type="arabicPeriod"/>
            </a:pPr>
            <a:endParaRPr lang="en-US" sz="2000" dirty="0"/>
          </a:p>
          <a:p>
            <a:pPr algn="l">
              <a:buFont typeface="+mj-lt"/>
              <a:buAutoNum type="arabicPeriod"/>
            </a:pPr>
            <a:endParaRPr lang="en-US" sz="2000" dirty="0"/>
          </a:p>
          <a:p>
            <a:pPr algn="l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n Pandas, the </a:t>
            </a:r>
            <a:r>
              <a:rPr lang="en-US" sz="2000" b="0" i="0" dirty="0" err="1">
                <a:effectLst/>
              </a:rPr>
              <a:t>read_csv</a:t>
            </a:r>
            <a:r>
              <a:rPr lang="en-US" sz="2000" b="0" i="0" dirty="0">
                <a:effectLst/>
              </a:rPr>
              <a:t> method can read in files with columns separated by commas into a Pandas data frame.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</a:rPr>
              <a:t>Reading data in Pandas can be done quickly in three lines.</a:t>
            </a:r>
          </a:p>
          <a:p>
            <a:pPr lvl="1">
              <a:buFont typeface="+mj-lt"/>
              <a:buAutoNum type="arabicPeriod"/>
            </a:pPr>
            <a:r>
              <a:rPr lang="en-US" sz="1600" b="0" i="0" dirty="0">
                <a:effectLst/>
              </a:rPr>
              <a:t>First, import Pandas, then define a variable with a file path.</a:t>
            </a:r>
          </a:p>
          <a:p>
            <a:pPr lvl="1">
              <a:buFont typeface="+mj-lt"/>
              <a:buAutoNum type="arabicPeriod"/>
            </a:pPr>
            <a:r>
              <a:rPr lang="en-US" sz="1600" b="0" i="0" dirty="0">
                <a:effectLst/>
              </a:rPr>
              <a:t>And then use the </a:t>
            </a:r>
            <a:r>
              <a:rPr lang="en-US" sz="1600" b="0" i="0" dirty="0" err="1">
                <a:effectLst/>
              </a:rPr>
              <a:t>read_csv</a:t>
            </a:r>
            <a:r>
              <a:rPr lang="en-US" sz="1600" b="0" i="0" dirty="0">
                <a:effectLst/>
              </a:rPr>
              <a:t> method to import the data.</a:t>
            </a:r>
          </a:p>
          <a:p>
            <a:pPr lvl="1">
              <a:buFont typeface="+mj-lt"/>
              <a:buAutoNum type="arabicPeriod"/>
            </a:pPr>
            <a:r>
              <a:rPr lang="en-US" sz="1600" b="0" i="0" dirty="0">
                <a:effectLst/>
              </a:rPr>
              <a:t>However, </a:t>
            </a:r>
            <a:r>
              <a:rPr lang="en-US" sz="1600" b="0" i="0" dirty="0" err="1">
                <a:effectLst/>
              </a:rPr>
              <a:t>read_csv</a:t>
            </a:r>
            <a:r>
              <a:rPr lang="en-US" sz="1600" b="0" i="0" dirty="0">
                <a:effectLst/>
              </a:rPr>
              <a:t> assumes the data contains a header.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Our data on used cars has no column headers.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So we need to specify </a:t>
            </a:r>
            <a:r>
              <a:rPr lang="en-US" sz="2000" b="0" i="0" dirty="0" err="1">
                <a:effectLst/>
              </a:rPr>
              <a:t>read_csv</a:t>
            </a:r>
            <a:r>
              <a:rPr lang="en-US" sz="2000" b="0" i="0" dirty="0">
                <a:effectLst/>
              </a:rPr>
              <a:t> to not assign headers by setting header to none.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DFFD1-44CF-2587-D526-819C0985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25" y="1613361"/>
            <a:ext cx="6972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5F48-7AF2-2B63-3386-7DB7099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Data Frame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C46-1A10-DDC4-97FE-643DFFFD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81ACB-404A-C892-C59A-49C90BC7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55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4307-C34E-4A1C-CCCA-60660A64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54545"/>
                </a:solidFill>
                <a:effectLst/>
                <a:latin typeface="Inter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F354-FF37-1697-AC4C-9B0B166E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Identify three types of Python libraries and describe their uses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Demonstrate how to import and export data in Python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Analyze Python data using a dataset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Access databases using Python database APIs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54545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FD47-0AAC-7409-5C56-E93B941D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862F-C182-2C55-136B-C4DEEF90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BE43D-1013-600B-10CC-965467B1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168"/>
            <a:ext cx="10849734" cy="36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5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A77B-1B24-5BAE-79BB-0ACF6BA3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4490-4270-B4A2-0F81-C38BEFE4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D7B95-AC11-6091-653C-BB14F512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828800"/>
            <a:ext cx="9334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1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BA0E-74EC-5ABD-614D-061467FF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 Pandas data frame to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D26E4-2556-EDDD-853C-9D66580A2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3015456"/>
            <a:ext cx="8705850" cy="1971675"/>
          </a:xfrm>
        </p:spPr>
      </p:pic>
    </p:spTree>
    <p:extLst>
      <p:ext uri="{BB962C8B-B14F-4D97-AF65-F5344CB8AC3E}">
        <p14:creationId xmlns:p14="http://schemas.microsoft.com/office/powerpoint/2010/main" val="427945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5A0F-6E9B-B21A-0A00-1F364E63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to different formats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93C9E-B169-0947-45C9-1A2FEF11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329656"/>
            <a:ext cx="8896350" cy="3343275"/>
          </a:xfrm>
        </p:spPr>
      </p:pic>
    </p:spTree>
    <p:extLst>
      <p:ext uri="{BB962C8B-B14F-4D97-AF65-F5344CB8AC3E}">
        <p14:creationId xmlns:p14="http://schemas.microsoft.com/office/powerpoint/2010/main" val="245761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FA81-B699-3148-B783-28560A7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Insights form the data: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290-7883-2B67-4FAA-B6E34037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94EB8-24D9-0708-E97D-9CEC48CA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167731"/>
            <a:ext cx="8772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5A52-1D7B-9C58-93F1-66705561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Insights form the data: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8DF9-E385-0C18-5077-CEB3715F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F07DA-BEC8-B1C4-3646-9E449523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363019"/>
            <a:ext cx="8401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5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E640-271D-3852-3618-2E9833D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227D-5716-4280-ABA6-D2E70EBB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B3A19-2E5E-7235-87BE-D4424B40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5" y="536523"/>
            <a:ext cx="11508233" cy="57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0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3056-159B-1944-DC7D-EB4AE1FB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067B-71A1-7A8D-9D42-D7CD67E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07D68-A40A-9BBF-26EC-FF5EF482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" y="365125"/>
            <a:ext cx="113533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0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0F94-9DA4-F955-275E-3D5593D6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0DAE-318B-46D2-6AAE-B541D2BC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F8488-2F7B-B4C0-19B5-4FDC94D4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5" y="365125"/>
            <a:ext cx="1120426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6DE1-8DCC-8093-D68D-7F54BA56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3197-1F4E-494F-753F-331F06E1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A2BD3-06F3-8EAD-2683-381BD59E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5" y="530941"/>
            <a:ext cx="11603052" cy="56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6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C75D-F476-2A32-65D2-B41FF92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E211-221B-C438-F2D9-1EB7C117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we are going to use analyze data</a:t>
            </a:r>
          </a:p>
          <a:p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SciKit</a:t>
            </a:r>
            <a:r>
              <a:rPr lang="en-US" dirty="0"/>
              <a:t> learn (</a:t>
            </a:r>
            <a:r>
              <a:rPr lang="en-US" dirty="0" err="1"/>
              <a:t>Klearn</a:t>
            </a:r>
            <a:r>
              <a:rPr lang="en-US" dirty="0"/>
              <a:t>) libraries are used to analyze data</a:t>
            </a:r>
          </a:p>
          <a:p>
            <a:r>
              <a:rPr lang="en-US" dirty="0"/>
              <a:t>These python libraries are integral to becoming a data scientist and are used in industries such as Healthcare, Finance, Insurance, Internet etc.,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64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9B9A-3762-D8AB-A535-4F820EF2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C7B1-F99C-7F96-11B6-2A63E9EA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F32ED-5638-515E-D6E5-5B753B48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4" y="799562"/>
            <a:ext cx="9861692" cy="52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8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00-93B0-1B2F-5AD8-DAD4CACF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A8A2-96A2-FB08-8026-CD4CE49D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681AF-9A7E-D42F-55F7-842F3C30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319212"/>
            <a:ext cx="8696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16E-1CFF-C9A5-92AD-F42BCADA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2C70-ED92-B3D7-F44C-05B5B0D8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B39A3-17E3-F783-C60E-7EE296A5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8" y="1825625"/>
            <a:ext cx="9565965" cy="36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02C4-EF35-C331-E4CF-C15C6A6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FB04-CEF9-580B-4F3F-09069A56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5D154-B644-75FC-6E34-9D6F5B5F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1" y="471948"/>
            <a:ext cx="11430183" cy="58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4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E29E-089F-AF29-8E7D-A0EA650A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F761-58C3-7AFF-55D3-A935FBBD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5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E589-C8A3-8F2E-9446-2DE09CA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9D5E-4BF1-C717-9555-111716F5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22872-ECA6-4B25-D3B3-4363F228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530942"/>
            <a:ext cx="10917632" cy="596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8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18D2-A53E-F5BF-2509-5CE9414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C920-69D2-44C6-F834-8B4DEEE7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understand dataset characteristics</a:t>
            </a:r>
          </a:p>
          <a:p>
            <a:r>
              <a:rPr lang="en-US" dirty="0"/>
              <a:t>Get an overview of Python Packages for analyzing the data</a:t>
            </a:r>
          </a:p>
          <a:p>
            <a:r>
              <a:rPr lang="en-US" dirty="0"/>
              <a:t>Learn how to import data and start analyzing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ED78-FA64-0D3C-3148-DE070A1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88E3-2933-4B1E-6379-FEAC63FF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 for automobiles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BCEE4-EFD6-A0FB-841A-2379B0C4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3" y="2226186"/>
            <a:ext cx="11867074" cy="390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5E56C-5679-2EEE-5B31-6C460539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18" y="6176963"/>
            <a:ext cx="6731564" cy="4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8193-FD90-3F22-181C-28EADCC8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of the attributes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BBB6A-42B6-0938-FAD2-E5925DA0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" y="1690688"/>
            <a:ext cx="11929761" cy="43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FDD-72B8-2B97-E630-C75DA571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C846-8C24-239F-3170-BCFE19FC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Symboling</a:t>
            </a:r>
            <a:r>
              <a:rPr lang="en-US" dirty="0"/>
              <a:t>: corresponds to the insurance risk level of the car</a:t>
            </a:r>
          </a:p>
          <a:p>
            <a:r>
              <a:rPr lang="en-US" dirty="0"/>
              <a:t>Normalized losses: The relative average loss payment per insured vehicle year</a:t>
            </a:r>
          </a:p>
          <a:p>
            <a:endParaRPr lang="en-US" dirty="0"/>
          </a:p>
          <a:p>
            <a:r>
              <a:rPr lang="en-US" dirty="0"/>
              <a:t>Price: Target value or label i.e., the value that we want to predict from the dataset and the predictors should be all the other variables listed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5598-D584-4EDE-C0EB-06538F8D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25FC-49AD-FA26-5D41-69C1D28E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library is a collection of functions and methods that allow you to perform lots of actions without writing any code</a:t>
            </a:r>
          </a:p>
          <a:p>
            <a:r>
              <a:rPr lang="en-US" dirty="0"/>
              <a:t>The libraries usually contain built-in modules providing different functionalities which we can use directly</a:t>
            </a:r>
          </a:p>
          <a:p>
            <a:r>
              <a:rPr lang="en-US" dirty="0"/>
              <a:t>We have divided the python data analysis libraries into three groups</a:t>
            </a:r>
          </a:p>
          <a:p>
            <a:pPr lvl="1"/>
            <a:r>
              <a:rPr lang="en-US" dirty="0"/>
              <a:t>Scientific Computing Libraries</a:t>
            </a:r>
          </a:p>
          <a:p>
            <a:pPr lvl="1"/>
            <a:r>
              <a:rPr lang="en-US" dirty="0"/>
              <a:t>Visualization Libraries</a:t>
            </a:r>
          </a:p>
          <a:p>
            <a:pPr lvl="1"/>
            <a:r>
              <a:rPr lang="en-US" dirty="0"/>
              <a:t>Algorithmic Libraries</a:t>
            </a:r>
          </a:p>
        </p:txBody>
      </p:sp>
    </p:spTree>
    <p:extLst>
      <p:ext uri="{BB962C8B-B14F-4D97-AF65-F5344CB8AC3E}">
        <p14:creationId xmlns:p14="http://schemas.microsoft.com/office/powerpoint/2010/main" val="27501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704</Words>
  <Application>Microsoft Office PowerPoint</Application>
  <PresentationFormat>Widescreen</PresentationFormat>
  <Paragraphs>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Office Theme</vt:lpstr>
      <vt:lpstr>Importing DataSets</vt:lpstr>
      <vt:lpstr>Learning Objectives</vt:lpstr>
      <vt:lpstr>Introduction</vt:lpstr>
      <vt:lpstr>PowerPoint Presentation</vt:lpstr>
      <vt:lpstr>Importing DataSets</vt:lpstr>
      <vt:lpstr>Understanding the Data</vt:lpstr>
      <vt:lpstr>Each of the attributes in the dataset</vt:lpstr>
      <vt:lpstr>PowerPoint Presentation</vt:lpstr>
      <vt:lpstr>Python Packages for Data Science</vt:lpstr>
      <vt:lpstr>PowerPoint Presentation</vt:lpstr>
      <vt:lpstr>Scientific Computing Libraries</vt:lpstr>
      <vt:lpstr>PowerPoint Presentation</vt:lpstr>
      <vt:lpstr>Visualization Libraries</vt:lpstr>
      <vt:lpstr>PowerPoint Presentation</vt:lpstr>
      <vt:lpstr>Algorithmic Libraries</vt:lpstr>
      <vt:lpstr>Importing Data in Python</vt:lpstr>
      <vt:lpstr>Getting Data</vt:lpstr>
      <vt:lpstr>Importing a CSV into Python</vt:lpstr>
      <vt:lpstr>Printing the Data Frame in Python</vt:lpstr>
      <vt:lpstr>Adding Headers</vt:lpstr>
      <vt:lpstr>Adding Headers</vt:lpstr>
      <vt:lpstr>Exporting a Pandas data frame to CSV</vt:lpstr>
      <vt:lpstr>Exporting to different formats in Python</vt:lpstr>
      <vt:lpstr>Basic Insights form the data: Data types</vt:lpstr>
      <vt:lpstr>Basic Insights form the data: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DataSets</dc:title>
  <dc:creator>Siva</dc:creator>
  <cp:lastModifiedBy>Siva</cp:lastModifiedBy>
  <cp:revision>8</cp:revision>
  <dcterms:created xsi:type="dcterms:W3CDTF">2024-03-05T01:59:55Z</dcterms:created>
  <dcterms:modified xsi:type="dcterms:W3CDTF">2024-03-11T02:12:06Z</dcterms:modified>
</cp:coreProperties>
</file>