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Open Sans" charset="1" panose="020B0606030504020204"/>
      <p:regular r:id="rId7"/>
    </p:embeddedFont>
    <p:embeddedFont>
      <p:font typeface="Open Sans Light" charset="1" panose="020B0306030504020204"/>
      <p:regular r:id="rId8"/>
    </p:embeddedFont>
    <p:embeddedFont>
      <p:font typeface="Breathing" charset="1" panose="02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6000" y="1966224"/>
            <a:ext cx="6048000" cy="429990"/>
            <a:chOff x="0" y="0"/>
            <a:chExt cx="2167467" cy="154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7467" cy="154099"/>
            </a:xfrm>
            <a:custGeom>
              <a:avLst/>
              <a:gdLst/>
              <a:ahLst/>
              <a:cxnLst/>
              <a:rect r="r" b="b" t="t" l="l"/>
              <a:pathLst>
                <a:path h="154099" w="2167467">
                  <a:moveTo>
                    <a:pt x="47363" y="0"/>
                  </a:moveTo>
                  <a:lnTo>
                    <a:pt x="2120104" y="0"/>
                  </a:lnTo>
                  <a:cubicBezTo>
                    <a:pt x="2146262" y="0"/>
                    <a:pt x="2167467" y="21205"/>
                    <a:pt x="2167467" y="47363"/>
                  </a:cubicBezTo>
                  <a:lnTo>
                    <a:pt x="2167467" y="106736"/>
                  </a:lnTo>
                  <a:cubicBezTo>
                    <a:pt x="2167467" y="119297"/>
                    <a:pt x="2162477" y="131344"/>
                    <a:pt x="2153595" y="140227"/>
                  </a:cubicBezTo>
                  <a:cubicBezTo>
                    <a:pt x="2144712" y="149109"/>
                    <a:pt x="2132665" y="154099"/>
                    <a:pt x="2120104" y="154099"/>
                  </a:cubicBezTo>
                  <a:lnTo>
                    <a:pt x="47363" y="154099"/>
                  </a:lnTo>
                  <a:cubicBezTo>
                    <a:pt x="21205" y="154099"/>
                    <a:pt x="0" y="132894"/>
                    <a:pt x="0" y="106736"/>
                  </a:cubicBezTo>
                  <a:lnTo>
                    <a:pt x="0" y="47363"/>
                  </a:lnTo>
                  <a:cubicBezTo>
                    <a:pt x="0" y="21205"/>
                    <a:pt x="21205" y="0"/>
                    <a:pt x="4736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167467" cy="1731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6000" y="2585664"/>
            <a:ext cx="2902143" cy="1902429"/>
            <a:chOff x="0" y="0"/>
            <a:chExt cx="1040063" cy="6817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0063" cy="681788"/>
            </a:xfrm>
            <a:custGeom>
              <a:avLst/>
              <a:gdLst/>
              <a:ahLst/>
              <a:cxnLst/>
              <a:rect r="r" b="b" t="t" l="l"/>
              <a:pathLst>
                <a:path h="681788" w="1040063">
                  <a:moveTo>
                    <a:pt x="53353" y="0"/>
                  </a:moveTo>
                  <a:lnTo>
                    <a:pt x="986709" y="0"/>
                  </a:lnTo>
                  <a:cubicBezTo>
                    <a:pt x="1000860" y="0"/>
                    <a:pt x="1014430" y="5621"/>
                    <a:pt x="1024436" y="15627"/>
                  </a:cubicBezTo>
                  <a:cubicBezTo>
                    <a:pt x="1034442" y="25632"/>
                    <a:pt x="1040063" y="39203"/>
                    <a:pt x="1040063" y="53353"/>
                  </a:cubicBezTo>
                  <a:lnTo>
                    <a:pt x="1040063" y="628434"/>
                  </a:lnTo>
                  <a:cubicBezTo>
                    <a:pt x="1040063" y="642585"/>
                    <a:pt x="1034442" y="656155"/>
                    <a:pt x="1024436" y="666161"/>
                  </a:cubicBezTo>
                  <a:cubicBezTo>
                    <a:pt x="1014430" y="676166"/>
                    <a:pt x="1000860" y="681788"/>
                    <a:pt x="986709" y="681788"/>
                  </a:cubicBezTo>
                  <a:lnTo>
                    <a:pt x="53353" y="681788"/>
                  </a:lnTo>
                  <a:cubicBezTo>
                    <a:pt x="23887" y="681788"/>
                    <a:pt x="0" y="657901"/>
                    <a:pt x="0" y="628434"/>
                  </a:cubicBezTo>
                  <a:lnTo>
                    <a:pt x="0" y="53353"/>
                  </a:lnTo>
                  <a:cubicBezTo>
                    <a:pt x="0" y="39203"/>
                    <a:pt x="5621" y="25632"/>
                    <a:pt x="15627" y="15627"/>
                  </a:cubicBezTo>
                  <a:cubicBezTo>
                    <a:pt x="25632" y="5621"/>
                    <a:pt x="39203" y="0"/>
                    <a:pt x="53353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040063" cy="700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901857" y="2585664"/>
            <a:ext cx="2902143" cy="1902429"/>
            <a:chOff x="0" y="0"/>
            <a:chExt cx="1040063" cy="681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0063" cy="681788"/>
            </a:xfrm>
            <a:custGeom>
              <a:avLst/>
              <a:gdLst/>
              <a:ahLst/>
              <a:cxnLst/>
              <a:rect r="r" b="b" t="t" l="l"/>
              <a:pathLst>
                <a:path h="681788" w="1040063">
                  <a:moveTo>
                    <a:pt x="53353" y="0"/>
                  </a:moveTo>
                  <a:lnTo>
                    <a:pt x="986709" y="0"/>
                  </a:lnTo>
                  <a:cubicBezTo>
                    <a:pt x="1000860" y="0"/>
                    <a:pt x="1014430" y="5621"/>
                    <a:pt x="1024436" y="15627"/>
                  </a:cubicBezTo>
                  <a:cubicBezTo>
                    <a:pt x="1034442" y="25632"/>
                    <a:pt x="1040063" y="39203"/>
                    <a:pt x="1040063" y="53353"/>
                  </a:cubicBezTo>
                  <a:lnTo>
                    <a:pt x="1040063" y="628434"/>
                  </a:lnTo>
                  <a:cubicBezTo>
                    <a:pt x="1040063" y="642585"/>
                    <a:pt x="1034442" y="656155"/>
                    <a:pt x="1024436" y="666161"/>
                  </a:cubicBezTo>
                  <a:cubicBezTo>
                    <a:pt x="1014430" y="676166"/>
                    <a:pt x="1000860" y="681788"/>
                    <a:pt x="986709" y="681788"/>
                  </a:cubicBezTo>
                  <a:lnTo>
                    <a:pt x="53353" y="681788"/>
                  </a:lnTo>
                  <a:cubicBezTo>
                    <a:pt x="23887" y="681788"/>
                    <a:pt x="0" y="657901"/>
                    <a:pt x="0" y="628434"/>
                  </a:cubicBezTo>
                  <a:lnTo>
                    <a:pt x="0" y="53353"/>
                  </a:lnTo>
                  <a:cubicBezTo>
                    <a:pt x="0" y="39203"/>
                    <a:pt x="5621" y="25632"/>
                    <a:pt x="15627" y="15627"/>
                  </a:cubicBezTo>
                  <a:cubicBezTo>
                    <a:pt x="25632" y="5621"/>
                    <a:pt x="39203" y="0"/>
                    <a:pt x="53353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040063" cy="7008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56000" y="4678593"/>
            <a:ext cx="6048000" cy="1354073"/>
            <a:chOff x="0" y="0"/>
            <a:chExt cx="2167467" cy="4852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167467" cy="485269"/>
            </a:xfrm>
            <a:custGeom>
              <a:avLst/>
              <a:gdLst/>
              <a:ahLst/>
              <a:cxnLst/>
              <a:rect r="r" b="b" t="t" l="l"/>
              <a:pathLst>
                <a:path h="485269" w="2167467">
                  <a:moveTo>
                    <a:pt x="25602" y="0"/>
                  </a:moveTo>
                  <a:lnTo>
                    <a:pt x="2141865" y="0"/>
                  </a:lnTo>
                  <a:cubicBezTo>
                    <a:pt x="2156004" y="0"/>
                    <a:pt x="2167467" y="11462"/>
                    <a:pt x="2167467" y="25602"/>
                  </a:cubicBezTo>
                  <a:lnTo>
                    <a:pt x="2167467" y="459667"/>
                  </a:lnTo>
                  <a:cubicBezTo>
                    <a:pt x="2167467" y="473807"/>
                    <a:pt x="2156004" y="485269"/>
                    <a:pt x="2141865" y="485269"/>
                  </a:cubicBezTo>
                  <a:lnTo>
                    <a:pt x="25602" y="485269"/>
                  </a:lnTo>
                  <a:cubicBezTo>
                    <a:pt x="11462" y="485269"/>
                    <a:pt x="0" y="473807"/>
                    <a:pt x="0" y="459667"/>
                  </a:cubicBezTo>
                  <a:lnTo>
                    <a:pt x="0" y="25602"/>
                  </a:lnTo>
                  <a:cubicBezTo>
                    <a:pt x="0" y="11462"/>
                    <a:pt x="11462" y="0"/>
                    <a:pt x="25602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2167467" cy="504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0" y="8694235"/>
            <a:ext cx="2307002" cy="2007946"/>
          </a:xfrm>
          <a:custGeom>
            <a:avLst/>
            <a:gdLst/>
            <a:ahLst/>
            <a:cxnLst/>
            <a:rect r="r" b="b" t="t" l="l"/>
            <a:pathLst>
              <a:path h="2007946" w="2307002">
                <a:moveTo>
                  <a:pt x="0" y="0"/>
                </a:moveTo>
                <a:lnTo>
                  <a:pt x="2307002" y="0"/>
                </a:lnTo>
                <a:lnTo>
                  <a:pt x="2307002" y="2007946"/>
                </a:lnTo>
                <a:lnTo>
                  <a:pt x="0" y="2007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756000" y="6223165"/>
            <a:ext cx="6048000" cy="2887440"/>
            <a:chOff x="0" y="0"/>
            <a:chExt cx="2167467" cy="103479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67467" cy="1034793"/>
            </a:xfrm>
            <a:custGeom>
              <a:avLst/>
              <a:gdLst/>
              <a:ahLst/>
              <a:cxnLst/>
              <a:rect r="r" b="b" t="t" l="l"/>
              <a:pathLst>
                <a:path h="1034793" w="2167467">
                  <a:moveTo>
                    <a:pt x="25602" y="0"/>
                  </a:moveTo>
                  <a:lnTo>
                    <a:pt x="2141865" y="0"/>
                  </a:lnTo>
                  <a:cubicBezTo>
                    <a:pt x="2156004" y="0"/>
                    <a:pt x="2167467" y="11462"/>
                    <a:pt x="2167467" y="25602"/>
                  </a:cubicBezTo>
                  <a:lnTo>
                    <a:pt x="2167467" y="1009192"/>
                  </a:lnTo>
                  <a:cubicBezTo>
                    <a:pt x="2167467" y="1023331"/>
                    <a:pt x="2156004" y="1034793"/>
                    <a:pt x="2141865" y="1034793"/>
                  </a:cubicBezTo>
                  <a:lnTo>
                    <a:pt x="25602" y="1034793"/>
                  </a:lnTo>
                  <a:cubicBezTo>
                    <a:pt x="11462" y="1034793"/>
                    <a:pt x="0" y="1023331"/>
                    <a:pt x="0" y="1009192"/>
                  </a:cubicBezTo>
                  <a:lnTo>
                    <a:pt x="0" y="25602"/>
                  </a:lnTo>
                  <a:cubicBezTo>
                    <a:pt x="0" y="11462"/>
                    <a:pt x="11462" y="0"/>
                    <a:pt x="25602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2167467" cy="10538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63798" y="6613690"/>
            <a:ext cx="5838914" cy="2393765"/>
            <a:chOff x="0" y="0"/>
            <a:chExt cx="2092535" cy="8578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92535" cy="857871"/>
            </a:xfrm>
            <a:custGeom>
              <a:avLst/>
              <a:gdLst/>
              <a:ahLst/>
              <a:cxnLst/>
              <a:rect r="r" b="b" t="t" l="l"/>
              <a:pathLst>
                <a:path h="857871" w="2092535">
                  <a:moveTo>
                    <a:pt x="26518" y="0"/>
                  </a:moveTo>
                  <a:lnTo>
                    <a:pt x="2066017" y="0"/>
                  </a:lnTo>
                  <a:cubicBezTo>
                    <a:pt x="2073050" y="0"/>
                    <a:pt x="2079795" y="2794"/>
                    <a:pt x="2084768" y="7767"/>
                  </a:cubicBezTo>
                  <a:cubicBezTo>
                    <a:pt x="2089741" y="12740"/>
                    <a:pt x="2092535" y="19485"/>
                    <a:pt x="2092535" y="26518"/>
                  </a:cubicBezTo>
                  <a:lnTo>
                    <a:pt x="2092535" y="831353"/>
                  </a:lnTo>
                  <a:cubicBezTo>
                    <a:pt x="2092535" y="845999"/>
                    <a:pt x="2080662" y="857871"/>
                    <a:pt x="2066017" y="857871"/>
                  </a:cubicBezTo>
                  <a:lnTo>
                    <a:pt x="26518" y="857871"/>
                  </a:lnTo>
                  <a:cubicBezTo>
                    <a:pt x="11873" y="857871"/>
                    <a:pt x="0" y="845999"/>
                    <a:pt x="0" y="831353"/>
                  </a:cubicBezTo>
                  <a:lnTo>
                    <a:pt x="0" y="26518"/>
                  </a:lnTo>
                  <a:cubicBezTo>
                    <a:pt x="0" y="11873"/>
                    <a:pt x="11873" y="0"/>
                    <a:pt x="2651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092535" cy="8769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63798" y="5034735"/>
            <a:ext cx="5838914" cy="912669"/>
            <a:chOff x="0" y="0"/>
            <a:chExt cx="2092535" cy="3270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92535" cy="327080"/>
            </a:xfrm>
            <a:custGeom>
              <a:avLst/>
              <a:gdLst/>
              <a:ahLst/>
              <a:cxnLst/>
              <a:rect r="r" b="b" t="t" l="l"/>
              <a:pathLst>
                <a:path h="327080" w="2092535">
                  <a:moveTo>
                    <a:pt x="26518" y="0"/>
                  </a:moveTo>
                  <a:lnTo>
                    <a:pt x="2066017" y="0"/>
                  </a:lnTo>
                  <a:cubicBezTo>
                    <a:pt x="2073050" y="0"/>
                    <a:pt x="2079795" y="2794"/>
                    <a:pt x="2084768" y="7767"/>
                  </a:cubicBezTo>
                  <a:cubicBezTo>
                    <a:pt x="2089741" y="12740"/>
                    <a:pt x="2092535" y="19485"/>
                    <a:pt x="2092535" y="26518"/>
                  </a:cubicBezTo>
                  <a:lnTo>
                    <a:pt x="2092535" y="300562"/>
                  </a:lnTo>
                  <a:cubicBezTo>
                    <a:pt x="2092535" y="315207"/>
                    <a:pt x="2080662" y="327080"/>
                    <a:pt x="2066017" y="327080"/>
                  </a:cubicBezTo>
                  <a:lnTo>
                    <a:pt x="26518" y="327080"/>
                  </a:lnTo>
                  <a:cubicBezTo>
                    <a:pt x="11873" y="327080"/>
                    <a:pt x="0" y="315207"/>
                    <a:pt x="0" y="300562"/>
                  </a:cubicBezTo>
                  <a:lnTo>
                    <a:pt x="0" y="26518"/>
                  </a:lnTo>
                  <a:cubicBezTo>
                    <a:pt x="0" y="11873"/>
                    <a:pt x="11873" y="0"/>
                    <a:pt x="26518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2092535" cy="346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63798" y="3002441"/>
            <a:ext cx="2683765" cy="1399927"/>
            <a:chOff x="0" y="0"/>
            <a:chExt cx="961801" cy="50170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61801" cy="501702"/>
            </a:xfrm>
            <a:custGeom>
              <a:avLst/>
              <a:gdLst/>
              <a:ahLst/>
              <a:cxnLst/>
              <a:rect r="r" b="b" t="t" l="l"/>
              <a:pathLst>
                <a:path h="501702" w="961801">
                  <a:moveTo>
                    <a:pt x="57694" y="0"/>
                  </a:moveTo>
                  <a:lnTo>
                    <a:pt x="904106" y="0"/>
                  </a:lnTo>
                  <a:cubicBezTo>
                    <a:pt x="919408" y="0"/>
                    <a:pt x="934082" y="6079"/>
                    <a:pt x="944902" y="16898"/>
                  </a:cubicBezTo>
                  <a:cubicBezTo>
                    <a:pt x="955722" y="27718"/>
                    <a:pt x="961801" y="42393"/>
                    <a:pt x="961801" y="57694"/>
                  </a:cubicBezTo>
                  <a:lnTo>
                    <a:pt x="961801" y="444008"/>
                  </a:lnTo>
                  <a:cubicBezTo>
                    <a:pt x="961801" y="459309"/>
                    <a:pt x="955722" y="473984"/>
                    <a:pt x="944902" y="484804"/>
                  </a:cubicBezTo>
                  <a:cubicBezTo>
                    <a:pt x="934082" y="495624"/>
                    <a:pt x="919408" y="501702"/>
                    <a:pt x="904106" y="501702"/>
                  </a:cubicBezTo>
                  <a:lnTo>
                    <a:pt x="57694" y="501702"/>
                  </a:lnTo>
                  <a:cubicBezTo>
                    <a:pt x="42393" y="501702"/>
                    <a:pt x="27718" y="495624"/>
                    <a:pt x="16898" y="484804"/>
                  </a:cubicBezTo>
                  <a:cubicBezTo>
                    <a:pt x="6079" y="473984"/>
                    <a:pt x="0" y="459309"/>
                    <a:pt x="0" y="444008"/>
                  </a:cubicBezTo>
                  <a:lnTo>
                    <a:pt x="0" y="57694"/>
                  </a:lnTo>
                  <a:cubicBezTo>
                    <a:pt x="0" y="42393"/>
                    <a:pt x="6079" y="27718"/>
                    <a:pt x="16898" y="16898"/>
                  </a:cubicBezTo>
                  <a:cubicBezTo>
                    <a:pt x="27718" y="6079"/>
                    <a:pt x="42393" y="0"/>
                    <a:pt x="576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961801" cy="520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4011046" y="3002441"/>
            <a:ext cx="2683765" cy="1399927"/>
            <a:chOff x="0" y="0"/>
            <a:chExt cx="961801" cy="50170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61801" cy="501702"/>
            </a:xfrm>
            <a:custGeom>
              <a:avLst/>
              <a:gdLst/>
              <a:ahLst/>
              <a:cxnLst/>
              <a:rect r="r" b="b" t="t" l="l"/>
              <a:pathLst>
                <a:path h="501702" w="961801">
                  <a:moveTo>
                    <a:pt x="57694" y="0"/>
                  </a:moveTo>
                  <a:lnTo>
                    <a:pt x="904106" y="0"/>
                  </a:lnTo>
                  <a:cubicBezTo>
                    <a:pt x="919408" y="0"/>
                    <a:pt x="934082" y="6079"/>
                    <a:pt x="944902" y="16898"/>
                  </a:cubicBezTo>
                  <a:cubicBezTo>
                    <a:pt x="955722" y="27718"/>
                    <a:pt x="961801" y="42393"/>
                    <a:pt x="961801" y="57694"/>
                  </a:cubicBezTo>
                  <a:lnTo>
                    <a:pt x="961801" y="444008"/>
                  </a:lnTo>
                  <a:cubicBezTo>
                    <a:pt x="961801" y="459309"/>
                    <a:pt x="955722" y="473984"/>
                    <a:pt x="944902" y="484804"/>
                  </a:cubicBezTo>
                  <a:cubicBezTo>
                    <a:pt x="934082" y="495624"/>
                    <a:pt x="919408" y="501702"/>
                    <a:pt x="904106" y="501702"/>
                  </a:cubicBezTo>
                  <a:lnTo>
                    <a:pt x="57694" y="501702"/>
                  </a:lnTo>
                  <a:cubicBezTo>
                    <a:pt x="42393" y="501702"/>
                    <a:pt x="27718" y="495624"/>
                    <a:pt x="16898" y="484804"/>
                  </a:cubicBezTo>
                  <a:cubicBezTo>
                    <a:pt x="6079" y="473984"/>
                    <a:pt x="0" y="459309"/>
                    <a:pt x="0" y="444008"/>
                  </a:cubicBezTo>
                  <a:lnTo>
                    <a:pt x="0" y="57694"/>
                  </a:lnTo>
                  <a:cubicBezTo>
                    <a:pt x="0" y="42393"/>
                    <a:pt x="6079" y="27718"/>
                    <a:pt x="16898" y="16898"/>
                  </a:cubicBezTo>
                  <a:cubicBezTo>
                    <a:pt x="27718" y="6079"/>
                    <a:pt x="42393" y="0"/>
                    <a:pt x="57694" y="0"/>
                  </a:cubicBezTo>
                  <a:close/>
                </a:path>
              </a:pathLst>
            </a:custGeom>
            <a:solidFill>
              <a:srgbClr val="FFFFFF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961801" cy="520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7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true" flipV="false" rot="0">
            <a:off x="6694811" y="8156252"/>
            <a:ext cx="1133536" cy="2860659"/>
          </a:xfrm>
          <a:custGeom>
            <a:avLst/>
            <a:gdLst/>
            <a:ahLst/>
            <a:cxnLst/>
            <a:rect r="r" b="b" t="t" l="l"/>
            <a:pathLst>
              <a:path h="2860659" w="1133536">
                <a:moveTo>
                  <a:pt x="1133536" y="0"/>
                </a:moveTo>
                <a:lnTo>
                  <a:pt x="0" y="0"/>
                </a:lnTo>
                <a:lnTo>
                  <a:pt x="0" y="2860659"/>
                </a:lnTo>
                <a:lnTo>
                  <a:pt x="1133536" y="2860659"/>
                </a:lnTo>
                <a:lnTo>
                  <a:pt x="1133536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false" rot="-10468742">
            <a:off x="-275624" y="-171955"/>
            <a:ext cx="1133536" cy="2860659"/>
          </a:xfrm>
          <a:custGeom>
            <a:avLst/>
            <a:gdLst/>
            <a:ahLst/>
            <a:cxnLst/>
            <a:rect r="r" b="b" t="t" l="l"/>
            <a:pathLst>
              <a:path h="2860659" w="1133536">
                <a:moveTo>
                  <a:pt x="1133535" y="0"/>
                </a:moveTo>
                <a:lnTo>
                  <a:pt x="0" y="0"/>
                </a:lnTo>
                <a:lnTo>
                  <a:pt x="0" y="2860658"/>
                </a:lnTo>
                <a:lnTo>
                  <a:pt x="1133535" y="2860658"/>
                </a:lnTo>
                <a:lnTo>
                  <a:pt x="1133535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true" flipV="true" rot="0">
            <a:off x="4536000" y="0"/>
            <a:ext cx="3024000" cy="1452628"/>
          </a:xfrm>
          <a:custGeom>
            <a:avLst/>
            <a:gdLst/>
            <a:ahLst/>
            <a:cxnLst/>
            <a:rect r="r" b="b" t="t" l="l"/>
            <a:pathLst>
              <a:path h="1452628" w="3024000">
                <a:moveTo>
                  <a:pt x="3024000" y="1452628"/>
                </a:moveTo>
                <a:lnTo>
                  <a:pt x="0" y="1452628"/>
                </a:lnTo>
                <a:lnTo>
                  <a:pt x="0" y="0"/>
                </a:lnTo>
                <a:lnTo>
                  <a:pt x="3024000" y="0"/>
                </a:lnTo>
                <a:lnTo>
                  <a:pt x="3024000" y="1452628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823108" y="1150282"/>
            <a:ext cx="3913784" cy="34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spc="6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TEAM MEETING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915062" y="9695434"/>
            <a:ext cx="3729875" cy="240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123 Anywhere St., Any City, ST 12345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92894" y="2072651"/>
            <a:ext cx="1314108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DATE/TIME: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2894" y="2722874"/>
            <a:ext cx="1214178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ATTENDEES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151483" y="2722874"/>
            <a:ext cx="1429774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ACTION ITEMS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92894" y="4783368"/>
            <a:ext cx="978585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92894" y="6327940"/>
            <a:ext cx="1763988" cy="198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9"/>
              </a:lnSpc>
            </a:pPr>
            <a:r>
              <a:rPr lang="en-US" sz="1200" spc="10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MEETING NOTES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119723" y="661060"/>
            <a:ext cx="332055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reathing"/>
                <a:ea typeface="Breathing"/>
                <a:cs typeface="Breathing"/>
                <a:sym typeface="Breathing"/>
              </a:rPr>
              <a:t>SERIN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DAGi530SUkg</dc:identifier>
  <dcterms:modified xsi:type="dcterms:W3CDTF">2011-08-01T06:04:30Z</dcterms:modified>
  <cp:revision>1</cp:revision>
  <dc:title>Green Floral Abstract Shape Shop Meeting Minutes</dc:title>
</cp:coreProperties>
</file>