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1B6ED61-D4D7-4755-A62F-1C2976438488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E9B6343-BB63-4AED-B16A-5CA430B20D0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20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ED61-D4D7-4755-A62F-1C2976438488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6343-BB63-4AED-B16A-5CA430B20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54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ED61-D4D7-4755-A62F-1C2976438488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6343-BB63-4AED-B16A-5CA430B20D0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147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ED61-D4D7-4755-A62F-1C2976438488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6343-BB63-4AED-B16A-5CA430B20D0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504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ED61-D4D7-4755-A62F-1C2976438488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6343-BB63-4AED-B16A-5CA430B20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703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ED61-D4D7-4755-A62F-1C2976438488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6343-BB63-4AED-B16A-5CA430B20D0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923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ED61-D4D7-4755-A62F-1C2976438488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6343-BB63-4AED-B16A-5CA430B20D0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528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ED61-D4D7-4755-A62F-1C2976438488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6343-BB63-4AED-B16A-5CA430B20D0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982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ED61-D4D7-4755-A62F-1C2976438488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6343-BB63-4AED-B16A-5CA430B20D0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96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ED61-D4D7-4755-A62F-1C2976438488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6343-BB63-4AED-B16A-5CA430B20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6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ED61-D4D7-4755-A62F-1C2976438488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6343-BB63-4AED-B16A-5CA430B20D0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15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ED61-D4D7-4755-A62F-1C2976438488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6343-BB63-4AED-B16A-5CA430B20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88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ED61-D4D7-4755-A62F-1C2976438488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6343-BB63-4AED-B16A-5CA430B20D0A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09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ED61-D4D7-4755-A62F-1C2976438488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6343-BB63-4AED-B16A-5CA430B20D0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68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ED61-D4D7-4755-A62F-1C2976438488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6343-BB63-4AED-B16A-5CA430B20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45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ED61-D4D7-4755-A62F-1C2976438488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6343-BB63-4AED-B16A-5CA430B20D0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34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ED61-D4D7-4755-A62F-1C2976438488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6343-BB63-4AED-B16A-5CA430B20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8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B6ED61-D4D7-4755-A62F-1C2976438488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9B6343-BB63-4AED-B16A-5CA430B20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94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8941"/>
            <a:ext cx="9144000" cy="1107583"/>
          </a:xfrm>
        </p:spPr>
        <p:txBody>
          <a:bodyPr/>
          <a:lstStyle/>
          <a:p>
            <a:r>
              <a:rPr lang="en-IN" dirty="0" smtClean="0"/>
              <a:t>Grid Concept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16677"/>
            <a:ext cx="9144000" cy="524170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Key words:</a:t>
            </a:r>
          </a:p>
          <a:p>
            <a:r>
              <a:rPr lang="en-IN" dirty="0" err="1" smtClean="0"/>
              <a:t>Display:grid</a:t>
            </a:r>
            <a:r>
              <a:rPr lang="en-IN" dirty="0" smtClean="0"/>
              <a:t>;</a:t>
            </a:r>
          </a:p>
          <a:p>
            <a:r>
              <a:rPr lang="en-IN" dirty="0" smtClean="0"/>
              <a:t>Grid-template-row: auto </a:t>
            </a:r>
            <a:r>
              <a:rPr lang="en-IN" dirty="0" err="1" smtClean="0"/>
              <a:t>auto</a:t>
            </a:r>
            <a:r>
              <a:rPr lang="en-IN" dirty="0" smtClean="0"/>
              <a:t>;</a:t>
            </a:r>
          </a:p>
          <a:p>
            <a:r>
              <a:rPr lang="en-IN" dirty="0" smtClean="0"/>
              <a:t>Grid-template-row: auto </a:t>
            </a:r>
            <a:r>
              <a:rPr lang="en-IN" dirty="0" err="1" smtClean="0"/>
              <a:t>auto</a:t>
            </a:r>
            <a:r>
              <a:rPr lang="en-IN" dirty="0" smtClean="0"/>
              <a:t> </a:t>
            </a:r>
            <a:r>
              <a:rPr lang="en-IN" dirty="0" err="1" smtClean="0"/>
              <a:t>auto</a:t>
            </a:r>
            <a:r>
              <a:rPr lang="en-IN" dirty="0" smtClean="0"/>
              <a:t>;</a:t>
            </a:r>
          </a:p>
          <a:p>
            <a:r>
              <a:rPr lang="en-IN" dirty="0" err="1" smtClean="0"/>
              <a:t>Grid-template-column:auto</a:t>
            </a:r>
            <a:r>
              <a:rPr lang="en-IN" dirty="0" smtClean="0"/>
              <a:t> auto;</a:t>
            </a:r>
          </a:p>
          <a:p>
            <a:r>
              <a:rPr lang="en-IN" dirty="0" err="1" smtClean="0"/>
              <a:t>Grid-template-column:auto</a:t>
            </a:r>
            <a:r>
              <a:rPr lang="en-IN" dirty="0" smtClean="0"/>
              <a:t> auto </a:t>
            </a:r>
            <a:r>
              <a:rPr lang="en-IN" dirty="0" err="1" smtClean="0"/>
              <a:t>auto</a:t>
            </a:r>
            <a:r>
              <a:rPr lang="en-IN" dirty="0" smtClean="0"/>
              <a:t>;</a:t>
            </a:r>
          </a:p>
          <a:p>
            <a:r>
              <a:rPr lang="en-IN" dirty="0" smtClean="0"/>
              <a:t>Grid-column-start:1;</a:t>
            </a:r>
          </a:p>
          <a:p>
            <a:r>
              <a:rPr lang="en-IN" dirty="0" smtClean="0"/>
              <a:t>Grid-column-end:2</a:t>
            </a:r>
          </a:p>
          <a:p>
            <a:r>
              <a:rPr lang="en-IN" dirty="0" smtClean="0"/>
              <a:t>Grid-row-start:1;</a:t>
            </a:r>
          </a:p>
          <a:p>
            <a:r>
              <a:rPr lang="en-IN" dirty="0" smtClean="0"/>
              <a:t>Grid-row-end:2</a:t>
            </a:r>
          </a:p>
          <a:p>
            <a:r>
              <a:rPr lang="en-IN" dirty="0" smtClean="0"/>
              <a:t>Grid-row-gap:1%;</a:t>
            </a:r>
          </a:p>
          <a:p>
            <a:r>
              <a:rPr lang="en-IN" dirty="0" smtClean="0"/>
              <a:t>Grid-column-gap:1%;</a:t>
            </a:r>
          </a:p>
          <a:p>
            <a:r>
              <a:rPr lang="en-IN" dirty="0" smtClean="0"/>
              <a:t>Grid-gap:1%;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731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Display:grid</a:t>
            </a:r>
            <a:r>
              <a:rPr lang="en-IN" dirty="0" smtClean="0"/>
              <a:t>;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Grid: There are so many rows and columns as much we required. </a:t>
            </a:r>
          </a:p>
          <a:p>
            <a:r>
              <a:rPr lang="en-IN" dirty="0" smtClean="0"/>
              <a:t>As you like </a:t>
            </a:r>
            <a:r>
              <a:rPr lang="en-IN" dirty="0" err="1" smtClean="0"/>
              <a:t>Display:flex</a:t>
            </a:r>
            <a:r>
              <a:rPr lang="en-IN" dirty="0" smtClean="0"/>
              <a:t>; </a:t>
            </a:r>
          </a:p>
          <a:p>
            <a:r>
              <a:rPr lang="en-IN" dirty="0" smtClean="0"/>
              <a:t>We need to use </a:t>
            </a:r>
            <a:r>
              <a:rPr lang="en-IN" b="1" dirty="0" err="1" smtClean="0"/>
              <a:t>Display:grid</a:t>
            </a:r>
            <a:r>
              <a:rPr lang="en-IN" b="1" dirty="0" smtClean="0"/>
              <a:t>; </a:t>
            </a:r>
            <a:r>
              <a:rPr lang="en-IN" dirty="0" smtClean="0"/>
              <a:t>for set Rows and columns,</a:t>
            </a:r>
          </a:p>
          <a:p>
            <a:r>
              <a:rPr lang="en-IN" dirty="0" smtClean="0"/>
              <a:t>For grid-template-row: auto </a:t>
            </a:r>
            <a:r>
              <a:rPr lang="en-IN" dirty="0" err="1" smtClean="0"/>
              <a:t>auto</a:t>
            </a:r>
            <a:r>
              <a:rPr lang="en-IN" dirty="0" smtClean="0"/>
              <a:t> </a:t>
            </a:r>
            <a:r>
              <a:rPr lang="en-IN" dirty="0" err="1" smtClean="0"/>
              <a:t>auto</a:t>
            </a:r>
            <a:r>
              <a:rPr lang="en-IN" dirty="0" smtClean="0"/>
              <a:t>; in this condition can create three equal size rows, and also we can apply the values as % like 20%, 40%,40% but not more than 100%. And also can create ‘grid-template-column’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26735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721217"/>
            <a:ext cx="9601196" cy="5154651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Grid-column-start property said create as we require, and grid-column-end point need to declare.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Grid-row-start </a:t>
            </a:r>
            <a:r>
              <a:rPr lang="en-IN" dirty="0"/>
              <a:t>property said create as we require, and </a:t>
            </a:r>
            <a:r>
              <a:rPr lang="en-IN" dirty="0" smtClean="0"/>
              <a:t>grid-row-end </a:t>
            </a:r>
            <a:r>
              <a:rPr lang="en-IN" dirty="0"/>
              <a:t>point need to declare.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764406" y="3026535"/>
            <a:ext cx="5203064" cy="309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379594" y="3013656"/>
            <a:ext cx="2846231" cy="347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764406" y="3567448"/>
            <a:ext cx="2189408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4327301" y="3541690"/>
            <a:ext cx="2640169" cy="360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379594" y="3567448"/>
            <a:ext cx="2846231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764406" y="4301544"/>
            <a:ext cx="2189408" cy="940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4327301" y="4340180"/>
            <a:ext cx="2730322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379594" y="4301544"/>
            <a:ext cx="2846231" cy="3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327301" y="4881093"/>
            <a:ext cx="2730322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379594" y="4958366"/>
            <a:ext cx="2936383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41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6764" y="837128"/>
            <a:ext cx="9601196" cy="511601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/>
              <a:t>Row-gap:1px; column-gap:1px; or else we can use shorthand </a:t>
            </a:r>
            <a:r>
              <a:rPr lang="en-IN" dirty="0" err="1" smtClean="0"/>
              <a:t>propery</a:t>
            </a:r>
            <a:r>
              <a:rPr lang="en-IN" dirty="0" smtClean="0"/>
              <a:t> gap:1px;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803042" y="2009104"/>
            <a:ext cx="2472744" cy="39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533363" y="2021983"/>
            <a:ext cx="2305319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186412" y="2009104"/>
            <a:ext cx="2794716" cy="39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803042" y="2833352"/>
            <a:ext cx="2472744" cy="450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533363" y="2859110"/>
            <a:ext cx="2305319" cy="39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186412" y="2833352"/>
            <a:ext cx="2794716" cy="450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Elbow Connector 12"/>
          <p:cNvCxnSpPr/>
          <p:nvPr/>
        </p:nvCxnSpPr>
        <p:spPr>
          <a:xfrm>
            <a:off x="6555347" y="2743199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7662930" y="3657599"/>
            <a:ext cx="2112135" cy="579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Row-Gap</a:t>
            </a:r>
            <a:endParaRPr lang="en-IN" dirty="0"/>
          </a:p>
        </p:txBody>
      </p:sp>
      <p:sp>
        <p:nvSpPr>
          <p:cNvPr id="16" name="Down Arrow 15"/>
          <p:cNvSpPr/>
          <p:nvPr/>
        </p:nvSpPr>
        <p:spPr>
          <a:xfrm>
            <a:off x="4359499" y="3181081"/>
            <a:ext cx="128789" cy="721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3656531" y="3947374"/>
            <a:ext cx="2029491" cy="534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Column-gap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6797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</TotalTime>
  <Words>161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Grid Concept</vt:lpstr>
      <vt:lpstr>Display:grid;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Concept</dc:title>
  <dc:creator>hp</dc:creator>
  <cp:lastModifiedBy>hp</cp:lastModifiedBy>
  <cp:revision>4</cp:revision>
  <dcterms:created xsi:type="dcterms:W3CDTF">2023-03-02T16:45:10Z</dcterms:created>
  <dcterms:modified xsi:type="dcterms:W3CDTF">2023-03-02T17:09:40Z</dcterms:modified>
</cp:coreProperties>
</file>