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2368" y="833311"/>
            <a:ext cx="7766936" cy="1646302"/>
          </a:xfrm>
        </p:spPr>
        <p:txBody>
          <a:bodyPr/>
          <a:lstStyle/>
          <a:p>
            <a:pPr algn="ctr"/>
            <a:r>
              <a:rPr lang="en-IN" sz="6600" dirty="0">
                <a:latin typeface="Times New Roman" panose="02020603050405020304" pitchFamily="18" charset="0"/>
                <a:cs typeface="Times New Roman" panose="02020603050405020304" pitchFamily="18" charset="0"/>
              </a:rPr>
              <a:t>Automatic Grammar Mistake Corrector</a:t>
            </a:r>
          </a:p>
        </p:txBody>
      </p:sp>
      <p:sp>
        <p:nvSpPr>
          <p:cNvPr id="3" name="Subtitle 2"/>
          <p:cNvSpPr>
            <a:spLocks noGrp="1"/>
          </p:cNvSpPr>
          <p:nvPr>
            <p:ph type="subTitle" idx="1"/>
          </p:nvPr>
        </p:nvSpPr>
        <p:spPr>
          <a:xfrm>
            <a:off x="1262368" y="4050833"/>
            <a:ext cx="2845991" cy="1096899"/>
          </a:xfrm>
        </p:spPr>
        <p:txBody>
          <a:bodyPr>
            <a:normAutofit fontScale="92500" lnSpcReduction="10000"/>
          </a:bodyPr>
          <a:lstStyle/>
          <a:p>
            <a:pPr algn="just"/>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Name: Vishnu </a:t>
            </a:r>
            <a:r>
              <a:rPr lang="en-US" b="1" dirty="0" err="1" smtClean="0">
                <a:solidFill>
                  <a:schemeClr val="tx1">
                    <a:lumMod val="85000"/>
                    <a:lumOff val="15000"/>
                  </a:schemeClr>
                </a:solidFill>
                <a:latin typeface="Times New Roman" panose="02020603050405020304" pitchFamily="18" charset="0"/>
                <a:cs typeface="Times New Roman" panose="02020603050405020304" pitchFamily="18" charset="0"/>
              </a:rPr>
              <a:t>Prasath</a:t>
            </a:r>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 E,</a:t>
            </a:r>
          </a:p>
          <a:p>
            <a:pPr algn="just"/>
            <a:r>
              <a:rPr lang="en-US" b="1" dirty="0" err="1" smtClean="0">
                <a:solidFill>
                  <a:schemeClr val="tx1">
                    <a:lumMod val="85000"/>
                    <a:lumOff val="15000"/>
                  </a:schemeClr>
                </a:solidFill>
                <a:latin typeface="Times New Roman" panose="02020603050405020304" pitchFamily="18" charset="0"/>
                <a:cs typeface="Times New Roman" panose="02020603050405020304" pitchFamily="18" charset="0"/>
              </a:rPr>
              <a:t>Reg</a:t>
            </a:r>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 No: 2332k0081</a:t>
            </a:r>
          </a:p>
          <a:p>
            <a:pPr algn="just"/>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Class:  II </a:t>
            </a:r>
            <a:r>
              <a:rPr lang="en-US" b="1" dirty="0" err="1" smtClean="0">
                <a:solidFill>
                  <a:schemeClr val="tx1">
                    <a:lumMod val="85000"/>
                    <a:lumOff val="15000"/>
                  </a:schemeClr>
                </a:solidFill>
                <a:latin typeface="Times New Roman" panose="02020603050405020304" pitchFamily="18" charset="0"/>
                <a:cs typeface="Times New Roman" panose="02020603050405020304" pitchFamily="18" charset="0"/>
              </a:rPr>
              <a:t>Msc</a:t>
            </a:r>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 CS.</a:t>
            </a:r>
            <a:endParaRPr lang="en-IN"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143222" y="4050833"/>
            <a:ext cx="3103809" cy="2308324"/>
          </a:xfrm>
          <a:prstGeom prst="rect">
            <a:avLst/>
          </a:prstGeom>
          <a:noFill/>
        </p:spPr>
        <p:txBody>
          <a:bodyPr wrap="square" rtlCol="0">
            <a:spAutoFit/>
          </a:bodyPr>
          <a:lstStyle/>
          <a:p>
            <a:pPr algn="just"/>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Guide by:</a:t>
            </a:r>
          </a:p>
          <a:p>
            <a:pPr algn="just"/>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dirty="0" err="1" smtClean="0">
                <a:solidFill>
                  <a:schemeClr val="tx1">
                    <a:lumMod val="85000"/>
                    <a:lumOff val="15000"/>
                  </a:schemeClr>
                </a:solidFill>
                <a:latin typeface="Times New Roman" panose="02020603050405020304" pitchFamily="18" charset="0"/>
                <a:cs typeface="Times New Roman" panose="02020603050405020304" pitchFamily="18" charset="0"/>
              </a:rPr>
              <a:t>Dr.K.P</a:t>
            </a:r>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dirty="0" err="1" smtClean="0">
                <a:solidFill>
                  <a:schemeClr val="tx1">
                    <a:lumMod val="85000"/>
                    <a:lumOff val="15000"/>
                  </a:schemeClr>
                </a:solidFill>
                <a:latin typeface="Times New Roman" panose="02020603050405020304" pitchFamily="18" charset="0"/>
                <a:cs typeface="Times New Roman" panose="02020603050405020304" pitchFamily="18" charset="0"/>
              </a:rPr>
              <a:t>Lochanambal</a:t>
            </a:r>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a:t>
            </a:r>
          </a:p>
          <a:p>
            <a:pPr algn="just"/>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Assistance </a:t>
            </a:r>
            <a:r>
              <a:rPr lang="en-US" b="1" dirty="0" err="1" smtClean="0">
                <a:solidFill>
                  <a:schemeClr val="tx1">
                    <a:lumMod val="85000"/>
                    <a:lumOff val="15000"/>
                  </a:schemeClr>
                </a:solidFill>
                <a:latin typeface="Times New Roman" panose="02020603050405020304" pitchFamily="18" charset="0"/>
                <a:cs typeface="Times New Roman" panose="02020603050405020304" pitchFamily="18" charset="0"/>
              </a:rPr>
              <a:t>Proffessor</a:t>
            </a:r>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a:t>
            </a:r>
          </a:p>
          <a:p>
            <a:pPr algn="just"/>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PG &amp; Research Department of Computer Science,</a:t>
            </a:r>
          </a:p>
          <a:p>
            <a:pPr algn="just"/>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Government Arts College,</a:t>
            </a:r>
          </a:p>
          <a:p>
            <a:pPr algn="just"/>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Udumalpet-642 126.</a:t>
            </a:r>
          </a:p>
          <a:p>
            <a:endParaRPr lang="en-IN"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61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Input Module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0"/>
            <a:ext cx="8596668" cy="3880773"/>
          </a:xfrm>
        </p:spPr>
        <p:txBody>
          <a:bodyPr/>
          <a:lstStyle/>
          <a:p>
            <a:pPr marL="0" indent="0">
              <a:buNone/>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Allows </a:t>
            </a:r>
            <a:r>
              <a:rPr lang="en-US" dirty="0">
                <a:latin typeface="Times New Roman" panose="02020603050405020304" pitchFamily="18" charset="0"/>
                <a:cs typeface="Times New Roman" panose="02020603050405020304" pitchFamily="18" charset="0"/>
              </a:rPr>
              <a:t>users to input text or sentences that they want to check for grammatical errors</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Key Features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Text </a:t>
            </a:r>
            <a:r>
              <a:rPr lang="en-US" dirty="0">
                <a:latin typeface="Times New Roman" panose="02020603050405020304" pitchFamily="18" charset="0"/>
                <a:cs typeface="Times New Roman" panose="02020603050405020304" pitchFamily="18" charset="0"/>
              </a:rPr>
              <a:t>area or input field for sentence entry.</a:t>
            </a:r>
          </a:p>
          <a:p>
            <a:r>
              <a:rPr lang="en-US" dirty="0">
                <a:latin typeface="Times New Roman" panose="02020603050405020304" pitchFamily="18" charset="0"/>
                <a:cs typeface="Times New Roman" panose="02020603050405020304" pitchFamily="18" charset="0"/>
              </a:rPr>
              <a:t>Option to upload a document (future enhancement).</a:t>
            </a:r>
          </a:p>
          <a:p>
            <a:r>
              <a:rPr lang="en-US" dirty="0">
                <a:latin typeface="Times New Roman" panose="02020603050405020304" pitchFamily="18" charset="0"/>
                <a:cs typeface="Times New Roman" panose="02020603050405020304" pitchFamily="18" charset="0"/>
              </a:rPr>
              <a:t>Clear and reset buttons for ease of use.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670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4.2 Processing Module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7486" y="1930400"/>
            <a:ext cx="8596668" cy="3880773"/>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Description</a:t>
            </a:r>
          </a:p>
          <a:p>
            <a:pPr marL="0" indent="0">
              <a:buNone/>
            </a:pPr>
            <a:r>
              <a:rPr lang="en-US" dirty="0" smtClean="0">
                <a:latin typeface="Times New Roman" panose="02020603050405020304" pitchFamily="18" charset="0"/>
                <a:cs typeface="Times New Roman" panose="02020603050405020304" pitchFamily="18" charset="0"/>
              </a:rPr>
              <a:t>            Processes the input text to identify grammatical errors using NLP techniques.</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Key </a:t>
            </a:r>
            <a:r>
              <a:rPr lang="en-US" b="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a:t>
            </a:r>
          </a:p>
          <a:p>
            <a:pPr lvl="2"/>
            <a:r>
              <a:rPr lang="en-US" sz="1800" dirty="0">
                <a:latin typeface="Times New Roman" panose="02020603050405020304" pitchFamily="18" charset="0"/>
                <a:cs typeface="Times New Roman" panose="02020603050405020304" pitchFamily="18" charset="0"/>
              </a:rPr>
              <a:t>Highlighting incorrect words or phrases.</a:t>
            </a:r>
          </a:p>
          <a:p>
            <a:pPr lvl="2"/>
            <a:r>
              <a:rPr lang="en-US" sz="1800" dirty="0">
                <a:latin typeface="Times New Roman" panose="02020603050405020304" pitchFamily="18" charset="0"/>
                <a:cs typeface="Times New Roman" panose="02020603050405020304" pitchFamily="18" charset="0"/>
              </a:rPr>
              <a:t>Providing corrected text alongside the original text for comparison.</a:t>
            </a:r>
          </a:p>
          <a:p>
            <a:pPr lvl="2"/>
            <a:r>
              <a:rPr lang="en-US" sz="1800" dirty="0">
                <a:latin typeface="Times New Roman" panose="02020603050405020304" pitchFamily="18" charset="0"/>
                <a:cs typeface="Times New Roman" panose="02020603050405020304" pitchFamily="18" charset="0"/>
              </a:rPr>
              <a:t>Displaying explanations for corrections to help users learn.</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317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4.3 Output Module</a:t>
            </a:r>
            <a:endParaRPr lang="en-IN" dirty="0">
              <a:latin typeface="Times New Roman" panose="02020603050405020304" pitchFamily="18" charset="0"/>
              <a:cs typeface="Times New Roman" panose="02020603050405020304" pitchFamily="18" charset="0"/>
            </a:endParaRPr>
          </a:p>
        </p:txBody>
      </p:sp>
      <p:sp>
        <p:nvSpPr>
          <p:cNvPr id="31" name="Content Placeholder 30"/>
          <p:cNvSpPr>
            <a:spLocks noGrp="1"/>
          </p:cNvSpPr>
          <p:nvPr>
            <p:ph idx="1"/>
          </p:nvPr>
        </p:nvSpPr>
        <p:spPr>
          <a:xfrm>
            <a:off x="355362" y="1930400"/>
            <a:ext cx="8596668" cy="3880773"/>
          </a:xfrm>
        </p:spPr>
        <p:txBody>
          <a:bodyPr/>
          <a:lstStyle/>
          <a:p>
            <a:pPr marL="457200" lvl="1" indent="0">
              <a:buNone/>
            </a:pPr>
            <a:r>
              <a:rPr lang="en-US" sz="1800" b="1" dirty="0" smtClean="0">
                <a:latin typeface="Times New Roman" panose="02020603050405020304" pitchFamily="18" charset="0"/>
                <a:cs typeface="Times New Roman" panose="02020603050405020304" pitchFamily="18" charset="0"/>
              </a:rPr>
              <a:t>Description</a:t>
            </a:r>
            <a:r>
              <a:rPr lang="en-US" sz="1800" dirty="0" smtClean="0">
                <a:latin typeface="Times New Roman" panose="02020603050405020304" pitchFamily="18" charset="0"/>
                <a:cs typeface="Times New Roman" panose="02020603050405020304" pitchFamily="18" charset="0"/>
              </a:rPr>
              <a:t>:</a:t>
            </a:r>
          </a:p>
          <a:p>
            <a:pPr marL="457200" lvl="1"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Displays the corrected sentence to the user in a clear and organized format.</a:t>
            </a:r>
          </a:p>
          <a:p>
            <a:pPr marL="457200" lvl="1" indent="0">
              <a:buNone/>
            </a:pPr>
            <a:r>
              <a:rPr lang="en-US" sz="1800" b="1" dirty="0">
                <a:latin typeface="Times New Roman" panose="02020603050405020304" pitchFamily="18" charset="0"/>
                <a:cs typeface="Times New Roman" panose="02020603050405020304" pitchFamily="18" charset="0"/>
              </a:rPr>
              <a:t>Key Features</a:t>
            </a:r>
            <a:r>
              <a:rPr lang="en-US" sz="1800" dirty="0">
                <a:latin typeface="Times New Roman" panose="02020603050405020304" pitchFamily="18" charset="0"/>
                <a:cs typeface="Times New Roman" panose="02020603050405020304" pitchFamily="18" charset="0"/>
              </a:rPr>
              <a:t>:</a:t>
            </a:r>
          </a:p>
          <a:p>
            <a:pPr lvl="2"/>
            <a:r>
              <a:rPr lang="en-US" sz="1800" dirty="0">
                <a:latin typeface="Times New Roman" panose="02020603050405020304" pitchFamily="18" charset="0"/>
                <a:cs typeface="Times New Roman" panose="02020603050405020304" pitchFamily="18" charset="0"/>
              </a:rPr>
              <a:t>Real-time output with corrections highlighted.</a:t>
            </a:r>
          </a:p>
          <a:p>
            <a:pPr lvl="2"/>
            <a:r>
              <a:rPr lang="en-US" sz="1800" dirty="0">
                <a:latin typeface="Times New Roman" panose="02020603050405020304" pitchFamily="18" charset="0"/>
                <a:cs typeface="Times New Roman" panose="02020603050405020304" pitchFamily="18" charset="0"/>
              </a:rPr>
              <a:t>Option to copy the corrected text.</a:t>
            </a:r>
          </a:p>
          <a:p>
            <a:pPr lvl="2"/>
            <a:r>
              <a:rPr lang="en-US" sz="1800" dirty="0">
                <a:latin typeface="Times New Roman" panose="02020603050405020304" pitchFamily="18" charset="0"/>
                <a:cs typeface="Times New Roman" panose="02020603050405020304" pitchFamily="18" charset="0"/>
              </a:rPr>
              <a:t>Save or download the corrected content (future enhancement).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246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5. System Configuration</a:t>
            </a:r>
            <a:endParaRPr lang="en-IN" dirty="0">
              <a:latin typeface="Times New Roman" panose="02020603050405020304" pitchFamily="18" charset="0"/>
              <a:cs typeface="Times New Roman" panose="02020603050405020304" pitchFamily="18" charset="0"/>
            </a:endParaRPr>
          </a:p>
        </p:txBody>
      </p:sp>
      <p:sp>
        <p:nvSpPr>
          <p:cNvPr id="7" name="Rectangle 3"/>
          <p:cNvSpPr>
            <a:spLocks noGrp="1" noChangeArrowheads="1"/>
          </p:cNvSpPr>
          <p:nvPr>
            <p:ph idx="1"/>
          </p:nvPr>
        </p:nvSpPr>
        <p:spPr bwMode="auto">
          <a:xfrm>
            <a:off x="677334" y="1270000"/>
            <a:ext cx="8062848"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2800" b="1" dirty="0" smtClean="0">
                <a:solidFill>
                  <a:schemeClr val="tx1"/>
                </a:solidFill>
                <a:latin typeface="Times New Roman" panose="02020603050405020304" pitchFamily="18" charset="0"/>
                <a:cs typeface="Times New Roman" panose="02020603050405020304" pitchFamily="18" charset="0"/>
              </a:rPr>
              <a:t>Hardware Specification:</a:t>
            </a:r>
            <a:endParaRPr lang="en-US" sz="28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Processor</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Minimum: Intel Core i3 or equivalent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Recommended: Intel Core i5/i7 or equivalent</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RAM</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Minimum: 4 GB</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Recommended: 8 GB or higher (for smooth processing, especially for NLP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Storage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Minimum: 10 GB free space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Recommended: 20 GB or more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249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182" y="609600"/>
            <a:ext cx="8596668" cy="3880773"/>
          </a:xfrm>
        </p:spPr>
        <p:txBody>
          <a:bodyPr>
            <a:normAutofit/>
          </a:bodyPr>
          <a:lstStyle/>
          <a:p>
            <a:pPr marL="0" indent="0">
              <a:buNone/>
            </a:pPr>
            <a:r>
              <a:rPr lang="en-US" sz="2800" b="1" dirty="0" smtClean="0">
                <a:latin typeface="Times New Roman" panose="02020603050405020304" pitchFamily="18" charset="0"/>
                <a:cs typeface="Times New Roman" panose="02020603050405020304" pitchFamily="18" charset="0"/>
              </a:rPr>
              <a:t>Software specification:</a:t>
            </a:r>
          </a:p>
          <a:p>
            <a:pPr marL="0" indent="0">
              <a:buNone/>
            </a:pPr>
            <a:endParaRPr lang="en-US" sz="2800" b="1" dirty="0" smtClean="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Operating </a:t>
            </a:r>
            <a:r>
              <a:rPr lang="en-IN" sz="2000" b="1" dirty="0" smtClean="0">
                <a:latin typeface="Times New Roman" panose="02020603050405020304" pitchFamily="18" charset="0"/>
                <a:cs typeface="Times New Roman" panose="02020603050405020304" pitchFamily="18" charset="0"/>
              </a:rPr>
              <a:t>System </a:t>
            </a:r>
            <a:r>
              <a:rPr lang="en-IN" sz="2000" dirty="0" smtClean="0">
                <a:latin typeface="Times New Roman" panose="02020603050405020304" pitchFamily="18" charset="0"/>
                <a:cs typeface="Times New Roman" panose="02020603050405020304" pitchFamily="18" charset="0"/>
              </a:rPr>
              <a:t>: windows 10</a:t>
            </a:r>
          </a:p>
          <a:p>
            <a:pPr marL="0" indent="0">
              <a:buNone/>
            </a:pPr>
            <a:r>
              <a:rPr lang="en-US" sz="2000" dirty="0" smtClean="0">
                <a:latin typeface="Times New Roman" panose="02020603050405020304" pitchFamily="18" charset="0"/>
                <a:cs typeface="Times New Roman" panose="02020603050405020304" pitchFamily="18" charset="0"/>
              </a:rPr>
              <a:t>Front End 		  : </a:t>
            </a:r>
            <a:r>
              <a:rPr lang="en-US" sz="2000" dirty="0" err="1" smtClean="0">
                <a:latin typeface="Times New Roman" panose="02020603050405020304" pitchFamily="18" charset="0"/>
                <a:cs typeface="Times New Roman" panose="02020603050405020304" pitchFamily="18" charset="0"/>
              </a:rPr>
              <a:t>Html,Css,JavaScript</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Back End		  : Python</a:t>
            </a:r>
            <a:endParaRPr lang="en-IN" sz="20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328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432" y="2760372"/>
            <a:ext cx="8596668" cy="1320800"/>
          </a:xfrm>
        </p:spPr>
        <p:txBody>
          <a:bodyPr>
            <a:noAutofit/>
          </a:bodyPr>
          <a:lstStyle/>
          <a:p>
            <a:r>
              <a:rPr lang="en-US" sz="9600" dirty="0" smtClean="0">
                <a:latin typeface="Harlow Solid Italic" panose="04030604020F02020D02" pitchFamily="82" charset="0"/>
              </a:rPr>
              <a:t>Thank you…</a:t>
            </a:r>
            <a:endParaRPr lang="en-IN" sz="9600" dirty="0">
              <a:latin typeface="Harlow Solid Italic" panose="04030604020F02020D02" pitchFamily="82" charset="0"/>
            </a:endParaRPr>
          </a:p>
        </p:txBody>
      </p:sp>
    </p:spTree>
    <p:extLst>
      <p:ext uri="{BB962C8B-B14F-4D97-AF65-F5344CB8AC3E}">
        <p14:creationId xmlns:p14="http://schemas.microsoft.com/office/powerpoint/2010/main" val="918326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Abstract</a:t>
            </a:r>
          </a:p>
          <a:p>
            <a:r>
              <a:rPr lang="en-US" dirty="0" smtClean="0">
                <a:latin typeface="Times New Roman" panose="02020603050405020304" pitchFamily="18" charset="0"/>
                <a:cs typeface="Times New Roman" panose="02020603050405020304" pitchFamily="18" charset="0"/>
              </a:rPr>
              <a:t>About the Project</a:t>
            </a:r>
          </a:p>
          <a:p>
            <a:r>
              <a:rPr lang="en-US" dirty="0" smtClean="0">
                <a:latin typeface="Times New Roman" panose="02020603050405020304" pitchFamily="18" charset="0"/>
                <a:cs typeface="Times New Roman" panose="02020603050405020304" pitchFamily="18" charset="0"/>
              </a:rPr>
              <a:t>System Analysis</a:t>
            </a:r>
          </a:p>
          <a:p>
            <a:r>
              <a:rPr lang="en-US" dirty="0" smtClean="0">
                <a:latin typeface="Times New Roman" panose="02020603050405020304" pitchFamily="18" charset="0"/>
                <a:cs typeface="Times New Roman" panose="02020603050405020304" pitchFamily="18" charset="0"/>
              </a:rPr>
              <a:t>Modules</a:t>
            </a:r>
          </a:p>
          <a:p>
            <a:r>
              <a:rPr lang="en-US" dirty="0" smtClean="0">
                <a:latin typeface="Times New Roman" panose="02020603050405020304" pitchFamily="18" charset="0"/>
                <a:cs typeface="Times New Roman" panose="02020603050405020304" pitchFamily="18" charset="0"/>
              </a:rPr>
              <a:t>System Configuration</a:t>
            </a:r>
          </a:p>
          <a:p>
            <a:endParaRPr lang="en-IN" dirty="0"/>
          </a:p>
        </p:txBody>
      </p:sp>
    </p:spTree>
    <p:extLst>
      <p:ext uri="{BB962C8B-B14F-4D97-AF65-F5344CB8AC3E}">
        <p14:creationId xmlns:p14="http://schemas.microsoft.com/office/powerpoint/2010/main" val="3158835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Abstract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t>The "Automatic Grammar Mistake Corrector" is an application designed to assist users in identifying and correcting grammatical errors in their sentences. The application takes an input sentence, analyzes it for grammar mistakes, and provides an output with the corrections. It aims to enhance the writing skills of individuals by offering real-time grammar correction, ensuring better clarity and professionalism in communication. Currently, the application does not store user history in a database, but future updates may include this feature to track user progress over time</a:t>
            </a:r>
            <a:r>
              <a:rPr lang="en-US" dirty="0" smtClean="0"/>
              <a:t>.</a:t>
            </a:r>
            <a:endParaRPr lang="en-US" dirty="0"/>
          </a:p>
        </p:txBody>
      </p:sp>
    </p:spTree>
    <p:extLst>
      <p:ext uri="{BB962C8B-B14F-4D97-AF65-F5344CB8AC3E}">
        <p14:creationId xmlns:p14="http://schemas.microsoft.com/office/powerpoint/2010/main" val="220805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1.1 Technologies used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b="1" dirty="0"/>
              <a:t>Programming Language:</a:t>
            </a:r>
            <a:r>
              <a:rPr lang="en-IN" dirty="0"/>
              <a:t> </a:t>
            </a:r>
            <a:r>
              <a:rPr lang="en-IN" dirty="0" smtClean="0"/>
              <a:t>Python</a:t>
            </a:r>
          </a:p>
          <a:p>
            <a:r>
              <a:rPr lang="en-US" b="1" dirty="0"/>
              <a:t>Libraries:</a:t>
            </a:r>
            <a:r>
              <a:rPr lang="en-US" dirty="0"/>
              <a:t> Natural Language Processing (NLP) libraries like </a:t>
            </a:r>
            <a:r>
              <a:rPr lang="en-US" dirty="0" err="1"/>
              <a:t>SpaCy</a:t>
            </a:r>
            <a:r>
              <a:rPr lang="en-US" dirty="0"/>
              <a:t> or NLTK for text processing, </a:t>
            </a:r>
            <a:r>
              <a:rPr lang="en-US" dirty="0" err="1"/>
              <a:t>LanguageTool</a:t>
            </a:r>
            <a:r>
              <a:rPr lang="en-US" dirty="0"/>
              <a:t> or </a:t>
            </a:r>
            <a:r>
              <a:rPr lang="en-US" dirty="0" err="1"/>
              <a:t>Grammarly</a:t>
            </a:r>
            <a:r>
              <a:rPr lang="en-US" dirty="0"/>
              <a:t> API for grammar checking</a:t>
            </a:r>
            <a:r>
              <a:rPr lang="en-US" dirty="0" smtClean="0"/>
              <a:t>.</a:t>
            </a:r>
          </a:p>
          <a:p>
            <a:r>
              <a:rPr lang="en-US" b="1" dirty="0"/>
              <a:t>User Interface:</a:t>
            </a:r>
            <a:r>
              <a:rPr lang="en-US" dirty="0"/>
              <a:t> A simple, user-friendly interface that allows users to input text and receive corrections.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063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2. About the Project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The </a:t>
            </a:r>
            <a:r>
              <a:rPr lang="en-US" b="1" dirty="0"/>
              <a:t>Automatic Grammar Mistake Corrector</a:t>
            </a:r>
            <a:r>
              <a:rPr lang="en-US" dirty="0"/>
              <a:t> aims to empower users to write confidently and effectively by removing barriers caused by language inaccuracies. It not only corrects grammar but also promotes learning through explanations and feedback, making it an essential tool for improving language proficiency.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177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System analysis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numCol="1"/>
          <a:lstStyle/>
          <a:p>
            <a:pPr>
              <a:buFont typeface="+mj-lt"/>
              <a:buAutoNum type="arabicPeriod"/>
            </a:pPr>
            <a:r>
              <a:rPr lang="en-US" dirty="0" smtClean="0">
                <a:latin typeface="Times New Roman" panose="02020603050405020304" pitchFamily="18" charset="0"/>
                <a:cs typeface="Times New Roman" panose="02020603050405020304" pitchFamily="18" charset="0"/>
              </a:rPr>
              <a:t>3.1 Existing System</a:t>
            </a:r>
          </a:p>
          <a:p>
            <a:pPr>
              <a:buFont typeface="+mj-lt"/>
              <a:buAutoNum type="arabicPeriod"/>
            </a:pPr>
            <a:r>
              <a:rPr lang="en-US" dirty="0" smtClean="0">
                <a:latin typeface="Times New Roman" panose="02020603050405020304" pitchFamily="18" charset="0"/>
                <a:cs typeface="Times New Roman" panose="02020603050405020304" pitchFamily="18" charset="0"/>
              </a:rPr>
              <a:t>3.2 Proposed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599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3.1 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t>Complex Interfaces</a:t>
            </a:r>
            <a:r>
              <a:rPr lang="en-US" dirty="0"/>
              <a:t>: Some existing systems have complex user interfaces that may be overwhelming for beginners or users with limited technical knowledge</a:t>
            </a:r>
            <a:r>
              <a:rPr lang="en-US" dirty="0" smtClean="0"/>
              <a:t>.</a:t>
            </a:r>
          </a:p>
          <a:p>
            <a:r>
              <a:rPr lang="en-US" b="1" dirty="0"/>
              <a:t>Limited Customization</a:t>
            </a:r>
            <a:r>
              <a:rPr lang="en-US" dirty="0"/>
              <a:t>: Current tools lack personalization options, such as tracking user-specific weaknesses or providing tailored suggestions for improvement.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929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3.2 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User-Friendly </a:t>
            </a:r>
            <a:r>
              <a:rPr lang="en-US" b="1" dirty="0" err="1" smtClean="0">
                <a:latin typeface="Times New Roman" panose="02020603050405020304" pitchFamily="18" charset="0"/>
                <a:cs typeface="Times New Roman" panose="02020603050405020304" pitchFamily="18" charset="0"/>
              </a:rPr>
              <a:t>Interface</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application will feature a clean and intuitive interface, making it easy for users of all age groups and technical skill levels to input text and review corrections</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Cost-Effective </a:t>
            </a:r>
            <a:r>
              <a:rPr lang="en-US" b="1" dirty="0" err="1" smtClean="0">
                <a:latin typeface="Times New Roman" panose="02020603050405020304" pitchFamily="18" charset="0"/>
                <a:cs typeface="Times New Roman" panose="02020603050405020304" pitchFamily="18" charset="0"/>
              </a:rPr>
              <a:t>Solution</a:t>
            </a:r>
            <a:r>
              <a:rPr lang="en-US" dirty="0" err="1" smtClean="0">
                <a:latin typeface="Times New Roman" panose="02020603050405020304" pitchFamily="18" charset="0"/>
                <a:cs typeface="Times New Roman" panose="02020603050405020304" pitchFamily="18" charset="0"/>
              </a:rPr>
              <a:t>:Unlike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many premium grammar tools, this system will aim to provide high-quality grammar correction features at minimal or no cost, ensuring accessibility to all 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490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 Modules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4.1 Input Module</a:t>
            </a:r>
          </a:p>
          <a:p>
            <a:pPr marL="0" indent="0">
              <a:buNone/>
            </a:pPr>
            <a:r>
              <a:rPr lang="en-US" dirty="0" smtClean="0">
                <a:latin typeface="Times New Roman" panose="02020603050405020304" pitchFamily="18" charset="0"/>
                <a:cs typeface="Times New Roman" panose="02020603050405020304" pitchFamily="18" charset="0"/>
              </a:rPr>
              <a:t>4.2 Processing Module</a:t>
            </a:r>
          </a:p>
          <a:p>
            <a:pPr marL="0" indent="0">
              <a:buNone/>
            </a:pPr>
            <a:r>
              <a:rPr lang="en-US" dirty="0" smtClean="0">
                <a:latin typeface="Times New Roman" panose="02020603050405020304" pitchFamily="18" charset="0"/>
                <a:cs typeface="Times New Roman" panose="02020603050405020304" pitchFamily="18" charset="0"/>
              </a:rPr>
              <a:t>4.3 Output Module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640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176</TotalTime>
  <Words>603</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Harlow Solid Italic</vt:lpstr>
      <vt:lpstr>Times New Roman</vt:lpstr>
      <vt:lpstr>Trebuchet MS</vt:lpstr>
      <vt:lpstr>Wingdings</vt:lpstr>
      <vt:lpstr>Wingdings 3</vt:lpstr>
      <vt:lpstr>Facet</vt:lpstr>
      <vt:lpstr>Automatic Grammar Mistake Corrector</vt:lpstr>
      <vt:lpstr>Content</vt:lpstr>
      <vt:lpstr>1. Abstract </vt:lpstr>
      <vt:lpstr>1.1 Technologies used</vt:lpstr>
      <vt:lpstr>2. About the Project</vt:lpstr>
      <vt:lpstr>3. System analysis</vt:lpstr>
      <vt:lpstr>3.1 Existing System</vt:lpstr>
      <vt:lpstr>3.2 Proposed System</vt:lpstr>
      <vt:lpstr>4. Modules</vt:lpstr>
      <vt:lpstr>4.1 Input Module</vt:lpstr>
      <vt:lpstr>4.2 Processing Module</vt:lpstr>
      <vt:lpstr>4.3 Output Module</vt:lpstr>
      <vt:lpstr>5. System Configuration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Grammar Mistake Corrector</dc:title>
  <dc:creator>Admin</dc:creator>
  <cp:lastModifiedBy>Admin</cp:lastModifiedBy>
  <cp:revision>14</cp:revision>
  <dcterms:created xsi:type="dcterms:W3CDTF">2025-01-23T04:23:53Z</dcterms:created>
  <dcterms:modified xsi:type="dcterms:W3CDTF">2025-01-23T07:20:06Z</dcterms:modified>
</cp:coreProperties>
</file>