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B-4FE1-8798-84B8E8420573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AB-4FE1-8798-84B8E8420573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AB-4FE1-8798-84B8E8420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371109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SIVA SHAKTHI .J</a:t>
            </a:r>
          </a:p>
          <a:p>
            <a:r>
              <a:rPr lang="en-US" sz="2400" dirty="0"/>
              <a:t>REGISTER NO		:  312213592 , UNM1455312213592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</a:t>
            </a:r>
            <a:r>
              <a:rPr lang="en-US" altLang="zh-CN" sz="2400"/>
              <a:t>: 67E49FD1EDEB24D9FE9410C7F25EF9AC</a:t>
            </a:r>
            <a:endParaRPr lang="zh-CN" altLang="en-US" dirty="0"/>
          </a:p>
          <a:p>
            <a:r>
              <a:rPr lang="en-US" sz="2400" dirty="0"/>
              <a:t>COLLEGE		: TAGORE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5" y="1863109"/>
            <a:ext cx="520072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1. Descriptive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Inferential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Predictive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Correlation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Regression analytics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01952"/>
              </p:ext>
            </p:extLst>
          </p:nvPr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5"/>
            <a:ext cx="323251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HR Manager,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Supervisor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Department heads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Operation manager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Business analysts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data set contains employee performance data for [</a:t>
            </a:r>
            <a:r>
              <a:rPr lang="en-US" sz="2800" dirty="0" err="1">
                <a:solidFill>
                  <a:srgbClr val="000000"/>
                </a:solidFill>
              </a:rPr>
              <a:t>Arasan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Pvt.Ltd</a:t>
            </a:r>
            <a:r>
              <a:rPr lang="en-US" sz="2800" dirty="0">
                <a:solidFill>
                  <a:srgbClr val="000000"/>
                </a:solidFill>
              </a:rPr>
              <a:t>] employees, collected over a period of [Time frame].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Morbius Vampire</cp:lastModifiedBy>
  <cp:revision>3</cp:revision>
  <dcterms:created xsi:type="dcterms:W3CDTF">2024-03-27T08:07:22Z</dcterms:created>
  <dcterms:modified xsi:type="dcterms:W3CDTF">2024-09-09T04:47:06Z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