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1159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11599/Earthquake-Prediction-Syste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712968" cy="1683618"/>
          </a:xfrm>
        </p:spPr>
        <p:txBody>
          <a:bodyPr>
            <a:normAutofit fontScale="90000"/>
          </a:bodyPr>
          <a:lstStyle/>
          <a:p>
            <a:r>
              <a:rPr lang="en-GB" sz="2700" b="1" dirty="0"/>
              <a:t>DEPARTMENT OF ELECTRICAL AND ELECTRONICS ENGINEERING</a:t>
            </a:r>
            <a:r>
              <a:rPr lang="en-GB" sz="2700" dirty="0"/>
              <a:t/>
            </a:r>
            <a:br>
              <a:rPr lang="en-GB" sz="27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3600" b="1" dirty="0"/>
              <a:t>EARTHQUAKE  PREDICTION SYSTEM</a:t>
            </a:r>
            <a:br>
              <a:rPr lang="en-GB" sz="3600" b="1" dirty="0"/>
            </a:br>
            <a:r>
              <a:rPr lang="en-GB" sz="2400" dirty="0"/>
              <a:t/>
            </a:r>
            <a:br>
              <a:rPr lang="en-GB" sz="2400" dirty="0"/>
            </a:b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684564" y="5517232"/>
            <a:ext cx="2520281" cy="288032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EB1200-B4FF-23AB-B441-B141B681A6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800200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37C38C-26C4-872E-212A-95E878EACE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39" y="188641"/>
            <a:ext cx="2333907" cy="1368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2565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 VARUVAN VADIVELAN</a:t>
            </a: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        </a:t>
            </a:r>
            <a:r>
              <a:rPr lang="en-GB" sz="2800" b="1" dirty="0"/>
              <a:t>INSTITUTE OF TECHNOLOGY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179511" y="4149080"/>
            <a:ext cx="40548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Presented by:</a:t>
            </a:r>
          </a:p>
          <a:p>
            <a:r>
              <a:rPr lang="en-GB" b="1" dirty="0"/>
              <a:t>          </a:t>
            </a:r>
            <a:r>
              <a:rPr lang="en-GB" b="1" dirty="0" smtClean="0"/>
              <a:t>SIVA R</a:t>
            </a:r>
            <a:r>
              <a:rPr lang="en-GB" b="1" dirty="0" smtClean="0"/>
              <a:t> </a:t>
            </a:r>
            <a:r>
              <a:rPr lang="en-GB" b="1" dirty="0"/>
              <a:t>(</a:t>
            </a:r>
            <a:r>
              <a:rPr lang="en-GB" b="1" dirty="0" smtClean="0"/>
              <a:t>612821105330)</a:t>
            </a:r>
            <a:endParaRPr lang="en-GB" b="1" dirty="0"/>
          </a:p>
          <a:p>
            <a:r>
              <a:rPr lang="en-GB" b="1" dirty="0"/>
              <a:t>          NM ID: </a:t>
            </a:r>
            <a:r>
              <a:rPr lang="en-GB" b="1" dirty="0" smtClean="0"/>
              <a:t>autleee010</a:t>
            </a:r>
          </a:p>
          <a:p>
            <a:r>
              <a:rPr lang="en-GB" b="1" dirty="0" smtClean="0"/>
              <a:t> </a:t>
            </a:r>
            <a:r>
              <a:rPr lang="en-GB" b="1" dirty="0" smtClean="0"/>
              <a:t>         YEAR/SEM:III/VI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32040" y="4221089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b="1" dirty="0">
                <a:solidFill>
                  <a:prstClr val="black"/>
                </a:solidFill>
              </a:rPr>
              <a:t>Guided by:</a:t>
            </a: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Ms. M. SHAMILIE., M.TECH.,</a:t>
            </a: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ASSISTANT PROFESSOR</a:t>
            </a: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DEPARTMENT OF CSE</a:t>
            </a:r>
          </a:p>
          <a:p>
            <a:pPr lvl="0"/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github.com/Siva11599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github.com/Siva11599/Earthquake-Prediction-System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</a:p>
          <a:p>
            <a:r>
              <a:rPr lang="en-GB" sz="2400" dirty="0"/>
              <a:t>Proposed  system / solution </a:t>
            </a:r>
          </a:p>
          <a:p>
            <a:r>
              <a:rPr lang="en-GB" sz="2400" dirty="0"/>
              <a:t>Algorithm &amp; Deployment</a:t>
            </a:r>
          </a:p>
          <a:p>
            <a:r>
              <a:rPr lang="en-GB" sz="2400" dirty="0"/>
              <a:t>GitHub Link</a:t>
            </a:r>
          </a:p>
          <a:p>
            <a:r>
              <a:rPr lang="en-GB" sz="2400" dirty="0"/>
              <a:t>Project Demo (photos/videos)</a:t>
            </a:r>
          </a:p>
          <a:p>
            <a:r>
              <a:rPr lang="en-GB" sz="2400" dirty="0"/>
              <a:t>Conclusion</a:t>
            </a:r>
          </a:p>
          <a:p>
            <a:r>
              <a:rPr lang="en-GB" sz="2400" dirty="0"/>
              <a:t>Future Scope</a:t>
            </a:r>
          </a:p>
          <a:p>
            <a:r>
              <a:rPr lang="en-GB" sz="2400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533BF9-A822-4F51-BBC2-271B877E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FCAF79-7196-42C0-BA21-D096EB61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146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B3D41B-073B-D49A-9550-BA122D12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</a:p>
          <a:p>
            <a:r>
              <a:rPr lang="en-GB" sz="2400" dirty="0"/>
              <a:t>Integration is  the trained models into the earthquake prediction system infrastructure.</a:t>
            </a:r>
          </a:p>
          <a:p>
            <a:r>
              <a:rPr lang="en-GB" sz="2400" dirty="0"/>
              <a:t>Real-time Monitoring is the continuously monitor incoming data streams in real-time.</a:t>
            </a:r>
          </a:p>
          <a:p>
            <a:r>
              <a:rPr lang="en-GB" sz="2400" dirty="0"/>
              <a:t>Feedback Loop is a incorporate feedback from users and stakeholders to improve the prediction models over time.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73B4DB5-353C-D6DE-FE7D-9C898739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6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895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</dc:title>
  <dc:creator>Sk 126 Lover</dc:creator>
  <cp:lastModifiedBy>Anu</cp:lastModifiedBy>
  <cp:revision>12</cp:revision>
  <dcterms:modified xsi:type="dcterms:W3CDTF">2024-04-23T09:57:03Z</dcterms:modified>
</cp:coreProperties>
</file>