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8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1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7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E222-C55D-426A-8C4F-04402E9F7A9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96B2-71EA-45A8-A061-66AD42597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ivasankaran-pitchandi-27372118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0" y="912222"/>
            <a:ext cx="2778033" cy="594577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Automate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SQL/MSSQL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Analysis Services(AAS)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</a:t>
            </a:r>
          </a:p>
          <a:p>
            <a:pPr lvl="0"/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PROGRESSION:</a:t>
            </a:r>
          </a:p>
          <a:p>
            <a:pPr lvl="0"/>
            <a:r>
              <a:rPr lang="en-IN" sz="1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</a:t>
            </a: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(Oct 2018- Present)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2021- Present)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2020- Dec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(Oct-2018-Dec 2019)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9669" y="161109"/>
            <a:ext cx="7445827" cy="87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0" b="1" cap="all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sIVASANKARAn p</a:t>
            </a:r>
            <a:br>
              <a:rPr lang="en-US" sz="2600" b="1" cap="all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</a:t>
            </a:r>
            <a:r>
              <a:rPr lang="en-IN" sz="8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 </a:t>
            </a:r>
            <a:endParaRPr lang="en-US" sz="8000" b="1" cap="all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cap="all" dirty="0"/>
          </a:p>
          <a:p>
            <a:pPr algn="ctr"/>
            <a:br>
              <a:rPr lang="en-IN" b="1" dirty="0"/>
            </a:b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09356" y="161109"/>
            <a:ext cx="5059681" cy="101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+91 8489765414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sivasankaran141096@gmail.com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linkedin.com/in/sivasankaran-pitchandi-273721182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87039" y="912222"/>
            <a:ext cx="9187816" cy="7032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 and Power Platform Expert with nearly 3 years of experience in implementing analytical and reporting solutions.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in leading a Business Intelligence team and performing data analysis, modeling and creating meaningful insights for clients from various domains.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br>
              <a:rPr lang="pt-BR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Business Intelligence Analyst at </a:t>
            </a:r>
            <a:r>
              <a:rPr lang="en-IN" sz="1400" b="1" i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</a:t>
            </a:r>
            <a:r>
              <a:rPr lang="en-I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(Oct 2018 – Present)</a:t>
            </a:r>
            <a:endParaRPr lang="en-US" sz="1400" b="1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all Phases of Project Lifecycle Including Requirement gathering, design, develop and deploy business intelligence solutions.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experience in the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Platform: MS Power BI , Power Apps and Power Automate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to End Development in Microsoft  Power Platform.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data analysis, modeling and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using Microsoft Power Platform and Azure Analysis Services.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data models, reports and dashboards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Calculated columns and measures using DAX in Power-BI.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creating the Bookmarks, incremental refresh and RLS (Row level security)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Power Apps formulas and development methods to develop canvas and model driven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Integrating Power BI Reports and dashboards into Power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creating Power automate flows.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T-SQL and SQL query, developing ETL strategies using SSIS, Database designing using SQL Server.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ETL pipelines to ingest and egest data stored on cloud/premise using SSIS and ADF.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in an agile environment with a focus on continuous improvement.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669" y="868137"/>
            <a:ext cx="11839575" cy="44085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7374" y="1040675"/>
            <a:ext cx="13197" cy="567363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4126" y="1779543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8046" y="4402592"/>
            <a:ext cx="2621280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16" y="277037"/>
            <a:ext cx="2778033" cy="657660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100: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(May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70-778: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Visualizing Data with Microsoft Power BI. (May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900: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Power Platform Fundamentals. (February 2021)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DP-200: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an Azure Data Solution. (November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900: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Fundamentals. (September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- EEE, RMD Engineering college- Chennai.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= 7.7/10 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2014- May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HSC- 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86.08 %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SSLC-SRV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92.8 %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43224" y="277037"/>
            <a:ext cx="9187816" cy="69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Project Title     : Data Driven Development (July 2021- Present)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Client                : </a:t>
            </a:r>
            <a:r>
              <a:rPr lang="it-IT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 - Internal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Role                   : Power BI Lead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Responsibilities: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the Project Team to oversee the development and ongoing delivery of the data analysis and reporting capability.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best practices to design, develop, and support Microsoft Power BI data visualizations.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2 direct report (Report Developers) and estimate a schedule derived from the scope..</a:t>
            </a:r>
          </a:p>
          <a:p>
            <a:r>
              <a:rPr lang="pt-BR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    : Nestle – Sales Recommendation Engine (Apr 2020- Present)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Client                : Nestle USA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Role                   : Microsoft Power Platform Lead &amp; SME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Responsibilities: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Requirement gathering from client and end users for app and Dashboard development.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bringing 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Platform knowledge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build solutions as per business requirements.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Effort &amp; Capacity estimation for Power platform related work during sprint Planning.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of Power Apps Canvas application &amp; Power BI Dashboards.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app to work on both online and offline.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Power apps and Power BI solutions.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    : Speech Analytics  (Apr 2019- Mar 2020)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Client                : </a:t>
            </a:r>
            <a:r>
              <a:rPr lang="it-IT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 AI COE – Customer Indirect Project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Role                   : Business Intelligence Developer</a:t>
            </a:r>
            <a:b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Responsibilities: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requirement gathering, data analysis and dashboard development.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 in the ETL phase of the project.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Deployed Power BI reports and created dashboards.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Mentoring new team members and responsible for Knowledge Transition.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85061" y="277037"/>
            <a:ext cx="25850" cy="634147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225" y="4101738"/>
            <a:ext cx="2588413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3493" y="4751040"/>
            <a:ext cx="8749727" cy="435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62268" y="2319145"/>
            <a:ext cx="8749727" cy="435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757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Sivasankaran</dc:creator>
  <cp:lastModifiedBy>Sivasankaran Pitchandi (IN)</cp:lastModifiedBy>
  <cp:revision>27</cp:revision>
  <dcterms:created xsi:type="dcterms:W3CDTF">2021-05-31T10:20:52Z</dcterms:created>
  <dcterms:modified xsi:type="dcterms:W3CDTF">2022-03-10T08:36:54Z</dcterms:modified>
</cp:coreProperties>
</file>