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98C6-9F81-4350-8DB7-7A5F5A9EC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1A484-7A2E-4470-ABF6-6EEDAFB72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91933-D759-4C98-A12E-A5D15FF9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C6535-AA46-4FBF-92FB-8438BBEB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1433A-BA21-402D-A855-F83ADF38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2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D395-15B4-4BB2-8950-21C0B35E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8C7F2-ACEF-468D-B903-295580CCC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FDC23-FF8C-45BC-B50E-0B37D2D0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38F3C-0D0F-4A24-B265-5F258590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B0198-CD57-4F2D-B854-2FFBFF9B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3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CC202-099F-4F22-BADC-5EFBBD34B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182F6-9725-40D3-8629-16ABCF62B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9BDB-667E-4E2A-BCFE-08AD4225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9E63B-6A87-464F-B519-362CDEB2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172D4-CDEB-416B-BD24-13428F97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2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953F-9627-4207-9F3D-7B195125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31304-EF82-49E7-B76C-0FEDD9D7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2AB79-7B11-4FEE-A27A-BEAAF16C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FC1AA-38FA-4905-A11B-82412DA3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024A-87B4-4BD1-9A0C-287370E8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2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CC76-56FC-4EA9-8EAC-9266C1476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66055-D01E-4E1E-9DFF-AB77A41F9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377C1-C43C-4438-B454-F426E50F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5D30F-7661-41AD-9D52-606CD0DB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B8B0-37EE-4A41-9E91-43F1BA2C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4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5F86-11AF-4D8E-834E-71F53711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0D62-8B4C-4D68-8599-07E432644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3DA77-17F3-4E83-B2DD-5B071ED25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E652D-89BA-4C6C-9121-D803AB92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6D253-8DD8-4B64-9F52-E6E68710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D2731-3891-434A-A237-3AD6D833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0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21A-3C43-497A-9F01-F03A80A0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B660B-7102-440E-A251-3E4C0BF74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0B29C-5663-4D9F-A7C9-1DD16EE54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78F20-F272-4674-89D5-39BDFF14C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F1250-1F73-40A2-8A92-5B8CB5CB7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B890D-1CF2-4315-88DC-31318409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FACCE-9859-481A-A455-150D16BE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EF1AA-A9B9-4A8C-B794-3B5D08D5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5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ADC9-FF96-4EC3-9FA0-2B2979E9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46D18-8B3C-43B7-BB45-2EBE2136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527F8-F4C4-47A0-91EA-267227FB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C6F98-0B59-457C-9AC3-ED1E489C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7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F6847-22AD-481C-A46E-008C6415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E3E22-95B5-4F1C-A192-84CB58AA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C3AFB-2D06-40AD-882B-590612F7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3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80D3-8112-467A-AF26-6E20096F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DCB5-EF83-465C-8ED8-8C8B66917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C352A-BED9-4BAC-BA2E-3B1EBF882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33906-E9A1-4266-9090-3E2F031A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CB78E-53BF-48DF-8B80-7ABC14E5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6CBFA-00DB-44A6-8C54-34C019E4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0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4B77-35EA-4772-918B-1021F5F7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5B05D-2C72-458F-A8A7-A1BC78029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5A2DF-A840-4D76-BB89-48CBA8718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EC4F0-77CC-489E-BB88-BEA04A60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7074E-B336-452D-BD0B-E1A5EED8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57FFB-2F6C-444D-AF79-6EE62372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AC409-461F-468D-9997-D824E844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7331A-F6A9-4503-A159-B3D8C8552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F3125-362B-45A5-8D47-2A274896D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179F4-3354-4A24-B292-5218710D0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2AAB7-7454-4FDB-92F8-6FDCA5F66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sivasankaran-pitchandi-273721182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70" y="912222"/>
            <a:ext cx="2778033" cy="5945779"/>
          </a:xfrm>
        </p:spPr>
        <p:txBody>
          <a:bodyPr>
            <a:noAutofit/>
          </a:bodyPr>
          <a:lstStyle/>
          <a:p>
            <a:pPr lvl="0"/>
            <a:r>
              <a:rPr lang="en-US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</a:t>
            </a:r>
            <a:endParaRPr lang="en-IN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&amp; Modeling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BI</a:t>
            </a:r>
            <a:endParaRPr lang="en-IN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Apps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Automate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Expressions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lvl="0"/>
            <a:r>
              <a:rPr lang="en-US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PROGRESSION:</a:t>
            </a:r>
          </a:p>
          <a:p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PwC (Aug 2021-Present)</a:t>
            </a:r>
            <a:b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PricewaterhouseCoopers Private Limited</a:t>
            </a: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Consultant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(Aug 2021- Present)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Capgemini (Oct 2018- Aug 2021)</a:t>
            </a:r>
            <a:endParaRPr lang="en-US" sz="1400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Consultant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(Jan 2021- Aug 2021)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Analyst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(Jan 2020- Dec 2020)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(Oct-2018-Dec 2019)</a:t>
            </a: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9669" y="161109"/>
            <a:ext cx="7445827" cy="879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sIVASANKARAn p</a:t>
            </a:r>
            <a:br>
              <a:rPr lang="en-US" sz="2600" b="1" cap="all" dirty="0">
                <a:solidFill>
                  <a:srgbClr val="002060"/>
                </a:solidFill>
              </a:rPr>
            </a:br>
            <a:r>
              <a:rPr lang="en-US" sz="8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</a:t>
            </a:r>
            <a:r>
              <a:rPr lang="en-IN" sz="8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Consultant</a:t>
            </a:r>
            <a:endParaRPr lang="en-US" sz="8000" b="1" cap="al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cap="all" dirty="0"/>
          </a:p>
          <a:p>
            <a:pPr algn="ctr"/>
            <a:br>
              <a:rPr lang="en-IN" b="1" dirty="0"/>
            </a:br>
            <a:endParaRPr lang="en-IN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309356" y="161109"/>
            <a:ext cx="5059681" cy="10101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+91 8489765414             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sivasankaran141096@gmail.com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linkedin.com/in/sivasankaran-pitchandi-273721182</a:t>
            </a:r>
            <a:b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987039" y="912222"/>
            <a:ext cx="9187816" cy="7032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br>
              <a:rPr lang="en-I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Certified: Data Analyst Associate and Power Platform Expert with nearly 3 years of experience in implementing analytical and reporting solutions.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Experienced in leading a Business Intelligence team and performing data analysis, modeling and creating meaningful insights for clients from various domains.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lang="pt-BR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EXPERIENCE:</a:t>
            </a:r>
            <a:br>
              <a:rPr lang="pt-BR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Intelligence Consultant at PwC- (Aug 2021 – Present)</a:t>
            </a:r>
            <a:endParaRPr lang="en-US" sz="14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in all Phases of Project Lifecycle Including Requirement gathering, design, develop and deploy business intelligence solutions.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experience in the 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Platform: MS Power BI , Power Apps and Power Automate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End-to-End Development in Microsoft  Power Platform.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in </a:t>
            </a: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a team and Manage the project as Product Owner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data analysis, modeling and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using Microsoft Power Platform and  SQL.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creating data models, reports and dashboards in Power BI.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creating Calculated columns and measures using DAX in Power-BI.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in creating the Bookmarks, incremental refresh and RLS (Row level security) in Power BI.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Power Apps formulas and development methods to develop canvas and model driven apps.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Integrating Power BI Reports and dashboards into Power Apps.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in T-SQL and SQL query, developing ETL strategies using SSIS, Database designing using SQL Server.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in ETL pipelines to ingest and egest data stored on cloud/premise using SSIS and ADF.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work in an agile environment with a focus on continuous improvement.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9669" y="868137"/>
            <a:ext cx="11839575" cy="44085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917374" y="1040675"/>
            <a:ext cx="13197" cy="5673634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4126" y="1779543"/>
            <a:ext cx="883511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69" y="3429000"/>
            <a:ext cx="2621280" cy="8709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95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16" y="277037"/>
            <a:ext cx="2778033" cy="6576609"/>
          </a:xfrm>
        </p:spPr>
        <p:txBody>
          <a:bodyPr>
            <a:noAutofit/>
          </a:bodyPr>
          <a:lstStyle/>
          <a:p>
            <a:pPr lvl="0"/>
            <a:r>
              <a:rPr lang="en-US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CERTIFICATIONS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100: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Certified: Data Analyst Associate.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(May 2021)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70-778: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and Visualizing Data with Microsoft Power BI. (May 2020)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 900: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Certified: Power Platform Fundamentals. (February 2021)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DP-200: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an Azure Data Solution. (November 2020)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900: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Fundamentals. (September 2020)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- EEE, RMD Engineering college- Chennai.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CGPA = 7.7/10 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(Aug 2014- May 2018)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HSC- SRV Excel Matric Hr. Sec School-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Namakkal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Percentage= 86.08 %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SSLC-SRV Excel Matric Hr. Sec School-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Namakkal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Percentage= 92.8 %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943224" y="277037"/>
            <a:ext cx="9187816" cy="69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</a:t>
            </a:r>
            <a:r>
              <a:rPr lang="pt-BR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pt-BR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EXPERIENCE:</a:t>
            </a: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Title             : Business Intelligence Consultant &amp; Product Owner</a:t>
            </a:r>
            <a:b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Sector    : Fast-Moving Consumer Goods(FMCG)</a:t>
            </a:r>
            <a:b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Domain : E-Commerce.</a:t>
            </a:r>
            <a:b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           : October 2021 to Present</a:t>
            </a:r>
            <a:endParaRPr lang="en-IN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Scope:</a:t>
            </a:r>
            <a:b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Business Intelligence to develop power BI reports which brings meaningful insights of overall Performance in terms of Product sales, orders ,inventory and shopper visits data. 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</a:t>
            </a:r>
            <a:b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both predictive and descriptive analytics to bring meaningful insights which fulfills all the Key Performance indictors for business to take better decisions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b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 team uses our reports to take decision easier for all the business needs. Few of them were listed below,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Running campaigns to scale up the sales.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Maintain cent % Stock available in Digital platforms by Raising POs in timely manner.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Track the Visit and sales trend in various aspects to enhance or scale up the business.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Performance of Delivery Partners and tracking the Product delivery from End to End.</a:t>
            </a:r>
          </a:p>
          <a:p>
            <a:b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Recognized as </a:t>
            </a:r>
            <a:r>
              <a:rPr lang="en-US" sz="1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XtraMiler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Outstanding performance and lasting contribution- Mar 2021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 Best team award in quality Delivery Excellence – Dec 2020.</a:t>
            </a:r>
            <a:endParaRPr lang="en-IN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885061" y="277037"/>
            <a:ext cx="25850" cy="634147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1532" y="4063638"/>
            <a:ext cx="2588413" cy="8709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02DC37A1-A4AE-4E32-AB7C-9AF23CE21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962" y="5401099"/>
            <a:ext cx="1270065" cy="1179863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898DE55-E205-4B9B-BB75-DB11373A3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08" y="5401099"/>
            <a:ext cx="1270065" cy="1270065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D25E8C1-AA53-40EC-A2C7-14D17C0E0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955" y="5401097"/>
            <a:ext cx="1270065" cy="1270065"/>
          </a:xfrm>
          <a:prstGeom prst="rect">
            <a:avLst/>
          </a:prstGeom>
        </p:spPr>
      </p:pic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BF03C68-CB13-4B9E-B017-5C69C38F3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601" y="5401098"/>
            <a:ext cx="1270065" cy="1270065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3F9E8FC-4136-433D-BC6F-D95940174B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404" y="5401096"/>
            <a:ext cx="1187038" cy="12700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072B03-F6C3-48B1-BA1F-DF73AAE8FA7B}"/>
              </a:ext>
            </a:extLst>
          </p:cNvPr>
          <p:cNvCxnSpPr/>
          <p:nvPr/>
        </p:nvCxnSpPr>
        <p:spPr>
          <a:xfrm>
            <a:off x="3047652" y="4360818"/>
            <a:ext cx="883511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64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717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Sivasankaran Pitchandi (IN)</dc:creator>
  <cp:lastModifiedBy>Sivasankaran Pitchandi (IN)</cp:lastModifiedBy>
  <cp:revision>5</cp:revision>
  <dcterms:created xsi:type="dcterms:W3CDTF">2022-03-10T09:16:47Z</dcterms:created>
  <dcterms:modified xsi:type="dcterms:W3CDTF">2022-03-10T10:04:17Z</dcterms:modified>
</cp:coreProperties>
</file>