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410121104046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and Engineering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</a:t>
            </a:r>
            <a:r>
              <a:rPr lang="en-US" altLang="en-US" spc="15" dirty="0">
                <a:sym typeface="+mn-ea"/>
              </a:rPr>
              <a:t>SIVA 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</a:t>
            </a:r>
            <a:r>
              <a:rPr lang="en-US" sz="2400" b="1" dirty="0" err="1"/>
              <a:t>P.Siva</a:t>
            </a:r>
            <a:r>
              <a:rPr lang="en-US" sz="2400" b="1" dirty="0"/>
              <a:t> 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871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 : SIVA P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Siva14315@outlook.com</cp:lastModifiedBy>
  <cp:revision>33</cp:revision>
  <dcterms:created xsi:type="dcterms:W3CDTF">2024-04-03T14:55:00Z</dcterms:created>
  <dcterms:modified xsi:type="dcterms:W3CDTF">2024-04-16T04:45:17Z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