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0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1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4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20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7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80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2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3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6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D928-624A-4956-8158-EA840193766B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32E90-4868-4905-8AD6-F01AA8867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0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93E168C-8042-5B4E-A5A4-A5BF693AE2D6}"/>
              </a:ext>
            </a:extLst>
          </p:cNvPr>
          <p:cNvSpPr txBox="1">
            <a:spLocks/>
          </p:cNvSpPr>
          <p:nvPr/>
        </p:nvSpPr>
        <p:spPr>
          <a:xfrm>
            <a:off x="811370" y="363704"/>
            <a:ext cx="9995036" cy="11328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sz="2800" b="1" u="sng" dirty="0"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 txBox="1">
            <a:spLocks/>
          </p:cNvSpPr>
          <p:nvPr/>
        </p:nvSpPr>
        <p:spPr>
          <a:xfrm>
            <a:off x="43032" y="1"/>
            <a:ext cx="12148967" cy="685800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30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	            : 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PHOENIX</a:t>
            </a:r>
          </a:p>
          <a:p>
            <a:pPr algn="l">
              <a:lnSpc>
                <a:spcPct val="30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CHOICES AND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COUNSELLING ACCESSIBLE TO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EVERYON AT 			              ENGINEERING LEVEL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 WITH APTITUDE TESTS AND DETAILED CAREER PATHS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DHANUSH KUMAR V</a:t>
            </a:r>
            <a:b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NAME              :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OPEN INNOVATION</a:t>
            </a:r>
          </a:p>
          <a:p>
            <a:pPr algn="l">
              <a:lnSpc>
                <a:spcPct val="30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UNDERSTAND THEIR CAREER OPTIONS,  UNDERSTAND THE STRENGTH 				AND WEAKNESS , KNOWS WHAT CAREER THEY WOULD BE SUITED FOR, BOOST SELF 			CONFIDENCE AND SELF ASSURANCE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48" y="51517"/>
            <a:ext cx="1470942" cy="11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7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69" y="182809"/>
            <a:ext cx="5534431" cy="610863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Details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F37669F0-EA6D-6B46-AF0E-A9C2D1F223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D4DC92C-FAD3-4F8C-A8F7-5AAC2DD2BA27}"/>
              </a:ext>
            </a:extLst>
          </p:cNvPr>
          <p:cNvSpPr txBox="1"/>
          <p:nvPr/>
        </p:nvSpPr>
        <p:spPr>
          <a:xfrm>
            <a:off x="8723340" y="5040273"/>
            <a:ext cx="3266892" cy="1415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Weblinks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Google Cloud 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hp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MySQL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HTML,Bootstrp,CSS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149F668-B944-479F-B50B-608D93FA3654}"/>
              </a:ext>
            </a:extLst>
          </p:cNvPr>
          <p:cNvSpPr txBox="1"/>
          <p:nvPr/>
        </p:nvSpPr>
        <p:spPr>
          <a:xfrm>
            <a:off x="420617" y="831556"/>
            <a:ext cx="818247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experiences for career exploration.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standardized aptitude tests that are suitable for students at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level.  These tests could be administered electronically to provide quick results.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success stories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followed similar career paths, showcasing the achievements of people who made informed career decisions.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interactive modules that allow students to explore various career paths through gamified or immersive experiences.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essential skills.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opportunities for all students.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data collected from students for career guidance purposes is handled with strict privacy and security measures in place.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interactive modules that allow students to explore various career paths through gamified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inclusivity for students with disabilities.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career guidance into the academic curriculum, helping students understand the link between their studies and future careers.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achievements of similar career paths.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xmlns="" id="{B3BC1EFF-BA87-8678-8BA8-38C5FC1D3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273" y="0"/>
            <a:ext cx="21050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7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496" y="323613"/>
            <a:ext cx="5780809" cy="610863"/>
          </a:xfrm>
        </p:spPr>
        <p:txBody>
          <a:bodyPr>
            <a:no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Details</a:t>
            </a: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xmlns="" id="{803A1E73-C790-447A-974F-B3ADB50149F7}"/>
              </a:ext>
            </a:extLst>
          </p:cNvPr>
          <p:cNvSpPr txBox="1">
            <a:spLocks/>
          </p:cNvSpPr>
          <p:nvPr/>
        </p:nvSpPr>
        <p:spPr>
          <a:xfrm>
            <a:off x="1117645" y="1603418"/>
            <a:ext cx="4838700" cy="5743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44">
            <a:extLst>
              <a:ext uri="{FF2B5EF4-FFF2-40B4-BE49-F238E27FC236}">
                <a16:creationId xmlns:a16="http://schemas.microsoft.com/office/drawing/2014/main" xmlns="" id="{3638E76A-FC74-4D31-8D6C-F6F96AADA6BB}"/>
              </a:ext>
            </a:extLst>
          </p:cNvPr>
          <p:cNvSpPr txBox="1">
            <a:spLocks/>
          </p:cNvSpPr>
          <p:nvPr/>
        </p:nvSpPr>
        <p:spPr>
          <a:xfrm>
            <a:off x="6991395" y="1603418"/>
            <a:ext cx="4902202" cy="315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DD89F7-5688-4C87-8294-784B9B26BBE2}"/>
              </a:ext>
            </a:extLst>
          </p:cNvPr>
          <p:cNvSpPr txBox="1"/>
          <p:nvPr/>
        </p:nvSpPr>
        <p:spPr>
          <a:xfrm>
            <a:off x="7080295" y="2079830"/>
            <a:ext cx="51117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Gained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Reality Career Exploration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Portfolios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47745" y="2409355"/>
            <a:ext cx="6343650" cy="2162175"/>
            <a:chOff x="0" y="0"/>
            <a:chExt cx="6343650" cy="216217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39" r="90499" b="60796"/>
            <a:stretch/>
          </p:blipFill>
          <p:spPr bwMode="auto">
            <a:xfrm>
              <a:off x="0" y="723900"/>
              <a:ext cx="542925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2266950" y="1295400"/>
              <a:ext cx="1023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52625" y="781050"/>
              <a:ext cx="0" cy="23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638300" y="200025"/>
              <a:ext cx="16478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10"/>
            <p:cNvSpPr txBox="1"/>
            <p:nvPr/>
          </p:nvSpPr>
          <p:spPr>
            <a:xfrm>
              <a:off x="3305175" y="0"/>
              <a:ext cx="1314864" cy="51435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Virtual Reality</a:t>
              </a:r>
            </a:p>
            <a:p>
              <a:pPr algn="ctr">
                <a:lnSpc>
                  <a:spcPct val="107000"/>
                </a:lnSpc>
                <a:spcAft>
                  <a:spcPts val="0"/>
                </a:spcAft>
              </a:pP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Career Exploration</a:t>
              </a:r>
            </a:p>
          </p:txBody>
        </p:sp>
        <p:sp>
          <p:nvSpPr>
            <p:cNvPr id="44" name="Text Box 7"/>
            <p:cNvSpPr txBox="1"/>
            <p:nvPr/>
          </p:nvSpPr>
          <p:spPr>
            <a:xfrm>
              <a:off x="1247775" y="1019175"/>
              <a:ext cx="1028700" cy="40957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Bef>
                  <a:spcPts val="500"/>
                </a:spcBef>
                <a:spcAft>
                  <a:spcPts val="15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DASHBOARD</a:t>
              </a:r>
              <a:r>
                <a: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52450" y="1219200"/>
              <a:ext cx="698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933575" y="1933575"/>
              <a:ext cx="136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14"/>
            <p:cNvSpPr txBox="1"/>
            <p:nvPr/>
          </p:nvSpPr>
          <p:spPr>
            <a:xfrm>
              <a:off x="3286125" y="1685925"/>
              <a:ext cx="1323975" cy="47625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spcAft>
                  <a:spcPts val="1500"/>
                </a:spcAft>
              </a:pPr>
              <a:r>
                <a: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Various Course </a:t>
              </a:r>
              <a:r>
                <a:rPr lang="en-IN" sz="11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Portfolio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 Box 17"/>
            <p:cNvSpPr txBox="1"/>
            <p:nvPr/>
          </p:nvSpPr>
          <p:spPr>
            <a:xfrm>
              <a:off x="3286125" y="1123950"/>
              <a:ext cx="1323975" cy="47625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spcAft>
                  <a:spcPts val="15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Various Course Details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1952625" y="781050"/>
              <a:ext cx="13617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47825" y="200025"/>
              <a:ext cx="0" cy="815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43100" y="1419225"/>
              <a:ext cx="0" cy="5048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 Box 28"/>
            <p:cNvSpPr txBox="1"/>
            <p:nvPr/>
          </p:nvSpPr>
          <p:spPr>
            <a:xfrm>
              <a:off x="3314411" y="600075"/>
              <a:ext cx="1304925" cy="400050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spcAft>
                  <a:spcPts val="15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Quiz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94"/>
            <p:cNvSpPr txBox="1"/>
            <p:nvPr/>
          </p:nvSpPr>
          <p:spPr>
            <a:xfrm>
              <a:off x="4953000" y="1095375"/>
              <a:ext cx="1390650" cy="504825"/>
            </a:xfrm>
            <a:prstGeom prst="rect">
              <a:avLst/>
            </a:prstGeom>
            <a:solidFill>
              <a:schemeClr val="accent1"/>
            </a:solidFill>
            <a:ln w="6350">
              <a:solidFill>
                <a:schemeClr val="tx1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Bef>
                  <a:spcPts val="500"/>
                </a:spcBef>
                <a:spcAft>
                  <a:spcPts val="1500"/>
                </a:spcAft>
              </a:pPr>
              <a:r>
                <a: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View and Select the Condition</a:t>
              </a:r>
              <a:endParaRPr lang="en-IN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5619750" y="190500"/>
              <a:ext cx="0" cy="890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629150" y="200025"/>
              <a:ext cx="990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600575" y="790575"/>
              <a:ext cx="7435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334000" y="781050"/>
              <a:ext cx="0" cy="312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10100" y="1304925"/>
              <a:ext cx="368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600575" y="1933575"/>
              <a:ext cx="7435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5352925" y="1599466"/>
              <a:ext cx="0" cy="3341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3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7;p4"/>
          <p:cNvSpPr txBox="1">
            <a:spLocks/>
          </p:cNvSpPr>
          <p:nvPr/>
        </p:nvSpPr>
        <p:spPr>
          <a:xfrm>
            <a:off x="221907" y="135631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35737"/>
              </p:ext>
            </p:extLst>
          </p:nvPr>
        </p:nvGraphicFramePr>
        <p:xfrm>
          <a:off x="221907" y="940900"/>
          <a:ext cx="11687596" cy="3092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032">
                  <a:extLst>
                    <a:ext uri="{9D8B030D-6E8A-4147-A177-3AD203B41FA5}">
                      <a16:colId xmlns=""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=""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=""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=""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=""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=""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Team Member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Btech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Mtech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/PhD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 (ECE, CSE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team </a:t>
                      </a:r>
                      <a:r>
                        <a:rPr lang="en-US" sz="12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(Team Leader, Front end Developer, Back end Developer, Full Stack, Data base management etc.)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DHANUSH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KUMAR V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LEADER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ABINAYA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1725522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GOKULAKRISHNAN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STACK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SIVARAMAKRISHNAN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MSC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0072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706938"/>
              </p:ext>
            </p:extLst>
          </p:nvPr>
        </p:nvGraphicFramePr>
        <p:xfrm>
          <a:off x="221909" y="4939455"/>
          <a:ext cx="1168759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838">
                  <a:extLst>
                    <a:ext uri="{9D8B030D-6E8A-4147-A177-3AD203B41FA5}">
                      <a16:colId xmlns=""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=""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="" xmlns:a16="http://schemas.microsoft.com/office/drawing/2014/main" val="79086586"/>
                    </a:ext>
                  </a:extLst>
                </a:gridCol>
              </a:tblGrid>
              <a:tr h="47170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Mentor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(Academic/Industry):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Expertise 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(AI/ML/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):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Experience 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 Years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3876814"/>
                  </a:ext>
                </a:extLst>
              </a:tr>
              <a:tr h="27329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.W ROSEVARUNA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12+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5475727"/>
                  </a:ext>
                </a:extLst>
              </a:tr>
              <a:tr h="27329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.R VADIVEL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15+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Google Shape;237;p4"/>
          <p:cNvSpPr txBox="1">
            <a:spLocks/>
          </p:cNvSpPr>
          <p:nvPr/>
        </p:nvSpPr>
        <p:spPr>
          <a:xfrm>
            <a:off x="221908" y="422781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Mentor/s Details </a:t>
            </a:r>
          </a:p>
        </p:txBody>
      </p:sp>
    </p:spTree>
    <p:extLst>
      <p:ext uri="{BB962C8B-B14F-4D97-AF65-F5344CB8AC3E}">
        <p14:creationId xmlns:p14="http://schemas.microsoft.com/office/powerpoint/2010/main" val="332133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339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</vt:lpstr>
      <vt:lpstr>Times New Roman</vt:lpstr>
      <vt:lpstr>Office Theme</vt:lpstr>
      <vt:lpstr>PowerPoint Presentation</vt:lpstr>
      <vt:lpstr>Idea /Approach Details</vt:lpstr>
      <vt:lpstr>Idea / Approach Details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25</cp:revision>
  <dcterms:created xsi:type="dcterms:W3CDTF">2024-02-19T07:47:38Z</dcterms:created>
  <dcterms:modified xsi:type="dcterms:W3CDTF">2024-02-23T14:47:16Z</dcterms:modified>
</cp:coreProperties>
</file>