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07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97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das.pydata.org/pandas-docs/stable/user%20guide/%20index.html" TargetMode="Externa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 CAR PRICE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T. SIVA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car price prediction </a:t>
            </a:r>
            <a:r>
              <a:rPr lang="en-US" dirty="0"/>
              <a:t>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09" y="2349137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http://matplotlib.org/stable/contents.html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http://pandas.pydata.org/pandas-docs/stable/user guide/ 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17526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car price prediction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2209800"/>
          </a:xfrm>
        </p:spPr>
        <p:txBody>
          <a:bodyPr/>
          <a:lstStyle/>
          <a:p>
            <a:r>
              <a:rPr lang="en-US" dirty="0"/>
              <a:t>By Utilizing the pandas and visualization skills to determining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car price prediction</a:t>
            </a:r>
            <a:endParaRPr lang="en-US" dirty="0"/>
          </a:p>
          <a:p>
            <a:r>
              <a:rPr lang="en-US" dirty="0"/>
              <a:t>the price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5D138-46AD-3760-D54E-F79BCB43DFA5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1ECBB-D76C-4B76-4D3A-04588B220720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503920" cy="388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Requirements:</a:t>
            </a:r>
          </a:p>
          <a:p>
            <a:r>
              <a:rPr lang="en-US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Pandas : </a:t>
            </a:r>
            <a:r>
              <a:rPr lang="en-US" sz="1800" dirty="0"/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Numpy</a:t>
            </a:r>
            <a:r>
              <a:rPr lang="en-US" sz="1800" b="1" dirty="0"/>
              <a:t> : </a:t>
            </a:r>
            <a:r>
              <a:rPr lang="en-US" sz="1800" dirty="0"/>
              <a:t>For numerical operations on data.</a:t>
            </a:r>
            <a:endParaRPr lang="en-US" sz="2300" dirty="0"/>
          </a:p>
          <a:p>
            <a:r>
              <a:rPr lang="en-US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Matplotlib and seaborn</a:t>
            </a:r>
            <a:r>
              <a:rPr lang="en-US" sz="1800" dirty="0"/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Plotly</a:t>
            </a:r>
            <a:r>
              <a:rPr lang="en-US" sz="1800" b="1" dirty="0"/>
              <a:t> or Bokeh</a:t>
            </a:r>
            <a:r>
              <a:rPr lang="en-US" sz="1800" dirty="0"/>
              <a:t>: Interactive visualization libraries for more complex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6584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C0043215-55B3-253C-3ED9-E4B00B9C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0"/>
            <a:ext cx="3733800" cy="1628182"/>
          </a:xfr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1B33C8-9C01-C8EC-BF25-2F27FF0E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3692078" cy="15918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703CB7-DD52-8471-6740-95D169578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4554944" cy="12820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F32BE74-C398-A708-6939-EB30DBD14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95600"/>
            <a:ext cx="4602409" cy="1295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703BA8-FFCF-DFDF-D64F-4E36EE26B8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53000"/>
            <a:ext cx="2073493" cy="16118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529BF0-5FA3-A19C-7A81-3DBE30BBD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19600"/>
            <a:ext cx="4495800" cy="2079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</TotalTime>
  <Words>566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NAAN MUDHALVAN DATASCIENCE FUDAMANETAL PROJECT</vt:lpstr>
      <vt:lpstr>Project statement</vt:lpstr>
      <vt:lpstr>Problem solution</vt:lpstr>
      <vt:lpstr>System approach</vt:lpstr>
      <vt:lpstr>PowerPoint Presentation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35</cp:revision>
  <dcterms:created xsi:type="dcterms:W3CDTF">2024-04-02T14:26:54Z</dcterms:created>
  <dcterms:modified xsi:type="dcterms:W3CDTF">2024-04-15T07:46:43Z</dcterms:modified>
</cp:coreProperties>
</file>