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353805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045127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784684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46562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355484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264334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5822119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6"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852976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692879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153450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6826653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1653014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5751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7238193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84416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154765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9669268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5993401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362373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843324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08234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478681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427509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587362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920164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665392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7049063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 M. Sivaram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a:t>
            </a:r>
            <a:r>
              <a:rPr lang="en-US" altLang="zh-CN" sz="2400" b="0" i="0" u="none" strike="noStrike" kern="1200" cap="none" spc="0" baseline="0">
                <a:solidFill>
                  <a:schemeClr val="tx1"/>
                </a:solidFill>
                <a:latin typeface="Calibri" pitchFamily="0" charset="0"/>
                <a:ea typeface="宋体" pitchFamily="0" charset="0"/>
                <a:cs typeface="Calibri" pitchFamily="0" charset="0"/>
              </a:rPr>
              <a:t>06465</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AM Jain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3748220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矩形"/>
          <p:cNvSpPr>
            <a:spLocks/>
          </p:cNvSpPr>
          <p:nvPr/>
        </p:nvSpPr>
        <p:spPr>
          <a:xfrm rot="0">
            <a:off x="1219200" y="1600200"/>
            <a:ext cx="7924800" cy="2815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Data Cleaning: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Removing duplicates, handling missing values, and ensuring data consistency.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Exploratory Data Analysis (EDA):</a:t>
            </a:r>
            <a:r>
              <a:rPr lang="en-US" altLang="zh-CN" sz="1800" b="0" i="0" u="none" strike="noStrike" kern="1200" cap="none" spc="0" baseline="0">
                <a:solidFill>
                  <a:schemeClr val="tx1"/>
                </a:solidFill>
                <a:latin typeface="Calibri" pitchFamily="0" charset="0"/>
                <a:ea typeface="宋体" pitchFamily="0" charset="0"/>
                <a:cs typeface="Calibri" pitchFamily="0" charset="0"/>
              </a:rPr>
              <a:t> Understanding the data distribution and </a:t>
            </a:r>
            <a:r>
              <a:rPr lang="en-US" altLang="zh-CN" sz="2000" b="0" i="0" u="none" strike="noStrike" kern="1200" cap="none" spc="0" baseline="0">
                <a:solidFill>
                  <a:schemeClr val="tx1"/>
                </a:solidFill>
                <a:latin typeface="Calibri" pitchFamily="0" charset="0"/>
                <a:ea typeface="宋体" pitchFamily="0" charset="0"/>
                <a:cs typeface="Calibri" pitchFamily="0" charset="0"/>
              </a:rPr>
              <a:t>identifying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initial patterns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r>
              <a:rPr lang="en-US" altLang="zh-CN" sz="1800" b="1" i="0" u="none" strike="noStrike" kern="1200" cap="none" spc="0" baseline="0">
                <a:solidFill>
                  <a:schemeClr val="tx1"/>
                </a:solidFill>
                <a:latin typeface="Calibri" pitchFamily="0" charset="0"/>
                <a:ea typeface="宋体" pitchFamily="0" charset="0"/>
                <a:cs typeface="Calibri" pitchFamily="0" charset="0"/>
              </a:rPr>
              <a:t>Statistical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Calculating turnover rates and correlating attrition with various factors.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Visualization</a:t>
            </a:r>
            <a:r>
              <a:rPr lang="en-US" altLang="zh-CN" sz="1800" b="1" i="0" u="none" strike="noStrike" kern="1200" cap="none" spc="0" baseline="0">
                <a:solidFill>
                  <a:schemeClr val="tx1"/>
                </a:solidFill>
                <a:latin typeface="Calibri" pitchFamily="0" charset="0"/>
                <a:ea typeface="宋体" pitchFamily="0" charset="0"/>
                <a:cs typeface="Calibri" pitchFamily="0" charset="0"/>
              </a:rPr>
              <a:t> Creation: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Developing charts, graphs, and other visual elements to represent the data effectively.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Trend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Analyzing historical data to identify patterns and predict future attrition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7470383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9" name="图片" descr="ppt.PNG"/>
          <p:cNvPicPr>
            <a:picLocks noChangeAspect="1"/>
          </p:cNvPicPr>
          <p:nvPr/>
        </p:nvPicPr>
        <p:blipFill>
          <a:blip r:embed="rId2" cstate="print"/>
          <a:stretch>
            <a:fillRect/>
          </a:stretch>
        </p:blipFill>
        <p:spPr>
          <a:xfrm rot="0">
            <a:off x="1524000" y="1600200"/>
            <a:ext cx="5868219" cy="3791479"/>
          </a:xfrm>
          <a:prstGeom prst="rect"/>
          <a:noFill/>
          <a:ln w="12700" cmpd="sng" cap="flat">
            <a:noFill/>
            <a:prstDash val="solid"/>
            <a:miter/>
          </a:ln>
        </p:spPr>
      </p:pic>
    </p:spTree>
    <p:extLst>
      <p:ext uri="{BB962C8B-B14F-4D97-AF65-F5344CB8AC3E}">
        <p14:creationId xmlns:p14="http://schemas.microsoft.com/office/powerpoint/2010/main" val="12412109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3" name="矩形"/>
          <p:cNvSpPr>
            <a:spLocks/>
          </p:cNvSpPr>
          <p:nvPr/>
        </p:nvSpPr>
        <p:spPr>
          <a:xfrm rot="0">
            <a:off x="1143000" y="1600200"/>
            <a:ext cx="7467600" cy="2720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899686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Attrition Analysis</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Using Excel Dashboard </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5458357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1771012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7086600" y="124817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762000" y="1295399"/>
            <a:ext cx="9448800"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5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15" name="矩形"/>
          <p:cNvSpPr>
            <a:spLocks/>
          </p:cNvSpPr>
          <p:nvPr/>
        </p:nvSpPr>
        <p:spPr>
          <a:xfrm rot="0">
            <a:off x="1143000" y="1618565"/>
            <a:ext cx="5562600"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8517884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曲线"/>
          <p:cNvSpPr>
            <a:spLocks/>
          </p:cNvSpPr>
          <p:nvPr/>
        </p:nvSpPr>
        <p:spPr>
          <a:xfrm flipH="1" rot="0">
            <a:off x="7467600" y="1183957"/>
            <a:ext cx="457200"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739774" y="2133600"/>
            <a:ext cx="6324599"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0154921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8" name="曲线"/>
          <p:cNvSpPr>
            <a:spLocks/>
          </p:cNvSpPr>
          <p:nvPr/>
        </p:nvSpPr>
        <p:spPr>
          <a:xfrm rot="0">
            <a:off x="7391400" y="1150872"/>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0"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3" name="矩形"/>
          <p:cNvSpPr>
            <a:spLocks/>
          </p:cNvSpPr>
          <p:nvPr/>
        </p:nvSpPr>
        <p:spPr>
          <a:xfrm rot="0">
            <a:off x="609600" y="1828800"/>
            <a:ext cx="5410200"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HR Managers: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gain insights into attrition trends and identify areas for intervention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Department Heads: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understand turnover patterns within their specific departments and address concerns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Executives: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make strategic decisions related to employee retention and overall organizational health</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Data Analysts: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perform detailed analysis and generate reports based on the dashboard findings.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969853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4" name="图片"/>
          <p:cNvPicPr>
            <a:picLocks/>
          </p:cNvPicPr>
          <p:nvPr/>
        </p:nvPicPr>
        <p:blipFill>
          <a:blip r:embed="rId1" cstate="print"/>
          <a:stretch>
            <a:fillRect/>
          </a:stretch>
        </p:blipFill>
        <p:spPr>
          <a:xfrm rot="0">
            <a:off x="400050" y="1640307"/>
            <a:ext cx="2695574" cy="3248025"/>
          </a:xfrm>
          <a:prstGeom prst="rect"/>
          <a:noFill/>
          <a:ln w="12700" cmpd="sng" cap="flat">
            <a:noFill/>
            <a:prstDash val="solid"/>
            <a:miter/>
          </a:ln>
        </p:spPr>
      </p:pic>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477000" y="304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3274756" y="1730085"/>
            <a:ext cx="6324599" cy="3901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Our solution involves designing an interactive Excel dashboard that integrates various data visualization techniques to provide a clear and actionable analysis of employee attrition. The dashboard will feature: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Visualizations:</a:t>
            </a:r>
            <a:r>
              <a:rPr lang="en-US" altLang="zh-CN" sz="2000" b="0" i="0" u="none" strike="noStrike" kern="1200" cap="none" spc="0" baseline="0">
                <a:solidFill>
                  <a:schemeClr val="tx1"/>
                </a:solidFill>
                <a:latin typeface="Calibri" pitchFamily="0" charset="0"/>
                <a:ea typeface="宋体" pitchFamily="0" charset="0"/>
                <a:cs typeface="Calibri" pitchFamily="0" charset="0"/>
              </a:rPr>
              <a:t> Charts and graphs to represent attrition rates, trends, and key factors.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Filters: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Options to drill down into specific departments, job roles, or time periods.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Metrics:</a:t>
            </a:r>
            <a:r>
              <a:rPr lang="en-US" altLang="zh-CN" sz="2000" b="0" i="0" u="none" strike="noStrike" kern="1200" cap="none" spc="0" baseline="0">
                <a:solidFill>
                  <a:schemeClr val="tx1"/>
                </a:solidFill>
                <a:latin typeface="Calibri" pitchFamily="0" charset="0"/>
                <a:ea typeface="宋体" pitchFamily="0" charset="0"/>
                <a:cs typeface="Calibri" pitchFamily="0" charset="0"/>
              </a:rPr>
              <a:t> Key performance indicators (KPIs) such as turnover rate, average tenure, and reasons for leaving.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Predictive Analysis:</a:t>
            </a:r>
            <a:r>
              <a:rPr lang="en-US" altLang="zh-CN" sz="2000" b="0" i="0" u="none" strike="noStrike" kern="1200" cap="none" spc="0" baseline="0">
                <a:solidFill>
                  <a:schemeClr val="tx1"/>
                </a:solidFill>
                <a:latin typeface="Calibri" pitchFamily="0" charset="0"/>
                <a:ea typeface="宋体" pitchFamily="0" charset="0"/>
                <a:cs typeface="Calibri" pitchFamily="0" charset="0"/>
              </a:rPr>
              <a:t> Basic forecasting of potential future attrition trends based on historical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5855107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55332" y="1447800"/>
            <a:ext cx="7239000" cy="39300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dataset used for this analysis includes employee records with attributes such as: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000" b="0" i="0" u="none" strike="noStrike" kern="1200" cap="none" spc="0" baseline="0">
                <a:solidFill>
                  <a:schemeClr val="tx1"/>
                </a:solidFill>
                <a:latin typeface="Calibri" pitchFamily="0" charset="0"/>
                <a:ea typeface="宋体" pitchFamily="0" charset="0"/>
                <a:cs typeface="Calibri" pitchFamily="0" charset="0"/>
              </a:rPr>
              <a:t> Unique identifier for each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000" b="0" i="0" u="none" strike="noStrike" kern="1200" cap="none" spc="0" baseline="0">
                <a:solidFill>
                  <a:schemeClr val="tx1"/>
                </a:solidFill>
                <a:latin typeface="Calibri" pitchFamily="0" charset="0"/>
                <a:ea typeface="宋体" pitchFamily="0" charset="0"/>
                <a:cs typeface="Calibri" pitchFamily="0" charset="0"/>
              </a:rPr>
              <a:t> Department to which the employee belongs.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Job Role:</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 role or position of the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Tenure:</a:t>
            </a:r>
            <a:r>
              <a:rPr lang="en-US" altLang="zh-CN" sz="2000" b="0" i="0" u="none" strike="noStrike" kern="1200" cap="none" spc="0" baseline="0">
                <a:solidFill>
                  <a:schemeClr val="tx1"/>
                </a:solidFill>
                <a:latin typeface="Calibri" pitchFamily="0" charset="0"/>
                <a:ea typeface="宋体" pitchFamily="0" charset="0"/>
                <a:cs typeface="Calibri" pitchFamily="0" charset="0"/>
              </a:rPr>
              <a:t> Length of time the employee has been with the company.</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Attrition Status:</a:t>
            </a:r>
            <a:r>
              <a:rPr lang="en-US" altLang="zh-CN" sz="2000" b="0" i="0" u="none" strike="noStrike" kern="1200" cap="none" spc="0" baseline="0">
                <a:solidFill>
                  <a:schemeClr val="tx1"/>
                </a:solidFill>
                <a:latin typeface="Calibri" pitchFamily="0" charset="0"/>
                <a:ea typeface="宋体" pitchFamily="0" charset="0"/>
                <a:cs typeface="Calibri" pitchFamily="0" charset="0"/>
              </a:rPr>
              <a:t> Whether the employee has left the company or is still employed.</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Reason for Leaving:</a:t>
            </a:r>
            <a:r>
              <a:rPr lang="en-US" altLang="zh-CN" sz="2000" b="0" i="0" u="none" strike="noStrike" kern="1200" cap="none" spc="0" baseline="0">
                <a:solidFill>
                  <a:schemeClr val="tx1"/>
                </a:solidFill>
                <a:latin typeface="Calibri" pitchFamily="0" charset="0"/>
                <a:ea typeface="宋体" pitchFamily="0" charset="0"/>
                <a:cs typeface="Calibri" pitchFamily="0" charset="0"/>
              </a:rPr>
              <a:t> Categories such as personal reasons, career advancement, or job dissatisfaction.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Performance Metrics:</a:t>
            </a:r>
            <a:r>
              <a:rPr lang="en-US" altLang="zh-CN" sz="2000" b="0" i="0" u="none" strike="noStrike" kern="1200" cap="none" spc="0" baseline="0">
                <a:solidFill>
                  <a:schemeClr val="tx1"/>
                </a:solidFill>
                <a:latin typeface="Calibri" pitchFamily="0" charset="0"/>
                <a:ea typeface="宋体" pitchFamily="0" charset="0"/>
                <a:cs typeface="Calibri" pitchFamily="0" charset="0"/>
              </a:rPr>
              <a:t> Performance ratings or reviews.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0136058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983379" y="2067724"/>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5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4" name="矩形"/>
          <p:cNvSpPr>
            <a:spLocks/>
          </p:cNvSpPr>
          <p:nvPr/>
        </p:nvSpPr>
        <p:spPr>
          <a:xfrm rot="0">
            <a:off x="2362200" y="1697655"/>
            <a:ext cx="6477000" cy="1844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rPr>
              <a:t>=J2+K2+L2+other components</a:t>
            </a:r>
            <a:endParaRPr lang="en-US" altLang="zh-CN" sz="32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rPr>
              <a:t>=J2+K2+L2</a:t>
            </a:r>
            <a:endParaRPr lang="en-US" altLang="zh-CN" sz="32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rPr>
              <a:t>=F2-(G2+H2+I2)</a:t>
            </a:r>
            <a:endParaRPr lang="en-US" altLang="zh-CN" sz="32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477263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364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32</cp:revision>
  <dcterms:created xsi:type="dcterms:W3CDTF">2024-03-29T15:07:22Z</dcterms:created>
  <dcterms:modified xsi:type="dcterms:W3CDTF">2024-08-31T05:52:34Z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