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GOPIKA M</a:t>
            </a:r>
            <a:endParaRPr lang="en-US" sz="2400" dirty="0"/>
          </a:p>
          <a:p>
            <a:r>
              <a:rPr lang="en-US" sz="2400" dirty="0"/>
              <a:t>REGISTER NO:</a:t>
            </a:r>
            <a:r>
              <a:rPr lang="en-IN" sz="2400" dirty="0"/>
              <a:t> 312210304</a:t>
            </a:r>
            <a:endParaRPr lang="en-US" sz="2400" dirty="0"/>
          </a:p>
          <a:p>
            <a:r>
              <a:rPr lang="en-US" sz="2400" dirty="0"/>
              <a:t>DEPARTMENT:</a:t>
            </a:r>
            <a:r>
              <a:rPr lang="en-IN" sz="2400" dirty="0"/>
              <a:t> COMMERCE </a:t>
            </a:r>
            <a:endParaRPr lang="en-US" sz="2400" dirty="0"/>
          </a:p>
          <a:p>
            <a:r>
              <a:rPr lang="en-US" sz="2400" dirty="0"/>
              <a:t>COLLEGE</a:t>
            </a:r>
            <a:r>
              <a:rPr lang="en-IN" sz="2400" dirty="0"/>
              <a:t> : GSS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283C5F-76F1-D3EA-89CE-F2C8A199A68E}"/>
              </a:ext>
            </a:extLst>
          </p:cNvPr>
          <p:cNvSpPr txBox="1"/>
          <p:nvPr/>
        </p:nvSpPr>
        <p:spPr>
          <a:xfrm>
            <a:off x="1109278" y="1720840"/>
            <a:ext cx="7055007" cy="3416320"/>
          </a:xfrm>
          <a:prstGeom prst="rect">
            <a:avLst/>
          </a:prstGeom>
          <a:noFill/>
        </p:spPr>
        <p:txBody>
          <a:bodyPr wrap="square">
            <a:spAutoFit/>
          </a:bodyPr>
          <a:lstStyle/>
          <a:p>
            <a:r>
              <a:rPr lang="en-US" sz="2400" dirty="0"/>
              <a:t>Our modeling approach utilizes statistical techniques to analyze employee turnover data, focusing on trends, patterns, and correlations between separations and various factors. By applying predictive analytics, we can forecast future turnover rates and identify at-risk employee groups. This data-driven model enables us to create tailored retention strategies that address specific challenges, ultimately enhancing workforce stability and engagement.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A303E2E-6076-F059-B49A-D64612028F66}"/>
              </a:ext>
            </a:extLst>
          </p:cNvPr>
          <p:cNvSpPr txBox="1"/>
          <p:nvPr/>
        </p:nvSpPr>
        <p:spPr>
          <a:xfrm>
            <a:off x="755332" y="1703338"/>
            <a:ext cx="7688744" cy="3046988"/>
          </a:xfrm>
          <a:prstGeom prst="rect">
            <a:avLst/>
          </a:prstGeom>
          <a:noFill/>
        </p:spPr>
        <p:txBody>
          <a:bodyPr wrap="square">
            <a:spAutoFit/>
          </a:bodyPr>
          <a:lstStyle/>
          <a:p>
            <a:r>
              <a:rPr lang="en-US" sz="2400" dirty="0"/>
              <a:t>The analysis reveals key trends in employee turnover, highlighting specific months with elevated separations and identifying factors contributing to these patterns. The findings indicate a turnover rate of approximately 15.5% and suggest targeted areas for improvement in retention strategies. Implementing the recommended actions is expected to reduce turnover, lower recruitment costs, and enhance overall employee satisfaction and engagement.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6FF4D8-F253-B5A0-72EB-DEC7F4AF7557}"/>
              </a:ext>
            </a:extLst>
          </p:cNvPr>
          <p:cNvSpPr txBox="1"/>
          <p:nvPr/>
        </p:nvSpPr>
        <p:spPr>
          <a:xfrm>
            <a:off x="1017578" y="2144621"/>
            <a:ext cx="8131745" cy="3046988"/>
          </a:xfrm>
          <a:prstGeom prst="rect">
            <a:avLst/>
          </a:prstGeom>
          <a:noFill/>
        </p:spPr>
        <p:txBody>
          <a:bodyPr wrap="square">
            <a:spAutoFit/>
          </a:bodyPr>
          <a:lstStyle/>
          <a:p>
            <a:r>
              <a:rPr lang="en-US" sz="2400" dirty="0"/>
              <a:t>In conclusion, the employee turnover analysis provides valuable insights into the organization's workforce dynamics, revealing critical trends and areas for improvement. By addressing the factors contributing to turnover and implementing targeted retention strategies, the organization can reduce costs, enhance employee morale, and foster a more stable and engaged workforce. This proactive approach will ultimately support long-term organizational success and growth.</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BE9B376-963D-16D0-417A-E570B5E5970F}"/>
              </a:ext>
            </a:extLst>
          </p:cNvPr>
          <p:cNvSpPr txBox="1"/>
          <p:nvPr/>
        </p:nvSpPr>
        <p:spPr>
          <a:xfrm>
            <a:off x="1150752" y="1774135"/>
            <a:ext cx="6099548" cy="2677656"/>
          </a:xfrm>
          <a:prstGeom prst="rect">
            <a:avLst/>
          </a:prstGeom>
          <a:noFill/>
        </p:spPr>
        <p:txBody>
          <a:bodyPr wrap="square">
            <a:spAutoFit/>
          </a:bodyPr>
          <a:lstStyle/>
          <a:p>
            <a:r>
              <a:rPr lang="en-US" sz="2400" dirty="0"/>
              <a:t>This analysis examines employee turnover rates to identify patterns in separations and new hires over the past year. High turnover can increase costs and affect morale, so the goal is to uncover reasons for separations and provide recommendations to improve retention and enhance workforce stability.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BE4B3A2-B0DA-BF1E-A008-E0A712D78874}"/>
              </a:ext>
            </a:extLst>
          </p:cNvPr>
          <p:cNvSpPr txBox="1"/>
          <p:nvPr/>
        </p:nvSpPr>
        <p:spPr>
          <a:xfrm>
            <a:off x="910852" y="2019300"/>
            <a:ext cx="6099548" cy="3046988"/>
          </a:xfrm>
          <a:prstGeom prst="rect">
            <a:avLst/>
          </a:prstGeom>
          <a:noFill/>
        </p:spPr>
        <p:txBody>
          <a:bodyPr wrap="square">
            <a:spAutoFit/>
          </a:bodyPr>
          <a:lstStyle/>
          <a:p>
            <a:r>
              <a:rPr lang="en-US" sz="2400" dirty="0"/>
              <a:t>This project analyzes employee turnover rates to identify trends in separations and new hires over the past year. By examining monthly data, the goal is to uncover patterns and factors contributing to turnover. The findings will lead to actionable recommendations for improving employee retention and fostering a more stable workforce.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58AB1E7-0DF2-DA9B-2EFE-F671D6D0291A}"/>
              </a:ext>
            </a:extLst>
          </p:cNvPr>
          <p:cNvSpPr txBox="1"/>
          <p:nvPr/>
        </p:nvSpPr>
        <p:spPr>
          <a:xfrm>
            <a:off x="764516" y="2019300"/>
            <a:ext cx="6099548" cy="2677656"/>
          </a:xfrm>
          <a:prstGeom prst="rect">
            <a:avLst/>
          </a:prstGeom>
          <a:noFill/>
        </p:spPr>
        <p:txBody>
          <a:bodyPr wrap="square">
            <a:spAutoFit/>
          </a:bodyPr>
          <a:lstStyle/>
          <a:p>
            <a:r>
              <a:rPr lang="en-US" sz="2400" dirty="0"/>
              <a:t>The end users of the employee turnover analysis include the HR team, management, and department heads who require insights for recruitment and retention strategies. Data analysts will interpret the findings, while ultimately, employees benefit from improved workplace stability and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807863B-792E-AF1E-E773-ECEDB0D68D94}"/>
              </a:ext>
            </a:extLst>
          </p:cNvPr>
          <p:cNvSpPr txBox="1"/>
          <p:nvPr/>
        </p:nvSpPr>
        <p:spPr>
          <a:xfrm>
            <a:off x="3960626" y="1905506"/>
            <a:ext cx="6099548" cy="3046988"/>
          </a:xfrm>
          <a:prstGeom prst="rect">
            <a:avLst/>
          </a:prstGeom>
          <a:noFill/>
        </p:spPr>
        <p:txBody>
          <a:bodyPr wrap="square">
            <a:spAutoFit/>
          </a:bodyPr>
          <a:lstStyle/>
          <a:p>
            <a:r>
              <a:rPr lang="en-US" sz="2400" dirty="0"/>
              <a:t>Our solution provides a comprehensive analysis of employee turnover rates, identifying trends and causes to enhance retention strategies. By addressing turnover factors, we help reduce recruitment costs, improve employee morale, and foster a more stable workforce, leading to increased productivity and long-term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707A0C2-1D4B-2608-8255-5286567B5776}"/>
              </a:ext>
            </a:extLst>
          </p:cNvPr>
          <p:cNvSpPr txBox="1"/>
          <p:nvPr/>
        </p:nvSpPr>
        <p:spPr>
          <a:xfrm>
            <a:off x="755332" y="1841838"/>
            <a:ext cx="7670286" cy="2677656"/>
          </a:xfrm>
          <a:prstGeom prst="rect">
            <a:avLst/>
          </a:prstGeom>
          <a:noFill/>
        </p:spPr>
        <p:txBody>
          <a:bodyPr wrap="square">
            <a:spAutoFit/>
          </a:bodyPr>
          <a:lstStyle/>
          <a:p>
            <a:r>
              <a:rPr lang="en-US" sz="2400" dirty="0"/>
              <a:t>The data consists of monthly records of employee turnover, including beginning employees, new hires, separations, and ending employees over the past year. Key metrics include total separations and average monthly employment, allowing for an analysis of turnover trends and patterns within the organization. This data provides a foundation for identifying factors affecting employee retention.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27921" y="1620857"/>
            <a:ext cx="8534018" cy="3970318"/>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Our solution stands out by combining advanced data analytics with actionable insights tailored to the organization’s unique workforce dynamics. By pinpointing specific turnover trends and their underlying causes, we empower leaders to implement targeted retention strategies. This proactive approach not only reduces costs but also enhances employee satisfaction and engagement, creating a more resilient and motivated workforce.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gopikamanivannan13@gmail.com</cp:lastModifiedBy>
  <cp:revision>14</cp:revision>
  <dcterms:created xsi:type="dcterms:W3CDTF">2024-03-29T15:07:22Z</dcterms:created>
  <dcterms:modified xsi:type="dcterms:W3CDTF">2024-10-01T15:02:41Z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