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US"/>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6D65-054E-A26C-A7CC612B885E}"/>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6D65-054E-A26C-A7CC612B885E}"/>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6D65-054E-A26C-A7CC612B885E}"/>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6D65-054E-A26C-A7CC612B885E}"/>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6D65-054E-A26C-A7CC612B885E}"/>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SIVA.T</a:t>
            </a:r>
          </a:p>
          <a:p>
            <a:r>
              <a:rPr lang="en-US" sz="2400" dirty="0"/>
              <a:t>REGISTER NO: 47A9A6FF1CA262B91B94C27871D81CF3</a:t>
            </a:r>
          </a:p>
          <a:p>
            <a:r>
              <a:rPr lang="en-US" sz="2400" dirty="0"/>
              <a:t>DEPARTMENT: BCOM(GENERAL)</a:t>
            </a:r>
          </a:p>
          <a:p>
            <a:r>
              <a:rPr lang="en-US" sz="2400" dirty="0"/>
              <a:t>COLLEGE: DON BOSCO ARTS &amp; SCIENCE COLLEGE, CHENNAI</a:t>
            </a:r>
          </a:p>
          <a:p>
            <a:r>
              <a:rPr lang="en-US" sz="2400" dirty="0"/>
              <a:t>           p</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2024-03-29T15:07:00Z</dcterms:created>
  <dcterms:modified xsi:type="dcterms:W3CDTF">2024-09-10T04:26:20Z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