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04900" y="3183404"/>
            <a:ext cx="9982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</a:t>
            </a:r>
            <a:r>
              <a:rPr lang="en-IN" sz="2400" dirty="0"/>
              <a:t>E    </a:t>
            </a:r>
            <a:r>
              <a:rPr lang="en-US" sz="2400" dirty="0"/>
              <a:t>:</a:t>
            </a:r>
            <a:r>
              <a:rPr lang="en-IN" sz="2400" dirty="0"/>
              <a:t>    PV SIVAGOWSICK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         </a:t>
            </a:r>
            <a:r>
              <a:rPr lang="en-US" sz="2400" dirty="0"/>
              <a:t>:</a:t>
            </a:r>
            <a:r>
              <a:rPr lang="en-IN" sz="2400" dirty="0"/>
              <a:t>  </a:t>
            </a:r>
            <a:r>
              <a:rPr lang="en-IN" sz="2400"/>
              <a:t>312207021/B23D3F77C4D2570A1E141F5BF68677C9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  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manojkumarmk70014r@gmail.com</cp:lastModifiedBy>
  <cp:revision>23</cp:revision>
  <dcterms:created xsi:type="dcterms:W3CDTF">2024-03-29T15:07:22Z</dcterms:created>
  <dcterms:modified xsi:type="dcterms:W3CDTF">2024-09-28T11:03:22Z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