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67" r:id="rId7"/>
    <p:sldId id="261" r:id="rId8"/>
    <p:sldId id="257" r:id="rId9"/>
    <p:sldId id="259" r:id="rId10"/>
    <p:sldId id="260" r:id="rId11"/>
    <p:sldId id="272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79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31" y="4030384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976" y="4203766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464424" y="1426791"/>
            <a:ext cx="2736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042" name="Picture 18" descr="Data Import / Export through files — CMDBuild">
            <a:extLst>
              <a:ext uri="{FF2B5EF4-FFF2-40B4-BE49-F238E27FC236}">
                <a16:creationId xmlns:a16="http://schemas.microsoft.com/office/drawing/2014/main" id="{0EE8105C-0328-F623-8742-DFD8F8A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F9C3BC-262D-4161-BA79-059CB11CB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6146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6BC0A571-CC0F-DBDD-B075-C83DF2A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18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PART2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951781" y="149825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524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sivaramanelango24@gmail.com</cp:lastModifiedBy>
  <cp:revision>56</cp:revision>
  <dcterms:created xsi:type="dcterms:W3CDTF">2023-06-12T11:11:52Z</dcterms:created>
  <dcterms:modified xsi:type="dcterms:W3CDTF">2023-11-03T14:54:07Z</dcterms:modified>
</cp:coreProperties>
</file>