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Performance Analysis</a:t>
            </a:r>
          </a:p>
        </c:rich>
      </c:tx>
      <c:overlay val="0"/>
      <c:spPr>
        <a:noFill/>
        <a:ln>
          <a:noFill/>
        </a:ln>
      </c:spPr>
    </c:title>
    <c:autoTitleDeleted val="0"/>
    <c:plotArea>
      <c:layout>
        <c:manualLayout>
          <c:layoutTarget val="inner"/>
          <c:xMode val="edge"/>
          <c:yMode val="edge"/>
          <c:x val="4.8715109999999999E-2"/>
          <c:y val="0.34878972000000003"/>
          <c:w val="0.67638516000000004"/>
          <c:h val="0.56695899999999999"/>
        </c:manualLayout>
      </c:layout>
      <c:barChart>
        <c:barDir val="col"/>
        <c:grouping val="clustered"/>
        <c:varyColors val="0"/>
        <c:ser>
          <c:idx val="0"/>
          <c:order val="0"/>
          <c:tx>
            <c:v>Column Labels HIGH</c:v>
          </c:tx>
          <c:spPr>
            <a:solidFill>
              <a:srgbClr val="4F81BD"/>
            </a:solidFill>
            <a:ln>
              <a:noFill/>
            </a:ln>
          </c:spPr>
          <c:invertIfNegative val="0"/>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'Sheet1'!$B$6:$B$16</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c16="http://schemas.microsoft.com/office/drawing/2014/chart" uri="{C3380CC4-5D6E-409C-BE32-E72D297353CC}">
              <c16:uniqueId val="{00000000-E8EC-E54B-86EB-BA5F3E6B126D}"/>
            </c:ext>
          </c:extLst>
        </c:ser>
        <c:ser>
          <c:idx val="1"/>
          <c:order val="1"/>
          <c:tx>
            <c:v>LOW</c:v>
          </c:tx>
          <c:spPr>
            <a:solidFill>
              <a:srgbClr val="C0504D"/>
            </a:solidFill>
            <a:ln>
              <a:noFill/>
            </a:ln>
          </c:spPr>
          <c:invertIfNegative val="0"/>
          <c:trendline>
            <c:spPr>
              <a:ln w="12700">
                <a:solidFill>
                  <a:srgbClr val="C0504D"/>
                </a:solidFill>
                <a:prstDash val="sysDash"/>
              </a:ln>
            </c:spPr>
            <c:trendlineType val="exp"/>
            <c:dispRSqr val="0"/>
            <c:dispEq val="0"/>
          </c:trendline>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'Sheet1'!$C$6:$C$16</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c16="http://schemas.microsoft.com/office/drawing/2014/chart" uri="{C3380CC4-5D6E-409C-BE32-E72D297353CC}">
              <c16:uniqueId val="{00000002-E8EC-E54B-86EB-BA5F3E6B126D}"/>
            </c:ext>
          </c:extLst>
        </c:ser>
        <c:ser>
          <c:idx val="2"/>
          <c:order val="2"/>
          <c:tx>
            <c:v>MED</c:v>
          </c:tx>
          <c:spPr>
            <a:solidFill>
              <a:srgbClr val="9BBB59"/>
            </a:solidFill>
            <a:ln>
              <a:noFill/>
            </a:ln>
          </c:spPr>
          <c:invertIfNegative val="0"/>
          <c:trendline>
            <c:spPr>
              <a:ln w="12700">
                <a:solidFill>
                  <a:srgbClr val="9BBB59"/>
                </a:solidFill>
                <a:prstDash val="sysDash"/>
              </a:ln>
            </c:spPr>
            <c:trendlineType val="linear"/>
            <c:dispRSqr val="0"/>
            <c:dispEq val="0"/>
          </c:trendline>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'Sheet1'!$D$6:$D$16</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c16="http://schemas.microsoft.com/office/drawing/2014/chart" uri="{C3380CC4-5D6E-409C-BE32-E72D297353CC}">
              <c16:uniqueId val="{00000004-E8EC-E54B-86EB-BA5F3E6B126D}"/>
            </c:ext>
          </c:extLst>
        </c:ser>
        <c:ser>
          <c:idx val="3"/>
          <c:order val="3"/>
          <c:tx>
            <c:v>VERY HIGH</c:v>
          </c:tx>
          <c:spPr>
            <a:solidFill>
              <a:srgbClr val="8064A2"/>
            </a:solidFill>
            <a:ln>
              <a:noFill/>
            </a:ln>
          </c:spPr>
          <c:invertIfNegative val="0"/>
          <c:cat>
            <c:strRef>
              <c:f>'Sheet1'!$A$6:$A$16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'Sheet1'!$E$6:$E$16</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c16="http://schemas.microsoft.com/office/drawing/2014/chart" uri="{C3380CC4-5D6E-409C-BE32-E72D297353CC}">
              <c16:uniqueId val="{00000005-E8EC-E54B-86EB-BA5F3E6B126D}"/>
            </c:ext>
          </c:extLst>
        </c:ser>
        <c:dLbls>
          <c:showLegendKey val="0"/>
          <c:showVal val="0"/>
          <c:showCatName val="0"/>
          <c:showSerName val="0"/>
          <c:showPercent val="0"/>
          <c:showBubbleSize val="0"/>
        </c:dLbls>
        <c:gapWidth val="219"/>
        <c:overlap val="-27"/>
        <c:axId val="217410448"/>
        <c:axId val="1"/>
      </c:barChart>
      <c:catAx>
        <c:axId val="217410448"/>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217410448"/>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000000002E-4"/>
          <c:y val="0.90621969999999996"/>
        </c:manualLayout>
      </c:layout>
      <c:overlay val="0"/>
      <c:spPr>
        <a:noFill/>
        <a:ln>
          <a:noFill/>
        </a:ln>
      </c:spPr>
    </c:title>
    <c:autoTitleDeleted val="0"/>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1.1111111E-2"/>
          <c:y val="0.38104683"/>
          <c:w val="0.74722224000000004"/>
          <c:h val="0.50470919999999997"/>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numFmt formatCode="0%" sourceLinked="0"/>
            <c:spPr>
              <a:noFill/>
              <a:ln>
                <a:noFill/>
              </a:ln>
            </c:spPr>
            <c:txPr>
              <a:bodyPr vert="horz"/>
              <a:lstStyle/>
              <a:p>
                <a:pPr>
                  <a:defRPr sz="1200" b="1" i="0" u="none" strike="noStrike" baseline="0">
                    <a:solidFill>
                      <a:srgbClr val="FFFFFF"/>
                    </a:solidFill>
                    <a:latin typeface="Droid Sans"/>
                    <a:ea typeface="Droid Sans"/>
                    <a:cs typeface="Lucida Sans"/>
                  </a:defRPr>
                </a:pPr>
                <a:endParaRPr lang="en-US"/>
              </a:p>
            </c:txPr>
            <c:dLblPos val="inEnd"/>
            <c:showLegendKey val="0"/>
            <c:showVal val="0"/>
            <c:showCatName val="1"/>
            <c:showSerName val="0"/>
            <c:showPercent val="1"/>
            <c:showBubbleSize val="0"/>
            <c:showLeaderLines val="1"/>
            <c:extLst>
              <c:ext xmlns:c15="http://schemas.microsoft.com/office/drawing/2012/chart" uri="{CE6537A1-D6FC-4f65-9D91-7224C49458BB}"/>
            </c:extLst>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'Sheet1(2)'!$B$6:$B$16</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c16="http://schemas.microsoft.com/office/drawing/2014/chart" uri="{C3380CC4-5D6E-409C-BE32-E72D297353CC}">
              <c16:uniqueId val="{00000000-813A-2A42-9EE0-37B96253C675}"/>
            </c:ext>
          </c:extLst>
        </c:ser>
        <c:ser>
          <c:idx val="1"/>
          <c:order val="1"/>
          <c:tx>
            <c:v>LOW</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Lbls>
            <c:numFmt formatCode="0%" sourceLinked="0"/>
            <c:spPr>
              <a:noFill/>
              <a:ln>
                <a:noFill/>
              </a:ln>
            </c:spPr>
            <c:txPr>
              <a:bodyPr vert="horz"/>
              <a:lstStyle/>
              <a:p>
                <a:pPr>
                  <a:defRPr sz="1200" b="1" i="0" u="none" strike="noStrike" baseline="0">
                    <a:solidFill>
                      <a:srgbClr val="FFFFFF"/>
                    </a:solidFill>
                    <a:latin typeface="Droid Sans"/>
                    <a:ea typeface="Droid Sans"/>
                    <a:cs typeface="Lucida Sans"/>
                  </a:defRPr>
                </a:pPr>
                <a:endParaRPr lang="en-US"/>
              </a:p>
            </c:txPr>
            <c:dLblPos val="inEnd"/>
            <c:showLegendKey val="0"/>
            <c:showVal val="0"/>
            <c:showCatName val="1"/>
            <c:showSerName val="0"/>
            <c:showPercent val="1"/>
            <c:showBubbleSize val="0"/>
            <c:showLeaderLines val="1"/>
            <c:extLst>
              <c:ext xmlns:c15="http://schemas.microsoft.com/office/drawing/2012/chart" uri="{CE6537A1-D6FC-4f65-9D91-7224C49458BB}"/>
            </c:extLst>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'Sheet1(2)'!$C$6:$C$16</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c16="http://schemas.microsoft.com/office/drawing/2014/chart" uri="{C3380CC4-5D6E-409C-BE32-E72D297353CC}">
              <c16:uniqueId val="{00000001-813A-2A42-9EE0-37B96253C675}"/>
            </c:ext>
          </c:extLst>
        </c:ser>
        <c:ser>
          <c:idx val="2"/>
          <c:order val="2"/>
          <c:tx>
            <c:v>MED</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Lbls>
            <c:numFmt formatCode="0%" sourceLinked="0"/>
            <c:spPr>
              <a:noFill/>
              <a:ln>
                <a:noFill/>
              </a:ln>
            </c:spPr>
            <c:txPr>
              <a:bodyPr vert="horz"/>
              <a:lstStyle/>
              <a:p>
                <a:pPr>
                  <a:defRPr sz="1200" b="1" i="0" u="none" strike="noStrike" baseline="0">
                    <a:solidFill>
                      <a:srgbClr val="FFFFFF"/>
                    </a:solidFill>
                    <a:latin typeface="Droid Sans"/>
                    <a:ea typeface="Droid Sans"/>
                    <a:cs typeface="Lucida Sans"/>
                  </a:defRPr>
                </a:pPr>
                <a:endParaRPr lang="en-US"/>
              </a:p>
            </c:txPr>
            <c:dLblPos val="inEnd"/>
            <c:showLegendKey val="0"/>
            <c:showVal val="0"/>
            <c:showCatName val="1"/>
            <c:showSerName val="0"/>
            <c:showPercent val="1"/>
            <c:showBubbleSize val="0"/>
            <c:showLeaderLines val="1"/>
            <c:extLst>
              <c:ext xmlns:c15="http://schemas.microsoft.com/office/drawing/2012/chart" uri="{CE6537A1-D6FC-4f65-9D91-7224C49458BB}"/>
            </c:extLst>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'Sheet1(2)'!$D$6:$D$16</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c16="http://schemas.microsoft.com/office/drawing/2014/chart" uri="{C3380CC4-5D6E-409C-BE32-E72D297353CC}">
              <c16:uniqueId val="{00000002-813A-2A42-9EE0-37B96253C675}"/>
            </c:ext>
          </c:extLst>
        </c:ser>
        <c:ser>
          <c:idx val="3"/>
          <c:order val="3"/>
          <c:tx>
            <c:v>VERY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Lbls>
            <c:numFmt formatCode="0%" sourceLinked="0"/>
            <c:spPr>
              <a:noFill/>
              <a:ln>
                <a:noFill/>
              </a:ln>
            </c:spPr>
            <c:txPr>
              <a:bodyPr vert="horz"/>
              <a:lstStyle/>
              <a:p>
                <a:pPr>
                  <a:defRPr sz="1200" b="1" i="0" u="none" strike="noStrike" baseline="0">
                    <a:solidFill>
                      <a:srgbClr val="FFFFFF"/>
                    </a:solidFill>
                    <a:latin typeface="Droid Sans"/>
                    <a:ea typeface="Droid Sans"/>
                    <a:cs typeface="Lucida Sans"/>
                  </a:defRPr>
                </a:pPr>
                <a:endParaRPr lang="en-US"/>
              </a:p>
            </c:txPr>
            <c:dLblPos val="inEnd"/>
            <c:showLegendKey val="0"/>
            <c:showVal val="0"/>
            <c:showCatName val="1"/>
            <c:showSerName val="0"/>
            <c:showPercent val="1"/>
            <c:showBubbleSize val="0"/>
            <c:showLeaderLines val="1"/>
            <c:extLst>
              <c:ext xmlns:c15="http://schemas.microsoft.com/office/drawing/2012/chart" uri="{CE6537A1-D6FC-4f65-9D91-7224C49458BB}"/>
            </c:extLst>
          </c:dLbls>
          <c:cat>
            <c:strRef>
              <c:f>'Sheet1(2)'!$A$6:$A$16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'Sheet1(2)'!$E$6:$E$16</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c16="http://schemas.microsoft.com/office/drawing/2014/chart" uri="{C3380CC4-5D6E-409C-BE32-E72D297353CC}">
              <c16:uniqueId val="{00000003-813A-2A42-9EE0-37B96253C675}"/>
            </c:ext>
          </c:extLst>
        </c:ser>
        <c:dLbls>
          <c:showLegendKey val="0"/>
          <c:showVal val="0"/>
          <c:showCatName val="0"/>
          <c:showSerName val="0"/>
          <c:showPercent val="0"/>
          <c:showBubbleSize val="0"/>
          <c:showLeaderLines val="1"/>
        </c:dLbls>
      </c:pie3DChart>
      <c:spPr>
        <a:noFill/>
        <a:ln>
          <a:noFill/>
        </a:ln>
      </c:spPr>
    </c:plotArea>
    <c:legend>
      <c:legendPos val="r"/>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en-US"/>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646311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8223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81969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6257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48645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633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2921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015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0267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8637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933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97781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8355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2003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32230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3910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012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96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822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34256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52042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6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62"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61"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60"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5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5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57"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5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5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5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51"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52"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3"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54"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6407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7207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265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874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06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217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57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097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9919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138687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3.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4.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notesSlide" Target="../notesSlides/notesSlide14.xm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4" cy="1333500"/>
            <a:chOff x="876298" y="990599"/>
            <a:chExt cx="1628524" cy="1333500"/>
          </a:xfrm>
        </p:grpSpPr>
        <p:sp>
          <p:nvSpPr>
            <p:cNvPr id="38" name="曲线"/>
            <p:cNvSpPr>
              <a:spLocks/>
            </p:cNvSpPr>
            <p:nvPr/>
          </p:nvSpPr>
          <p:spPr>
            <a:xfrm>
              <a:off x="876298" y="1266824"/>
              <a:ext cx="114797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9" name="曲线"/>
            <p:cNvSpPr>
              <a:spLocks/>
            </p:cNvSpPr>
            <p:nvPr/>
          </p:nvSpPr>
          <p:spPr>
            <a:xfrm>
              <a:off x="1899688" y="990599"/>
              <a:ext cx="605134"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557331"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676326"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238083" y="0"/>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41197"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044732"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:R.SIVASANKAR</a:t>
            </a:r>
            <a:endParaRPr lang="en-US" altLang="zh-CN" sz="18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 122204243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CODE                   : 1683</a:t>
            </a:r>
            <a:endParaRPr lang="en-US" altLang="zh-CN" sz="18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  BCOM ( CORPORATE  SECRETARYSHIP)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GOVT ARTS AND SCIENCE COLLEGE RK NAGAR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CHENNAI - 81</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8560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8480424" cy="910208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Data Collection</a:t>
            </a: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Download the data in the edunet website</a:t>
            </a: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And ready to work project</a:t>
            </a: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 Feature collection</a:t>
            </a: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Identify the employee id</a:t>
            </a: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And identify the priority</a:t>
            </a: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Group similar features together</a:t>
            </a: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Data Cleaning</a:t>
            </a: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Identify the missing value</a:t>
            </a: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charset="0"/>
                <a:cs typeface="Times New Roman" pitchFamily="18" charset="0"/>
              </a:rPr>
              <a:t>And filter the missing values</a:t>
            </a: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Tree>
    <p:extLst>
      <p:ext uri="{BB962C8B-B14F-4D97-AF65-F5344CB8AC3E}">
        <p14:creationId xmlns:p14="http://schemas.microsoft.com/office/powerpoint/2010/main" val="114318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 name="文本框"/>
          <p:cNvSpPr>
            <a:spLocks noGrp="1"/>
          </p:cNvSpPr>
          <p:nvPr>
            <p:ph type="title"/>
          </p:nvPr>
        </p:nvSpPr>
        <p:spPr>
          <a:xfrm>
            <a:off x="755333" y="385444"/>
            <a:ext cx="8693468" cy="60324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br>
              <a:rPr lang="zh-CN" altLang="en-US" sz="2800" b="1" i="0" u="none" strike="noStrike" kern="0" cap="none" spc="0" baseline="0">
                <a:solidFill>
                  <a:schemeClr val="tx1"/>
                </a:solidFill>
                <a:latin typeface="Times New Roman" pitchFamily="18" charset="0"/>
                <a:ea typeface="宋体" charset="0"/>
                <a:cs typeface="Times New Roman" pitchFamily="18" charset="0"/>
              </a:rPr>
            </a:br>
            <a:endParaRPr lang="zh-CN" altLang="en-US" sz="2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6" name="文本框"/>
          <p:cNvSpPr>
            <a:spLocks noGrp="1"/>
          </p:cNvSpPr>
          <p:nvPr>
            <p:ph type="body" idx="1"/>
          </p:nvPr>
        </p:nvSpPr>
        <p:spPr>
          <a:xfrm>
            <a:off x="609600" y="1577340"/>
            <a:ext cx="10972800" cy="55399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charset="0"/>
                <a:cs typeface="Times New Roman" pitchFamily="18" charset="0"/>
              </a:rPr>
              <a:t>             </a:t>
            </a:r>
            <a:endParaRPr lang="zh-CN" altLang="en-US" sz="3600" b="1"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1417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755332" y="385444"/>
            <a:ext cx="10681335" cy="43088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br>
              <a:rPr lang="zh-CN" altLang="en-US" sz="2800" b="1" i="0" u="none" strike="noStrike" kern="0" cap="none" spc="0" baseline="0">
                <a:solidFill>
                  <a:schemeClr val="tx1"/>
                </a:solidFill>
                <a:latin typeface="Times New Roman" pitchFamily="18" charset="0"/>
                <a:ea typeface="宋体" charset="0"/>
                <a:cs typeface="Times New Roman" pitchFamily="18" charset="0"/>
              </a:rPr>
            </a:br>
            <a:br>
              <a:rPr lang="zh-CN" altLang="en-US" sz="2800" b="1" i="0" u="none" strike="noStrike" kern="0" cap="none" spc="0" baseline="0">
                <a:solidFill>
                  <a:schemeClr val="tx1"/>
                </a:solidFill>
                <a:latin typeface="Times New Roman" pitchFamily="18" charset="0"/>
                <a:ea typeface="宋体" charset="0"/>
                <a:cs typeface="Times New Roman" pitchFamily="18" charset="0"/>
              </a:rPr>
            </a:br>
            <a:br>
              <a:rPr lang="zh-CN" altLang="en-US" sz="2800" b="1" i="0" u="none" strike="noStrike" kern="0" cap="none" spc="0" baseline="0">
                <a:solidFill>
                  <a:schemeClr val="tx1"/>
                </a:solidFill>
                <a:latin typeface="Times New Roman" pitchFamily="18" charset="0"/>
                <a:ea typeface="宋体" charset="0"/>
                <a:cs typeface="Times New Roman" pitchFamily="18" charset="0"/>
              </a:rPr>
            </a:br>
            <a:endParaRPr lang="zh-CN" altLang="en-US" sz="2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文本框"/>
          <p:cNvSpPr>
            <a:spLocks noGrp="1"/>
          </p:cNvSpPr>
          <p:nvPr>
            <p:ph type="body" idx="1"/>
          </p:nvPr>
        </p:nvSpPr>
        <p:spPr>
          <a:xfrm flipH="1" flipV="1">
            <a:off x="11582401" y="6103620"/>
            <a:ext cx="457200" cy="2209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99672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3"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75" name="对象"/>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98404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a:t>
            </a:r>
            <a:endParaRPr lang="zh-CN" altLang="en-US" sz="4800" b="1" i="0" u="none" strike="noStrike" kern="0" cap="none" spc="0" baseline="0">
              <a:solidFill>
                <a:schemeClr val="tx1"/>
              </a:solidFill>
              <a:latin typeface="Trebuchet MS" charset="0"/>
              <a:ea typeface="宋体" charset="0"/>
              <a:cs typeface="Trebuchet MS" charset="0"/>
            </a:endParaRPr>
          </a:p>
        </p:txBody>
      </p:sp>
      <p:graphicFrame>
        <p:nvGraphicFramePr>
          <p:cNvPr id="177" name="对象"/>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574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文本框"/>
          <p:cNvSpPr>
            <a:spLocks noGrp="1"/>
          </p:cNvSpPr>
          <p:nvPr>
            <p:ph type="title"/>
          </p:nvPr>
        </p:nvSpPr>
        <p:spPr>
          <a:xfrm>
            <a:off x="755332" y="385444"/>
            <a:ext cx="10681335" cy="62170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charset="0"/>
                <a:cs typeface="Times New Roman" pitchFamily="18" charset="0"/>
              </a:rPr>
            </a:b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1250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1392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286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8081328" cy="45027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  </a:t>
            </a:r>
            <a:r>
              <a:rPr lang="en-US" altLang="zh-CN" sz="1400" b="1" i="0" u="none" strike="noStrike" kern="0" cap="none" spc="10" baseline="0">
                <a:solidFill>
                  <a:schemeClr val="tx1"/>
                </a:solidFill>
                <a:latin typeface="Times New Roman" pitchFamily="18" charset="0"/>
                <a:ea typeface="宋体" charset="0"/>
                <a:cs typeface="Times New Roman" pitchFamily="18" charset="0"/>
              </a:rPr>
              <a:t> </a:t>
            </a:r>
            <a:r>
              <a:rPr lang="en-US" altLang="zh-CN" sz="4250" b="1" i="0" u="none" strike="noStrike" kern="0" cap="none" spc="10" baseline="0">
                <a:solidFill>
                  <a:schemeClr val="tx1"/>
                </a:solidFill>
                <a:latin typeface="Trebuchet MS" charset="0"/>
                <a:ea typeface="宋体" charset="0"/>
                <a:cs typeface="Trebuchet MS" charset="0"/>
              </a:rPr>
              <a:t>    </a:t>
            </a:r>
            <a:br>
              <a:rPr lang="zh-CN" altLang="en-US" sz="4250" b="1" i="0" u="none" strike="noStrike" kern="0" cap="none" spc="10" baseline="0">
                <a:solidFill>
                  <a:schemeClr val="tx1"/>
                </a:solidFill>
                <a:latin typeface="Trebuchet MS" charset="0"/>
                <a:ea typeface="宋体" charset="0"/>
                <a:cs typeface="Trebuchet MS" charset="0"/>
              </a:rPr>
            </a:br>
            <a:r>
              <a:rPr lang="en-US" altLang="zh-CN" sz="2000" b="1" i="0" u="none" strike="noStrike" kern="0" cap="none" spc="10" baseline="0">
                <a:solidFill>
                  <a:schemeClr val="tx1"/>
                </a:solidFill>
                <a:latin typeface="Times New Roman" pitchFamily="18" charset="0"/>
                <a:ea typeface="宋体"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charset="0"/>
                <a:cs typeface="Times New Roman" pitchFamily="18" charset="0"/>
              </a:rPr>
            </a:br>
            <a:r>
              <a:rPr lang="en-US" altLang="zh-CN" sz="2000" b="1" i="0" u="none" strike="noStrike" kern="0" cap="none" spc="10" baseline="0">
                <a:solidFill>
                  <a:schemeClr val="tx1"/>
                </a:solidFill>
                <a:latin typeface="Times New Roman" pitchFamily="18" charset="0"/>
                <a:ea typeface="宋体"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charset="0"/>
                <a:cs typeface="Times New Roman" pitchFamily="18" charset="0"/>
              </a:rPr>
            </a:br>
            <a:r>
              <a:rPr lang="en-US" altLang="zh-CN" sz="2800" b="1" i="0" u="none" strike="noStrike" kern="0" cap="none" spc="10" baseline="0">
                <a:solidFill>
                  <a:schemeClr val="tx1"/>
                </a:solidFill>
                <a:latin typeface="Times New Roman" pitchFamily="18" charset="0"/>
                <a:ea typeface="宋体"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charset="0"/>
                <a:ea typeface="宋体" charset="0"/>
                <a:cs typeface="Trebuchet MS" charset="0"/>
              </a:rPr>
            </a:br>
            <a:endParaRPr lang="zh-CN" altLang="en-US" sz="280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2076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3520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0010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457200" y="457200"/>
            <a:ext cx="7848599" cy="58743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 </a:t>
            </a:r>
            <a:br>
              <a:rPr lang="zh-CN" altLang="en-US" sz="3200" b="1" i="0" u="none" strike="noStrike" kern="0" cap="none" spc="5" baseline="0">
                <a:solidFill>
                  <a:schemeClr val="tx1"/>
                </a:solidFill>
                <a:latin typeface="Trebuchet MS" charset="0"/>
                <a:ea typeface="宋体" charset="0"/>
                <a:cs typeface="Trebuchet MS" charset="0"/>
              </a:rPr>
            </a:br>
            <a:r>
              <a:rPr lang="en-US" altLang="zh-CN" sz="3200" b="1" i="0" u="none" strike="noStrike" kern="0" cap="none" spc="5" baseline="0">
                <a:solidFill>
                  <a:schemeClr val="tx1"/>
                </a:solidFill>
                <a:latin typeface="Trebuchet MS" charset="0"/>
                <a:ea typeface="宋体" charset="0"/>
                <a:cs typeface="Trebuchet MS" charset="0"/>
              </a:rPr>
              <a:t>   </a:t>
            </a:r>
            <a:br>
              <a:rPr lang="zh-CN" altLang="en-US" sz="3200" b="1" i="0" u="none" strike="noStrike" kern="0" cap="none" spc="5" baseline="0">
                <a:solidFill>
                  <a:schemeClr val="tx1"/>
                </a:solidFill>
                <a:latin typeface="Trebuchet MS" charset="0"/>
                <a:ea typeface="宋体" charset="0"/>
                <a:cs typeface="Trebuchet MS" charset="0"/>
              </a:rPr>
            </a:br>
            <a:r>
              <a:rPr lang="en-US" altLang="zh-CN" sz="3200" b="1" i="0" u="none" strike="noStrike" kern="0" cap="none" spc="5" baseline="0">
                <a:solidFill>
                  <a:schemeClr val="tx1"/>
                </a:solidFill>
                <a:latin typeface="Trebuchet MS" charset="0"/>
                <a:ea typeface="宋体" charset="0"/>
                <a:cs typeface="Trebuchet MS" charset="0"/>
              </a:rPr>
              <a:t>    </a:t>
            </a:r>
            <a:r>
              <a:rPr lang="en-US" altLang="zh-CN" sz="2800" b="1" i="0" u="none" strike="noStrike" kern="0" cap="none" spc="5" baseline="0">
                <a:solidFill>
                  <a:schemeClr val="tx1"/>
                </a:solidFill>
                <a:latin typeface="Times New Roman" pitchFamily="18" charset="0"/>
                <a:ea typeface="宋体"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charset="0"/>
                <a:cs typeface="Times New Roman" pitchFamily="18" charset="0"/>
              </a:rPr>
            </a:br>
            <a:r>
              <a:rPr lang="en-US" altLang="zh-CN" sz="2800" b="1" i="0" u="none" strike="noStrike" kern="0" cap="none" spc="5" baseline="0">
                <a:solidFill>
                  <a:schemeClr val="tx1"/>
                </a:solidFill>
                <a:latin typeface="Times New Roman" pitchFamily="18" charset="0"/>
                <a:ea typeface="宋体" charset="0"/>
                <a:cs typeface="Times New Roman" pitchFamily="18" charset="0"/>
              </a:rPr>
              <a:t>    10.</a:t>
            </a:r>
            <a:r>
              <a:rPr lang="en-US" altLang="zh-CN" sz="3200" b="1" i="0" u="none" strike="noStrike" kern="0" cap="none" spc="5" baseline="0">
                <a:solidFill>
                  <a:schemeClr val="tx1"/>
                </a:solidFill>
                <a:latin typeface="Trebuchet MS" charset="0"/>
                <a:ea typeface="宋体" charset="0"/>
                <a:cs typeface="Trebuchet MS" charset="0"/>
              </a:rPr>
              <a:t> </a:t>
            </a:r>
            <a:r>
              <a:rPr lang="en-US" altLang="zh-CN" sz="2800" b="1" i="0" u="none" strike="noStrike" kern="0" cap="none" spc="5" baseline="0">
                <a:solidFill>
                  <a:schemeClr val="tx1"/>
                </a:solidFill>
                <a:latin typeface="Times New Roman" pitchFamily="18" charset="0"/>
                <a:ea typeface="宋体" charset="0"/>
                <a:cs typeface="Times New Roman" pitchFamily="18" charset="0"/>
              </a:rPr>
              <a:t>External stakeholders</a:t>
            </a:r>
            <a:r>
              <a:rPr lang="en-US" altLang="zh-CN" sz="3200" b="1" i="0" u="none" strike="noStrike" kern="0" cap="none" spc="5" baseline="0">
                <a:solidFill>
                  <a:schemeClr val="tx1"/>
                </a:solidFill>
                <a:latin typeface="Trebuchet MS" charset="0"/>
                <a:ea typeface="宋体" charset="0"/>
                <a:cs typeface="Trebuchet MS" charset="0"/>
              </a:rPr>
              <a:t>    </a:t>
            </a:r>
            <a:br>
              <a:rPr lang="zh-CN" altLang="en-US" sz="3200" b="1" i="0" u="none" strike="noStrike" kern="0" cap="none" spc="5" baseline="0">
                <a:solidFill>
                  <a:schemeClr val="tx1"/>
                </a:solidFill>
                <a:latin typeface="Trebuchet MS" charset="0"/>
                <a:ea typeface="宋体" charset="0"/>
                <a:cs typeface="Trebuchet MS" charset="0"/>
              </a:rPr>
            </a:b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5474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41400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br>
              <a:rPr lang="zh-CN" altLang="en-US" sz="3600" b="1" i="0" u="none" strike="noStrike" kern="0" cap="none" spc="0" baseline="0">
                <a:solidFill>
                  <a:schemeClr val="tx1"/>
                </a:solidFill>
                <a:latin typeface="Trebuchet MS" charset="0"/>
                <a:ea typeface="宋体" charset="0"/>
                <a:cs typeface="Trebuchet MS" charset="0"/>
              </a:rPr>
            </a:br>
            <a:br>
              <a:rPr lang="zh-CN" altLang="en-US" sz="3600" b="1" i="0" u="none" strike="noStrike" kern="0" cap="none" spc="0" baseline="0">
                <a:solidFill>
                  <a:schemeClr val="tx1"/>
                </a:solidFill>
                <a:latin typeface="Trebuchet MS" charset="0"/>
                <a:ea typeface="宋体" charset="0"/>
                <a:cs typeface="Trebuchet MS" charset="0"/>
              </a:rPr>
            </a:br>
            <a:br>
              <a:rPr lang="zh-CN" altLang="en-US" sz="3600" b="1" i="0" u="none" strike="noStrike" kern="0" cap="none" spc="0" baseline="0">
                <a:solidFill>
                  <a:schemeClr val="tx1"/>
                </a:solidFill>
                <a:latin typeface="Trebuchet MS" charset="0"/>
                <a:ea typeface="宋体" charset="0"/>
                <a:cs typeface="Trebuchet MS" charset="0"/>
              </a:rPr>
            </a:br>
            <a:r>
              <a:rPr lang="en-US" altLang="zh-CN" sz="3600" b="1" i="0" u="none" strike="noStrike" kern="0" cap="none" spc="0" baseline="0">
                <a:solidFill>
                  <a:schemeClr val="tx1"/>
                </a:solidFill>
                <a:latin typeface="Trebuchet MS" charset="0"/>
                <a:ea typeface="宋体" charset="0"/>
                <a:cs typeface="Trebuchet MS" charset="0"/>
              </a:rPr>
              <a:t>                 </a:t>
            </a:r>
            <a:r>
              <a:rPr lang="en-US" altLang="zh-CN" sz="2800" b="1" i="0" u="none" strike="noStrike" kern="0" cap="none" spc="0" baseline="0">
                <a:solidFill>
                  <a:schemeClr val="tx1"/>
                </a:solidFill>
                <a:latin typeface="Times New Roman" pitchFamily="18" charset="0"/>
                <a:ea typeface="宋体"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a:t>
            </a:r>
            <a:br>
              <a:rPr lang="zh-CN" altLang="en-US" sz="3600" b="1" i="0" u="none" strike="noStrike" kern="0" cap="none" spc="0" baseline="0">
                <a:solidFill>
                  <a:schemeClr val="tx1"/>
                </a:solidFill>
                <a:latin typeface="Trebuchet MS" charset="0"/>
                <a:ea typeface="宋体" charset="0"/>
                <a:cs typeface="Trebuchet MS" charset="0"/>
              </a:rPr>
            </a:br>
            <a:br>
              <a:rPr lang="zh-CN" altLang="en-US" sz="3600" b="1" i="0" u="none" strike="noStrike" kern="0" cap="none" spc="0" baseline="0">
                <a:solidFill>
                  <a:schemeClr val="tx1"/>
                </a:solidFill>
                <a:latin typeface="Trebuchet MS" charset="0"/>
                <a:ea typeface="宋体" charset="0"/>
                <a:cs typeface="Trebuchet MS" charset="0"/>
              </a:rPr>
            </a:br>
            <a:r>
              <a:rPr lang="en-US" altLang="zh-CN" sz="3600" b="1" i="0" u="none" strike="noStrike" kern="0" cap="none" spc="0" baseline="0">
                <a:solidFill>
                  <a:schemeClr val="tx1"/>
                </a:solidFill>
                <a:latin typeface="Trebuchet MS" charset="0"/>
                <a:ea typeface="宋体" charset="0"/>
                <a:cs typeface="Trebuchet MS" charset="0"/>
              </a:rPr>
              <a:t>                 </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0460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5355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  </a:t>
            </a:r>
            <a:br>
              <a:rPr lang="zh-CN" altLang="en-US" sz="4800" b="1" i="0" u="none" strike="noStrike" kern="0" cap="none" spc="0" baseline="0">
                <a:solidFill>
                  <a:schemeClr val="tx1"/>
                </a:solidFill>
                <a:latin typeface="Trebuchet MS" charset="0"/>
                <a:ea typeface="宋体" charset="0"/>
                <a:cs typeface="Trebuchet MS" charset="0"/>
              </a:rPr>
            </a:br>
            <a:r>
              <a:rPr lang="en-US" altLang="zh-CN" sz="4800" b="1" i="0" u="none" strike="noStrike" kern="0" cap="none" spc="0" baseline="0">
                <a:solidFill>
                  <a:schemeClr val="tx1"/>
                </a:solidFill>
                <a:latin typeface="Trebuchet MS" charset="0"/>
                <a:ea typeface="宋体" charset="0"/>
                <a:cs typeface="Trebuchet MS" charset="0"/>
              </a:rPr>
              <a:t> </a:t>
            </a:r>
            <a:br>
              <a:rPr lang="zh-CN" altLang="en-US" sz="4800" b="1" i="0" u="none" strike="noStrike" kern="0" cap="none" spc="0" baseline="0">
                <a:solidFill>
                  <a:schemeClr val="tx1"/>
                </a:solidFill>
                <a:latin typeface="Trebuchet MS" charset="0"/>
                <a:ea typeface="宋体" charset="0"/>
                <a:cs typeface="Trebuchet MS"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charset="0"/>
                <a:cs typeface="Times New Roman" pitchFamily="18" charset="0"/>
              </a:rPr>
            </a:br>
            <a:r>
              <a:rPr lang="en-US" altLang="zh-CN" sz="2800" b="1" i="0" u="none" strike="noStrike" kern="0" cap="none" spc="0" baseline="0">
                <a:solidFill>
                  <a:schemeClr val="tx1"/>
                </a:solidFill>
                <a:latin typeface="Times New Roman" pitchFamily="18" charset="0"/>
                <a:ea typeface="宋体" charset="0"/>
                <a:cs typeface="Times New Roman" pitchFamily="18" charset="0"/>
              </a:rPr>
              <a:t>Employee Rating – Number</a:t>
            </a:r>
            <a:endParaRPr lang="zh-CN" altLang="en-US" sz="4800" b="1" i="0" u="none" strike="noStrike" kern="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213068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21691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br>
              <a:rPr lang="zh-CN" altLang="en-US" sz="4250" b="1" i="0" u="none" strike="noStrike" kern="0" cap="none" spc="20" baseline="0">
                <a:solidFill>
                  <a:schemeClr val="tx1"/>
                </a:solidFill>
                <a:latin typeface="Trebuchet MS" charset="0"/>
                <a:ea typeface="宋体" charset="0"/>
                <a:cs typeface="Trebuchet MS" charset="0"/>
              </a:rPr>
            </a:br>
            <a:br>
              <a:rPr lang="zh-CN" altLang="en-US" sz="4250" b="1" i="0" u="none" strike="noStrike" kern="0" cap="none" spc="20" baseline="0">
                <a:solidFill>
                  <a:schemeClr val="tx1"/>
                </a:solidFill>
                <a:latin typeface="Trebuchet MS" charset="0"/>
                <a:ea typeface="宋体" charset="0"/>
                <a:cs typeface="Trebuchet MS" charset="0"/>
              </a:rPr>
            </a:br>
            <a:r>
              <a:rPr lang="en-US" altLang="zh-CN" sz="2800" b="1" i="0" u="none" strike="noStrike" kern="0" cap="none" spc="20" baseline="0">
                <a:solidFill>
                  <a:schemeClr val="tx1"/>
                </a:solidFill>
                <a:latin typeface="Times New Roman" pitchFamily="18" charset="0"/>
                <a:ea typeface="宋体"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014629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TotalTim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Presentation</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sivasankar8773@gmail.com</cp:lastModifiedBy>
  <cp:revision>5</cp:revision>
  <dcterms:created xsi:type="dcterms:W3CDTF">2024-03-28T17:07:22Z</dcterms:created>
  <dcterms:modified xsi:type="dcterms:W3CDTF">2024-08-31T18:32:08Z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