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SIVA.B</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a:t>
            </a:r>
            <a:r>
              <a:rPr lang="en-US" sz="2400">
                <a:solidFill>
                  <a:schemeClr val="dk1"/>
                </a:solidFill>
                <a:latin typeface="Calibri"/>
                <a:ea typeface="Calibri"/>
                <a:cs typeface="Calibri"/>
                <a:sym typeface="Calibri"/>
              </a:rPr>
              <a:t>: 312208034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ID:asunm1325312208034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B.COM-COMMERCE SHIFT -1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1</cp:revision>
  <dcterms:modified xsi:type="dcterms:W3CDTF">2024-08-30T07:11:01Z</dcterms:modified>
</cp:coreProperties>
</file>