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3" d="100"/>
          <a:sy n="83" d="100"/>
        </p:scale>
        <p:origin x="576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E6CBF-3AFC-484E-8339-28C981C26B1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4DD53-9AEF-4CC7-A71C-DDADD8195BF6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47DC99C4-992D-4D1E-949D-4D1F74FE4F73}" type="parTrans" cxnId="{62BE9A29-DDEF-4FB4-AB1C-B9A6E7E1F1FC}">
      <dgm:prSet/>
      <dgm:spPr/>
      <dgm:t>
        <a:bodyPr/>
        <a:lstStyle/>
        <a:p>
          <a:endParaRPr lang="en-US"/>
        </a:p>
      </dgm:t>
    </dgm:pt>
    <dgm:pt modelId="{3BF620E2-0232-4DE5-914B-E7087AFCBF8E}" type="sibTrans" cxnId="{62BE9A29-DDEF-4FB4-AB1C-B9A6E7E1F1FC}">
      <dgm:prSet/>
      <dgm:spPr/>
      <dgm:t>
        <a:bodyPr/>
        <a:lstStyle/>
        <a:p>
          <a:endParaRPr lang="en-US"/>
        </a:p>
      </dgm:t>
    </dgm:pt>
    <dgm:pt modelId="{B758B48C-0EED-42BC-8EA1-727F33C380AC}">
      <dgm:prSet/>
      <dgm:spPr/>
      <dgm:t>
        <a:bodyPr/>
        <a:lstStyle/>
        <a:p>
          <a:r>
            <a:rPr lang="en-US" dirty="0"/>
            <a:t> Pandas: Data Cleaning and Manipulation</a:t>
          </a:r>
        </a:p>
      </dgm:t>
    </dgm:pt>
    <dgm:pt modelId="{06CBEC46-4171-4F2E-B2B6-FD9187069A59}" type="parTrans" cxnId="{9A9D4D3C-D03D-48E1-8490-608C24E2C50C}">
      <dgm:prSet/>
      <dgm:spPr/>
      <dgm:t>
        <a:bodyPr/>
        <a:lstStyle/>
        <a:p>
          <a:endParaRPr lang="en-US"/>
        </a:p>
      </dgm:t>
    </dgm:pt>
    <dgm:pt modelId="{066386EB-CEE0-46B4-818B-E490AFAF6F53}" type="sibTrans" cxnId="{9A9D4D3C-D03D-48E1-8490-608C24E2C50C}">
      <dgm:prSet/>
      <dgm:spPr/>
      <dgm:t>
        <a:bodyPr/>
        <a:lstStyle/>
        <a:p>
          <a:endParaRPr lang="en-US"/>
        </a:p>
      </dgm:t>
    </dgm:pt>
    <dgm:pt modelId="{F1947A81-080B-48D4-B649-5602FAD4E8AB}">
      <dgm:prSet/>
      <dgm:spPr/>
      <dgm:t>
        <a:bodyPr/>
        <a:lstStyle/>
        <a:p>
          <a:r>
            <a:rPr lang="en-US" dirty="0"/>
            <a:t>Matplotlib &amp; Seaborn: Visualization</a:t>
          </a:r>
        </a:p>
      </dgm:t>
    </dgm:pt>
    <dgm:pt modelId="{E1520102-A9D7-4D64-95D5-CB18441A181F}" type="parTrans" cxnId="{3EF80481-FE49-42E8-83F8-159583D258CC}">
      <dgm:prSet/>
      <dgm:spPr/>
      <dgm:t>
        <a:bodyPr/>
        <a:lstStyle/>
        <a:p>
          <a:endParaRPr lang="en-US"/>
        </a:p>
      </dgm:t>
    </dgm:pt>
    <dgm:pt modelId="{CA4E206A-FD04-40C5-8D7E-F4F9933B78A0}" type="sibTrans" cxnId="{3EF80481-FE49-42E8-83F8-159583D258CC}">
      <dgm:prSet/>
      <dgm:spPr/>
      <dgm:t>
        <a:bodyPr/>
        <a:lstStyle/>
        <a:p>
          <a:endParaRPr lang="en-US"/>
        </a:p>
      </dgm:t>
    </dgm:pt>
    <dgm:pt modelId="{5FFE372F-F10A-469F-A328-5EE1B21FF9E9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Jupyter</a:t>
          </a:r>
          <a:r>
            <a:rPr lang="en-US" dirty="0"/>
            <a:t> Notebook: Interactive Analysis</a:t>
          </a:r>
        </a:p>
      </dgm:t>
    </dgm:pt>
    <dgm:pt modelId="{3CF2227F-406E-4F00-ACDB-86F80E7999CA}" type="parTrans" cxnId="{44A9DC9B-CF66-4180-90B2-7B1E97EA7F44}">
      <dgm:prSet/>
      <dgm:spPr/>
      <dgm:t>
        <a:bodyPr/>
        <a:lstStyle/>
        <a:p>
          <a:endParaRPr lang="en-US"/>
        </a:p>
      </dgm:t>
    </dgm:pt>
    <dgm:pt modelId="{CFF76FEA-54FC-4F78-9817-FB2789212716}" type="sibTrans" cxnId="{44A9DC9B-CF66-4180-90B2-7B1E97EA7F44}">
      <dgm:prSet/>
      <dgm:spPr/>
      <dgm:t>
        <a:bodyPr/>
        <a:lstStyle/>
        <a:p>
          <a:endParaRPr lang="en-US"/>
        </a:p>
      </dgm:t>
    </dgm:pt>
    <dgm:pt modelId="{B19B4C6A-1338-44AA-B7B1-AB37DF35588C}" type="pres">
      <dgm:prSet presAssocID="{489E6CBF-3AFC-484E-8339-28C981C26B1A}" presName="outerComposite" presStyleCnt="0">
        <dgm:presLayoutVars>
          <dgm:chMax val="5"/>
          <dgm:dir/>
          <dgm:resizeHandles val="exact"/>
        </dgm:presLayoutVars>
      </dgm:prSet>
      <dgm:spPr/>
    </dgm:pt>
    <dgm:pt modelId="{2BF5498C-983B-4014-AD63-39175AA11767}" type="pres">
      <dgm:prSet presAssocID="{489E6CBF-3AFC-484E-8339-28C981C26B1A}" presName="dummyMaxCanvas" presStyleCnt="0">
        <dgm:presLayoutVars/>
      </dgm:prSet>
      <dgm:spPr/>
    </dgm:pt>
    <dgm:pt modelId="{3E07A5EF-7D8C-4E94-8F24-9D75EE9C1BB3}" type="pres">
      <dgm:prSet presAssocID="{489E6CBF-3AFC-484E-8339-28C981C26B1A}" presName="FourNodes_1" presStyleLbl="node1" presStyleIdx="0" presStyleCnt="4">
        <dgm:presLayoutVars>
          <dgm:bulletEnabled val="1"/>
        </dgm:presLayoutVars>
      </dgm:prSet>
      <dgm:spPr/>
    </dgm:pt>
    <dgm:pt modelId="{B051C38B-EDCD-4624-B463-1B88ACC17672}" type="pres">
      <dgm:prSet presAssocID="{489E6CBF-3AFC-484E-8339-28C981C26B1A}" presName="FourNodes_2" presStyleLbl="node1" presStyleIdx="1" presStyleCnt="4">
        <dgm:presLayoutVars>
          <dgm:bulletEnabled val="1"/>
        </dgm:presLayoutVars>
      </dgm:prSet>
      <dgm:spPr/>
    </dgm:pt>
    <dgm:pt modelId="{144D81E2-75F0-4C19-9C7D-6AE0F3645145}" type="pres">
      <dgm:prSet presAssocID="{489E6CBF-3AFC-484E-8339-28C981C26B1A}" presName="FourNodes_3" presStyleLbl="node1" presStyleIdx="2" presStyleCnt="4">
        <dgm:presLayoutVars>
          <dgm:bulletEnabled val="1"/>
        </dgm:presLayoutVars>
      </dgm:prSet>
      <dgm:spPr/>
    </dgm:pt>
    <dgm:pt modelId="{C2CB1ABD-C3D6-46A2-804C-D111932924D1}" type="pres">
      <dgm:prSet presAssocID="{489E6CBF-3AFC-484E-8339-28C981C26B1A}" presName="FourNodes_4" presStyleLbl="node1" presStyleIdx="3" presStyleCnt="4">
        <dgm:presLayoutVars>
          <dgm:bulletEnabled val="1"/>
        </dgm:presLayoutVars>
      </dgm:prSet>
      <dgm:spPr/>
    </dgm:pt>
    <dgm:pt modelId="{47536124-CDB2-4261-A0AC-9E975E88E2C8}" type="pres">
      <dgm:prSet presAssocID="{489E6CBF-3AFC-484E-8339-28C981C26B1A}" presName="FourConn_1-2" presStyleLbl="fgAccFollowNode1" presStyleIdx="0" presStyleCnt="3">
        <dgm:presLayoutVars>
          <dgm:bulletEnabled val="1"/>
        </dgm:presLayoutVars>
      </dgm:prSet>
      <dgm:spPr/>
    </dgm:pt>
    <dgm:pt modelId="{93683FD6-6228-4DD1-BEFE-87CA8A55C808}" type="pres">
      <dgm:prSet presAssocID="{489E6CBF-3AFC-484E-8339-28C981C26B1A}" presName="FourConn_2-3" presStyleLbl="fgAccFollowNode1" presStyleIdx="1" presStyleCnt="3">
        <dgm:presLayoutVars>
          <dgm:bulletEnabled val="1"/>
        </dgm:presLayoutVars>
      </dgm:prSet>
      <dgm:spPr/>
    </dgm:pt>
    <dgm:pt modelId="{73CA94B7-0ABA-4805-902E-8A9CF0E5FB18}" type="pres">
      <dgm:prSet presAssocID="{489E6CBF-3AFC-484E-8339-28C981C26B1A}" presName="FourConn_3-4" presStyleLbl="fgAccFollowNode1" presStyleIdx="2" presStyleCnt="3">
        <dgm:presLayoutVars>
          <dgm:bulletEnabled val="1"/>
        </dgm:presLayoutVars>
      </dgm:prSet>
      <dgm:spPr/>
    </dgm:pt>
    <dgm:pt modelId="{9A410E86-6EBC-4E54-94EC-648F9EA9794E}" type="pres">
      <dgm:prSet presAssocID="{489E6CBF-3AFC-484E-8339-28C981C26B1A}" presName="FourNodes_1_text" presStyleLbl="node1" presStyleIdx="3" presStyleCnt="4">
        <dgm:presLayoutVars>
          <dgm:bulletEnabled val="1"/>
        </dgm:presLayoutVars>
      </dgm:prSet>
      <dgm:spPr/>
    </dgm:pt>
    <dgm:pt modelId="{BF86E4C5-0827-4035-A950-9ED4BFF46164}" type="pres">
      <dgm:prSet presAssocID="{489E6CBF-3AFC-484E-8339-28C981C26B1A}" presName="FourNodes_2_text" presStyleLbl="node1" presStyleIdx="3" presStyleCnt="4">
        <dgm:presLayoutVars>
          <dgm:bulletEnabled val="1"/>
        </dgm:presLayoutVars>
      </dgm:prSet>
      <dgm:spPr/>
    </dgm:pt>
    <dgm:pt modelId="{D1AEEC4F-8633-4E5C-823F-EB11B867234C}" type="pres">
      <dgm:prSet presAssocID="{489E6CBF-3AFC-484E-8339-28C981C26B1A}" presName="FourNodes_3_text" presStyleLbl="node1" presStyleIdx="3" presStyleCnt="4">
        <dgm:presLayoutVars>
          <dgm:bulletEnabled val="1"/>
        </dgm:presLayoutVars>
      </dgm:prSet>
      <dgm:spPr/>
    </dgm:pt>
    <dgm:pt modelId="{A73DC597-DA9D-4A2C-9F2B-96A5330134FF}" type="pres">
      <dgm:prSet presAssocID="{489E6CBF-3AFC-484E-8339-28C981C26B1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95B860A-92EA-420B-A8DD-D1D0FA3A7F68}" type="presOf" srcId="{B758B48C-0EED-42BC-8EA1-727F33C380AC}" destId="{B051C38B-EDCD-4624-B463-1B88ACC17672}" srcOrd="0" destOrd="0" presId="urn:microsoft.com/office/officeart/2005/8/layout/vProcess5"/>
    <dgm:cxn modelId="{62BE9A29-DDEF-4FB4-AB1C-B9A6E7E1F1FC}" srcId="{489E6CBF-3AFC-484E-8339-28C981C26B1A}" destId="{4DF4DD53-9AEF-4CC7-A71C-DDADD8195BF6}" srcOrd="0" destOrd="0" parTransId="{47DC99C4-992D-4D1E-949D-4D1F74FE4F73}" sibTransId="{3BF620E2-0232-4DE5-914B-E7087AFCBF8E}"/>
    <dgm:cxn modelId="{9A9D4D3C-D03D-48E1-8490-608C24E2C50C}" srcId="{489E6CBF-3AFC-484E-8339-28C981C26B1A}" destId="{B758B48C-0EED-42BC-8EA1-727F33C380AC}" srcOrd="1" destOrd="0" parTransId="{06CBEC46-4171-4F2E-B2B6-FD9187069A59}" sibTransId="{066386EB-CEE0-46B4-818B-E490AFAF6F53}"/>
    <dgm:cxn modelId="{3FD23D78-00B7-468D-B175-998B1A50B142}" type="presOf" srcId="{CA4E206A-FD04-40C5-8D7E-F4F9933B78A0}" destId="{73CA94B7-0ABA-4805-902E-8A9CF0E5FB18}" srcOrd="0" destOrd="0" presId="urn:microsoft.com/office/officeart/2005/8/layout/vProcess5"/>
    <dgm:cxn modelId="{3B9E5B58-E632-4286-8CC3-2E993004EDBE}" type="presOf" srcId="{489E6CBF-3AFC-484E-8339-28C981C26B1A}" destId="{B19B4C6A-1338-44AA-B7B1-AB37DF35588C}" srcOrd="0" destOrd="0" presId="urn:microsoft.com/office/officeart/2005/8/layout/vProcess5"/>
    <dgm:cxn modelId="{3EF80481-FE49-42E8-83F8-159583D258CC}" srcId="{489E6CBF-3AFC-484E-8339-28C981C26B1A}" destId="{F1947A81-080B-48D4-B649-5602FAD4E8AB}" srcOrd="2" destOrd="0" parTransId="{E1520102-A9D7-4D64-95D5-CB18441A181F}" sibTransId="{CA4E206A-FD04-40C5-8D7E-F4F9933B78A0}"/>
    <dgm:cxn modelId="{F5513D83-3163-4A52-868D-489A5E64B042}" type="presOf" srcId="{F1947A81-080B-48D4-B649-5602FAD4E8AB}" destId="{144D81E2-75F0-4C19-9C7D-6AE0F3645145}" srcOrd="0" destOrd="0" presId="urn:microsoft.com/office/officeart/2005/8/layout/vProcess5"/>
    <dgm:cxn modelId="{BF97078E-C154-4930-831A-2FF310D15BD2}" type="presOf" srcId="{4DF4DD53-9AEF-4CC7-A71C-DDADD8195BF6}" destId="{9A410E86-6EBC-4E54-94EC-648F9EA9794E}" srcOrd="1" destOrd="0" presId="urn:microsoft.com/office/officeart/2005/8/layout/vProcess5"/>
    <dgm:cxn modelId="{93879E9A-6AEB-4E49-BD5A-6E20D8DBD7EA}" type="presOf" srcId="{5FFE372F-F10A-469F-A328-5EE1B21FF9E9}" destId="{A73DC597-DA9D-4A2C-9F2B-96A5330134FF}" srcOrd="1" destOrd="0" presId="urn:microsoft.com/office/officeart/2005/8/layout/vProcess5"/>
    <dgm:cxn modelId="{44A9DC9B-CF66-4180-90B2-7B1E97EA7F44}" srcId="{489E6CBF-3AFC-484E-8339-28C981C26B1A}" destId="{5FFE372F-F10A-469F-A328-5EE1B21FF9E9}" srcOrd="3" destOrd="0" parTransId="{3CF2227F-406E-4F00-ACDB-86F80E7999CA}" sibTransId="{CFF76FEA-54FC-4F78-9817-FB2789212716}"/>
    <dgm:cxn modelId="{6A24D3B5-EB60-4A8B-8D11-58BD80B5FA73}" type="presOf" srcId="{B758B48C-0EED-42BC-8EA1-727F33C380AC}" destId="{BF86E4C5-0827-4035-A950-9ED4BFF46164}" srcOrd="1" destOrd="0" presId="urn:microsoft.com/office/officeart/2005/8/layout/vProcess5"/>
    <dgm:cxn modelId="{3DA72AC6-47E5-4A52-BABB-CC380976E882}" type="presOf" srcId="{3BF620E2-0232-4DE5-914B-E7087AFCBF8E}" destId="{47536124-CDB2-4261-A0AC-9E975E88E2C8}" srcOrd="0" destOrd="0" presId="urn:microsoft.com/office/officeart/2005/8/layout/vProcess5"/>
    <dgm:cxn modelId="{1B4813D0-848C-4D1C-96BA-F00DA40A81AF}" type="presOf" srcId="{F1947A81-080B-48D4-B649-5602FAD4E8AB}" destId="{D1AEEC4F-8633-4E5C-823F-EB11B867234C}" srcOrd="1" destOrd="0" presId="urn:microsoft.com/office/officeart/2005/8/layout/vProcess5"/>
    <dgm:cxn modelId="{EB0E2ED7-31CA-49CB-9134-763ACA85A55A}" type="presOf" srcId="{066386EB-CEE0-46B4-818B-E490AFAF6F53}" destId="{93683FD6-6228-4DD1-BEFE-87CA8A55C808}" srcOrd="0" destOrd="0" presId="urn:microsoft.com/office/officeart/2005/8/layout/vProcess5"/>
    <dgm:cxn modelId="{58DFFBE2-EE4B-4630-9620-709742342F05}" type="presOf" srcId="{5FFE372F-F10A-469F-A328-5EE1B21FF9E9}" destId="{C2CB1ABD-C3D6-46A2-804C-D111932924D1}" srcOrd="0" destOrd="0" presId="urn:microsoft.com/office/officeart/2005/8/layout/vProcess5"/>
    <dgm:cxn modelId="{22FECBF4-72E4-474F-8524-61D0454A871D}" type="presOf" srcId="{4DF4DD53-9AEF-4CC7-A71C-DDADD8195BF6}" destId="{3E07A5EF-7D8C-4E94-8F24-9D75EE9C1BB3}" srcOrd="0" destOrd="0" presId="urn:microsoft.com/office/officeart/2005/8/layout/vProcess5"/>
    <dgm:cxn modelId="{52E1E7DD-BA77-4BC6-A0F9-6810DDE8C66B}" type="presParOf" srcId="{B19B4C6A-1338-44AA-B7B1-AB37DF35588C}" destId="{2BF5498C-983B-4014-AD63-39175AA11767}" srcOrd="0" destOrd="0" presId="urn:microsoft.com/office/officeart/2005/8/layout/vProcess5"/>
    <dgm:cxn modelId="{F9F16276-81D8-41F7-A1A3-5C7D82914EE8}" type="presParOf" srcId="{B19B4C6A-1338-44AA-B7B1-AB37DF35588C}" destId="{3E07A5EF-7D8C-4E94-8F24-9D75EE9C1BB3}" srcOrd="1" destOrd="0" presId="urn:microsoft.com/office/officeart/2005/8/layout/vProcess5"/>
    <dgm:cxn modelId="{A6A42704-D6F0-4F45-964E-DB3BE1F0757E}" type="presParOf" srcId="{B19B4C6A-1338-44AA-B7B1-AB37DF35588C}" destId="{B051C38B-EDCD-4624-B463-1B88ACC17672}" srcOrd="2" destOrd="0" presId="urn:microsoft.com/office/officeart/2005/8/layout/vProcess5"/>
    <dgm:cxn modelId="{94CAF77D-1FEE-4B8B-AF5D-E9EC689DDB5F}" type="presParOf" srcId="{B19B4C6A-1338-44AA-B7B1-AB37DF35588C}" destId="{144D81E2-75F0-4C19-9C7D-6AE0F3645145}" srcOrd="3" destOrd="0" presId="urn:microsoft.com/office/officeart/2005/8/layout/vProcess5"/>
    <dgm:cxn modelId="{02E7AAAB-FA03-4F17-B032-8CC80F29A5A1}" type="presParOf" srcId="{B19B4C6A-1338-44AA-B7B1-AB37DF35588C}" destId="{C2CB1ABD-C3D6-46A2-804C-D111932924D1}" srcOrd="4" destOrd="0" presId="urn:microsoft.com/office/officeart/2005/8/layout/vProcess5"/>
    <dgm:cxn modelId="{B8476521-37E4-4B0A-BF3C-7E2C5E5C93FD}" type="presParOf" srcId="{B19B4C6A-1338-44AA-B7B1-AB37DF35588C}" destId="{47536124-CDB2-4261-A0AC-9E975E88E2C8}" srcOrd="5" destOrd="0" presId="urn:microsoft.com/office/officeart/2005/8/layout/vProcess5"/>
    <dgm:cxn modelId="{5CD8F136-AEA4-4BEA-8D1D-CF9A19078D29}" type="presParOf" srcId="{B19B4C6A-1338-44AA-B7B1-AB37DF35588C}" destId="{93683FD6-6228-4DD1-BEFE-87CA8A55C808}" srcOrd="6" destOrd="0" presId="urn:microsoft.com/office/officeart/2005/8/layout/vProcess5"/>
    <dgm:cxn modelId="{EBCA2704-12C8-41B8-9F6A-6E4B0E0BACDC}" type="presParOf" srcId="{B19B4C6A-1338-44AA-B7B1-AB37DF35588C}" destId="{73CA94B7-0ABA-4805-902E-8A9CF0E5FB18}" srcOrd="7" destOrd="0" presId="urn:microsoft.com/office/officeart/2005/8/layout/vProcess5"/>
    <dgm:cxn modelId="{A4FCE97D-2598-4AEE-9F67-299340E9BD78}" type="presParOf" srcId="{B19B4C6A-1338-44AA-B7B1-AB37DF35588C}" destId="{9A410E86-6EBC-4E54-94EC-648F9EA9794E}" srcOrd="8" destOrd="0" presId="urn:microsoft.com/office/officeart/2005/8/layout/vProcess5"/>
    <dgm:cxn modelId="{4CD29BA8-E2CA-4A5D-85C2-C38A806597B1}" type="presParOf" srcId="{B19B4C6A-1338-44AA-B7B1-AB37DF35588C}" destId="{BF86E4C5-0827-4035-A950-9ED4BFF46164}" srcOrd="9" destOrd="0" presId="urn:microsoft.com/office/officeart/2005/8/layout/vProcess5"/>
    <dgm:cxn modelId="{063AEF61-219E-4CAE-A3FC-34697CF4F5D4}" type="presParOf" srcId="{B19B4C6A-1338-44AA-B7B1-AB37DF35588C}" destId="{D1AEEC4F-8633-4E5C-823F-EB11B867234C}" srcOrd="10" destOrd="0" presId="urn:microsoft.com/office/officeart/2005/8/layout/vProcess5"/>
    <dgm:cxn modelId="{E088727A-0BC9-416D-A222-12F82B095017}" type="presParOf" srcId="{B19B4C6A-1338-44AA-B7B1-AB37DF35588C}" destId="{A73DC597-DA9D-4A2C-9F2B-96A5330134F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76157-E4C2-4E58-909A-321B5EA28B1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DDBEC9-6D7F-4EA9-8E1E-F2373D8D497B}">
      <dgm:prSet/>
      <dgm:spPr/>
      <dgm:t>
        <a:bodyPr/>
        <a:lstStyle/>
        <a:p>
          <a:r>
            <a:rPr lang="en-US" dirty="0"/>
            <a:t>Dropped irrelevant columns: name, ticket, cabin</a:t>
          </a:r>
        </a:p>
      </dgm:t>
    </dgm:pt>
    <dgm:pt modelId="{B7718886-A02E-41D4-B331-0BDF0D7E47B2}" type="parTrans" cxnId="{F742AF2B-01A2-4FA0-8822-B2B3877A94E4}">
      <dgm:prSet/>
      <dgm:spPr/>
      <dgm:t>
        <a:bodyPr/>
        <a:lstStyle/>
        <a:p>
          <a:endParaRPr lang="en-US"/>
        </a:p>
      </dgm:t>
    </dgm:pt>
    <dgm:pt modelId="{850F3196-8EB6-4D31-9773-B365FDB10C7C}" type="sibTrans" cxnId="{F742AF2B-01A2-4FA0-8822-B2B3877A94E4}">
      <dgm:prSet/>
      <dgm:spPr/>
      <dgm:t>
        <a:bodyPr/>
        <a:lstStyle/>
        <a:p>
          <a:endParaRPr lang="en-US"/>
        </a:p>
      </dgm:t>
    </dgm:pt>
    <dgm:pt modelId="{F2C7CCFA-2D82-4B8A-ACDF-E84160B3D9BE}">
      <dgm:prSet/>
      <dgm:spPr/>
      <dgm:t>
        <a:bodyPr/>
        <a:lstStyle/>
        <a:p>
          <a:r>
            <a:rPr lang="en-US" dirty="0"/>
            <a:t>Filled missing values: Age → median, Embarked → mode</a:t>
          </a:r>
        </a:p>
      </dgm:t>
    </dgm:pt>
    <dgm:pt modelId="{A3AEFD58-EFBA-44DB-8F6C-CCE3DD94B43B}" type="parTrans" cxnId="{64192161-CFC6-49D6-B334-E14B3614B6CA}">
      <dgm:prSet/>
      <dgm:spPr/>
      <dgm:t>
        <a:bodyPr/>
        <a:lstStyle/>
        <a:p>
          <a:endParaRPr lang="en-US"/>
        </a:p>
      </dgm:t>
    </dgm:pt>
    <dgm:pt modelId="{8AC1A08E-31E6-4AE6-B1A2-37D7B652AB1A}" type="sibTrans" cxnId="{64192161-CFC6-49D6-B334-E14B3614B6CA}">
      <dgm:prSet/>
      <dgm:spPr/>
      <dgm:t>
        <a:bodyPr/>
        <a:lstStyle/>
        <a:p>
          <a:endParaRPr lang="en-US"/>
        </a:p>
      </dgm:t>
    </dgm:pt>
    <dgm:pt modelId="{3669569B-0206-47DD-9740-69674063BDF2}">
      <dgm:prSet/>
      <dgm:spPr/>
      <dgm:t>
        <a:bodyPr/>
        <a:lstStyle/>
        <a:p>
          <a:r>
            <a:rPr lang="en-US" dirty="0"/>
            <a:t> Converted Age to integer</a:t>
          </a:r>
        </a:p>
      </dgm:t>
    </dgm:pt>
    <dgm:pt modelId="{ABA8EC99-25EA-43D9-8E17-4CA4435DD2B6}" type="parTrans" cxnId="{F5CBAA83-FC17-4521-B645-7F74DDD31229}">
      <dgm:prSet/>
      <dgm:spPr/>
      <dgm:t>
        <a:bodyPr/>
        <a:lstStyle/>
        <a:p>
          <a:endParaRPr lang="en-US"/>
        </a:p>
      </dgm:t>
    </dgm:pt>
    <dgm:pt modelId="{94143695-60A5-4408-8A2C-D4BAE28687F5}" type="sibTrans" cxnId="{F5CBAA83-FC17-4521-B645-7F74DDD31229}">
      <dgm:prSet/>
      <dgm:spPr/>
      <dgm:t>
        <a:bodyPr/>
        <a:lstStyle/>
        <a:p>
          <a:endParaRPr lang="en-US"/>
        </a:p>
      </dgm:t>
    </dgm:pt>
    <dgm:pt modelId="{23A5DC7B-D1AC-4508-9544-48C9EBF3A052}">
      <dgm:prSet/>
      <dgm:spPr/>
      <dgm:t>
        <a:bodyPr/>
        <a:lstStyle/>
        <a:p>
          <a:r>
            <a:rPr lang="en-US" dirty="0"/>
            <a:t>Final null checks completed</a:t>
          </a:r>
        </a:p>
      </dgm:t>
    </dgm:pt>
    <dgm:pt modelId="{46BE7B80-7A50-4845-8D94-86E9D857D3EB}" type="parTrans" cxnId="{3F933B77-D20F-41D4-8653-54CDA5183137}">
      <dgm:prSet/>
      <dgm:spPr/>
      <dgm:t>
        <a:bodyPr/>
        <a:lstStyle/>
        <a:p>
          <a:endParaRPr lang="en-US"/>
        </a:p>
      </dgm:t>
    </dgm:pt>
    <dgm:pt modelId="{23E52B8B-02DC-486F-BF8B-E1EC075C5085}" type="sibTrans" cxnId="{3F933B77-D20F-41D4-8653-54CDA5183137}">
      <dgm:prSet/>
      <dgm:spPr/>
      <dgm:t>
        <a:bodyPr/>
        <a:lstStyle/>
        <a:p>
          <a:endParaRPr lang="en-US"/>
        </a:p>
      </dgm:t>
    </dgm:pt>
    <dgm:pt modelId="{7B6EBC00-4B02-497D-91BE-31520337F1DB}" type="pres">
      <dgm:prSet presAssocID="{F2876157-E4C2-4E58-909A-321B5EA28B15}" presName="outerComposite" presStyleCnt="0">
        <dgm:presLayoutVars>
          <dgm:chMax val="5"/>
          <dgm:dir/>
          <dgm:resizeHandles val="exact"/>
        </dgm:presLayoutVars>
      </dgm:prSet>
      <dgm:spPr/>
    </dgm:pt>
    <dgm:pt modelId="{84F87904-F246-4CC2-A3F8-22365EC45DDE}" type="pres">
      <dgm:prSet presAssocID="{F2876157-E4C2-4E58-909A-321B5EA28B15}" presName="dummyMaxCanvas" presStyleCnt="0">
        <dgm:presLayoutVars/>
      </dgm:prSet>
      <dgm:spPr/>
    </dgm:pt>
    <dgm:pt modelId="{C64C9A73-934B-4D83-B613-31D23A723163}" type="pres">
      <dgm:prSet presAssocID="{F2876157-E4C2-4E58-909A-321B5EA28B15}" presName="FourNodes_1" presStyleLbl="node1" presStyleIdx="0" presStyleCnt="4">
        <dgm:presLayoutVars>
          <dgm:bulletEnabled val="1"/>
        </dgm:presLayoutVars>
      </dgm:prSet>
      <dgm:spPr/>
    </dgm:pt>
    <dgm:pt modelId="{DC92AD0C-1771-4147-ADA1-4EB8DBE4678F}" type="pres">
      <dgm:prSet presAssocID="{F2876157-E4C2-4E58-909A-321B5EA28B15}" presName="FourNodes_2" presStyleLbl="node1" presStyleIdx="1" presStyleCnt="4">
        <dgm:presLayoutVars>
          <dgm:bulletEnabled val="1"/>
        </dgm:presLayoutVars>
      </dgm:prSet>
      <dgm:spPr/>
    </dgm:pt>
    <dgm:pt modelId="{FB4BD417-5F09-4F88-8A6D-6DFCAA6EF0EC}" type="pres">
      <dgm:prSet presAssocID="{F2876157-E4C2-4E58-909A-321B5EA28B15}" presName="FourNodes_3" presStyleLbl="node1" presStyleIdx="2" presStyleCnt="4">
        <dgm:presLayoutVars>
          <dgm:bulletEnabled val="1"/>
        </dgm:presLayoutVars>
      </dgm:prSet>
      <dgm:spPr/>
    </dgm:pt>
    <dgm:pt modelId="{005ABA32-B178-42C8-A31E-3EB4D63E56BE}" type="pres">
      <dgm:prSet presAssocID="{F2876157-E4C2-4E58-909A-321B5EA28B15}" presName="FourNodes_4" presStyleLbl="node1" presStyleIdx="3" presStyleCnt="4">
        <dgm:presLayoutVars>
          <dgm:bulletEnabled val="1"/>
        </dgm:presLayoutVars>
      </dgm:prSet>
      <dgm:spPr/>
    </dgm:pt>
    <dgm:pt modelId="{659F2D2D-1764-460D-98FF-3B383C02BBA3}" type="pres">
      <dgm:prSet presAssocID="{F2876157-E4C2-4E58-909A-321B5EA28B15}" presName="FourConn_1-2" presStyleLbl="fgAccFollowNode1" presStyleIdx="0" presStyleCnt="3">
        <dgm:presLayoutVars>
          <dgm:bulletEnabled val="1"/>
        </dgm:presLayoutVars>
      </dgm:prSet>
      <dgm:spPr/>
    </dgm:pt>
    <dgm:pt modelId="{11493DF7-DEA0-4B42-B160-F7521B7B27CB}" type="pres">
      <dgm:prSet presAssocID="{F2876157-E4C2-4E58-909A-321B5EA28B15}" presName="FourConn_2-3" presStyleLbl="fgAccFollowNode1" presStyleIdx="1" presStyleCnt="3">
        <dgm:presLayoutVars>
          <dgm:bulletEnabled val="1"/>
        </dgm:presLayoutVars>
      </dgm:prSet>
      <dgm:spPr/>
    </dgm:pt>
    <dgm:pt modelId="{FE5690EA-5BD3-43EE-9182-541086D08947}" type="pres">
      <dgm:prSet presAssocID="{F2876157-E4C2-4E58-909A-321B5EA28B15}" presName="FourConn_3-4" presStyleLbl="fgAccFollowNode1" presStyleIdx="2" presStyleCnt="3">
        <dgm:presLayoutVars>
          <dgm:bulletEnabled val="1"/>
        </dgm:presLayoutVars>
      </dgm:prSet>
      <dgm:spPr/>
    </dgm:pt>
    <dgm:pt modelId="{4B3372D7-ADCA-40B0-877D-D2A1EBCE102B}" type="pres">
      <dgm:prSet presAssocID="{F2876157-E4C2-4E58-909A-321B5EA28B15}" presName="FourNodes_1_text" presStyleLbl="node1" presStyleIdx="3" presStyleCnt="4">
        <dgm:presLayoutVars>
          <dgm:bulletEnabled val="1"/>
        </dgm:presLayoutVars>
      </dgm:prSet>
      <dgm:spPr/>
    </dgm:pt>
    <dgm:pt modelId="{4AC66CE9-9094-41CD-BEC2-D15A603C92D4}" type="pres">
      <dgm:prSet presAssocID="{F2876157-E4C2-4E58-909A-321B5EA28B15}" presName="FourNodes_2_text" presStyleLbl="node1" presStyleIdx="3" presStyleCnt="4">
        <dgm:presLayoutVars>
          <dgm:bulletEnabled val="1"/>
        </dgm:presLayoutVars>
      </dgm:prSet>
      <dgm:spPr/>
    </dgm:pt>
    <dgm:pt modelId="{F60FFCFA-CA59-4EFE-B037-222A79286B49}" type="pres">
      <dgm:prSet presAssocID="{F2876157-E4C2-4E58-909A-321B5EA28B15}" presName="FourNodes_3_text" presStyleLbl="node1" presStyleIdx="3" presStyleCnt="4">
        <dgm:presLayoutVars>
          <dgm:bulletEnabled val="1"/>
        </dgm:presLayoutVars>
      </dgm:prSet>
      <dgm:spPr/>
    </dgm:pt>
    <dgm:pt modelId="{CBD08108-9749-449E-83FB-4F8D24BD379A}" type="pres">
      <dgm:prSet presAssocID="{F2876157-E4C2-4E58-909A-321B5EA28B1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DB01B0E-4D21-4C47-98E3-01E997A7D260}" type="presOf" srcId="{8EDDBEC9-6D7F-4EA9-8E1E-F2373D8D497B}" destId="{C64C9A73-934B-4D83-B613-31D23A723163}" srcOrd="0" destOrd="0" presId="urn:microsoft.com/office/officeart/2005/8/layout/vProcess5"/>
    <dgm:cxn modelId="{B8D3AB15-2DCD-4285-AA80-6174570D5749}" type="presOf" srcId="{8EDDBEC9-6D7F-4EA9-8E1E-F2373D8D497B}" destId="{4B3372D7-ADCA-40B0-877D-D2A1EBCE102B}" srcOrd="1" destOrd="0" presId="urn:microsoft.com/office/officeart/2005/8/layout/vProcess5"/>
    <dgm:cxn modelId="{F742AF2B-01A2-4FA0-8822-B2B3877A94E4}" srcId="{F2876157-E4C2-4E58-909A-321B5EA28B15}" destId="{8EDDBEC9-6D7F-4EA9-8E1E-F2373D8D497B}" srcOrd="0" destOrd="0" parTransId="{B7718886-A02E-41D4-B331-0BDF0D7E47B2}" sibTransId="{850F3196-8EB6-4D31-9773-B365FDB10C7C}"/>
    <dgm:cxn modelId="{7F86D033-9134-4502-8C7D-C4A144103210}" type="presOf" srcId="{F2876157-E4C2-4E58-909A-321B5EA28B15}" destId="{7B6EBC00-4B02-497D-91BE-31520337F1DB}" srcOrd="0" destOrd="0" presId="urn:microsoft.com/office/officeart/2005/8/layout/vProcess5"/>
    <dgm:cxn modelId="{15F38F3D-A571-413D-9E90-CBDAB0BF7531}" type="presOf" srcId="{3669569B-0206-47DD-9740-69674063BDF2}" destId="{FB4BD417-5F09-4F88-8A6D-6DFCAA6EF0EC}" srcOrd="0" destOrd="0" presId="urn:microsoft.com/office/officeart/2005/8/layout/vProcess5"/>
    <dgm:cxn modelId="{64192161-CFC6-49D6-B334-E14B3614B6CA}" srcId="{F2876157-E4C2-4E58-909A-321B5EA28B15}" destId="{F2C7CCFA-2D82-4B8A-ACDF-E84160B3D9BE}" srcOrd="1" destOrd="0" parTransId="{A3AEFD58-EFBA-44DB-8F6C-CCE3DD94B43B}" sibTransId="{8AC1A08E-31E6-4AE6-B1A2-37D7B652AB1A}"/>
    <dgm:cxn modelId="{C20D7247-DED6-4D3B-87C3-BCA40B456961}" type="presOf" srcId="{850F3196-8EB6-4D31-9773-B365FDB10C7C}" destId="{659F2D2D-1764-460D-98FF-3B383C02BBA3}" srcOrd="0" destOrd="0" presId="urn:microsoft.com/office/officeart/2005/8/layout/vProcess5"/>
    <dgm:cxn modelId="{F18E834F-2EDD-4944-8B70-C5C846952C26}" type="presOf" srcId="{8AC1A08E-31E6-4AE6-B1A2-37D7B652AB1A}" destId="{11493DF7-DEA0-4B42-B160-F7521B7B27CB}" srcOrd="0" destOrd="0" presId="urn:microsoft.com/office/officeart/2005/8/layout/vProcess5"/>
    <dgm:cxn modelId="{3F933B77-D20F-41D4-8653-54CDA5183137}" srcId="{F2876157-E4C2-4E58-909A-321B5EA28B15}" destId="{23A5DC7B-D1AC-4508-9544-48C9EBF3A052}" srcOrd="3" destOrd="0" parTransId="{46BE7B80-7A50-4845-8D94-86E9D857D3EB}" sibTransId="{23E52B8B-02DC-486F-BF8B-E1EC075C5085}"/>
    <dgm:cxn modelId="{17348F7D-A55C-45BE-99B0-E2BBFD3E8BB4}" type="presOf" srcId="{F2C7CCFA-2D82-4B8A-ACDF-E84160B3D9BE}" destId="{DC92AD0C-1771-4147-ADA1-4EB8DBE4678F}" srcOrd="0" destOrd="0" presId="urn:microsoft.com/office/officeart/2005/8/layout/vProcess5"/>
    <dgm:cxn modelId="{F5CBAA83-FC17-4521-B645-7F74DDD31229}" srcId="{F2876157-E4C2-4E58-909A-321B5EA28B15}" destId="{3669569B-0206-47DD-9740-69674063BDF2}" srcOrd="2" destOrd="0" parTransId="{ABA8EC99-25EA-43D9-8E17-4CA4435DD2B6}" sibTransId="{94143695-60A5-4408-8A2C-D4BAE28687F5}"/>
    <dgm:cxn modelId="{AC90208B-0F84-45C8-9991-53325AD2D03D}" type="presOf" srcId="{3669569B-0206-47DD-9740-69674063BDF2}" destId="{F60FFCFA-CA59-4EFE-B037-222A79286B49}" srcOrd="1" destOrd="0" presId="urn:microsoft.com/office/officeart/2005/8/layout/vProcess5"/>
    <dgm:cxn modelId="{03A87290-6737-4EE6-B505-7F2EFCE35FB7}" type="presOf" srcId="{94143695-60A5-4408-8A2C-D4BAE28687F5}" destId="{FE5690EA-5BD3-43EE-9182-541086D08947}" srcOrd="0" destOrd="0" presId="urn:microsoft.com/office/officeart/2005/8/layout/vProcess5"/>
    <dgm:cxn modelId="{B0AE5496-5E36-47A1-8673-CB035AA1BD49}" type="presOf" srcId="{23A5DC7B-D1AC-4508-9544-48C9EBF3A052}" destId="{005ABA32-B178-42C8-A31E-3EB4D63E56BE}" srcOrd="0" destOrd="0" presId="urn:microsoft.com/office/officeart/2005/8/layout/vProcess5"/>
    <dgm:cxn modelId="{D245C89F-3EF1-4D45-BD86-D0AF7A8A3FE4}" type="presOf" srcId="{23A5DC7B-D1AC-4508-9544-48C9EBF3A052}" destId="{CBD08108-9749-449E-83FB-4F8D24BD379A}" srcOrd="1" destOrd="0" presId="urn:microsoft.com/office/officeart/2005/8/layout/vProcess5"/>
    <dgm:cxn modelId="{ED28E1A9-FE98-43C5-A4F0-4E5B77D4A99D}" type="presOf" srcId="{F2C7CCFA-2D82-4B8A-ACDF-E84160B3D9BE}" destId="{4AC66CE9-9094-41CD-BEC2-D15A603C92D4}" srcOrd="1" destOrd="0" presId="urn:microsoft.com/office/officeart/2005/8/layout/vProcess5"/>
    <dgm:cxn modelId="{809366DC-A437-4B67-885B-9054BF3DED5D}" type="presParOf" srcId="{7B6EBC00-4B02-497D-91BE-31520337F1DB}" destId="{84F87904-F246-4CC2-A3F8-22365EC45DDE}" srcOrd="0" destOrd="0" presId="urn:microsoft.com/office/officeart/2005/8/layout/vProcess5"/>
    <dgm:cxn modelId="{9270BAF5-01ED-42A6-9661-5591B51B48B8}" type="presParOf" srcId="{7B6EBC00-4B02-497D-91BE-31520337F1DB}" destId="{C64C9A73-934B-4D83-B613-31D23A723163}" srcOrd="1" destOrd="0" presId="urn:microsoft.com/office/officeart/2005/8/layout/vProcess5"/>
    <dgm:cxn modelId="{87EA8E0F-CAE1-4EA4-8AEB-1F7E36E875AE}" type="presParOf" srcId="{7B6EBC00-4B02-497D-91BE-31520337F1DB}" destId="{DC92AD0C-1771-4147-ADA1-4EB8DBE4678F}" srcOrd="2" destOrd="0" presId="urn:microsoft.com/office/officeart/2005/8/layout/vProcess5"/>
    <dgm:cxn modelId="{2A5F7ED8-16B1-4DDD-86DA-529889B7AE4C}" type="presParOf" srcId="{7B6EBC00-4B02-497D-91BE-31520337F1DB}" destId="{FB4BD417-5F09-4F88-8A6D-6DFCAA6EF0EC}" srcOrd="3" destOrd="0" presId="urn:microsoft.com/office/officeart/2005/8/layout/vProcess5"/>
    <dgm:cxn modelId="{141912FA-A5E7-4581-9799-97CDDFDF25C3}" type="presParOf" srcId="{7B6EBC00-4B02-497D-91BE-31520337F1DB}" destId="{005ABA32-B178-42C8-A31E-3EB4D63E56BE}" srcOrd="4" destOrd="0" presId="urn:microsoft.com/office/officeart/2005/8/layout/vProcess5"/>
    <dgm:cxn modelId="{CC15A89E-7D47-461A-8004-6CE7FECB266C}" type="presParOf" srcId="{7B6EBC00-4B02-497D-91BE-31520337F1DB}" destId="{659F2D2D-1764-460D-98FF-3B383C02BBA3}" srcOrd="5" destOrd="0" presId="urn:microsoft.com/office/officeart/2005/8/layout/vProcess5"/>
    <dgm:cxn modelId="{7C2CAD16-BA1A-4E7E-85C5-566C80E7DD97}" type="presParOf" srcId="{7B6EBC00-4B02-497D-91BE-31520337F1DB}" destId="{11493DF7-DEA0-4B42-B160-F7521B7B27CB}" srcOrd="6" destOrd="0" presId="urn:microsoft.com/office/officeart/2005/8/layout/vProcess5"/>
    <dgm:cxn modelId="{7DEC5A7E-816B-4E14-B5FD-7CC28332EA1B}" type="presParOf" srcId="{7B6EBC00-4B02-497D-91BE-31520337F1DB}" destId="{FE5690EA-5BD3-43EE-9182-541086D08947}" srcOrd="7" destOrd="0" presId="urn:microsoft.com/office/officeart/2005/8/layout/vProcess5"/>
    <dgm:cxn modelId="{03D338F2-08D8-4F5E-BA0E-FA02A0AB1B1E}" type="presParOf" srcId="{7B6EBC00-4B02-497D-91BE-31520337F1DB}" destId="{4B3372D7-ADCA-40B0-877D-D2A1EBCE102B}" srcOrd="8" destOrd="0" presId="urn:microsoft.com/office/officeart/2005/8/layout/vProcess5"/>
    <dgm:cxn modelId="{65D6F85C-9AC8-4CD1-834F-4DB638C801D6}" type="presParOf" srcId="{7B6EBC00-4B02-497D-91BE-31520337F1DB}" destId="{4AC66CE9-9094-41CD-BEC2-D15A603C92D4}" srcOrd="9" destOrd="0" presId="urn:microsoft.com/office/officeart/2005/8/layout/vProcess5"/>
    <dgm:cxn modelId="{B6166B94-6D2E-4002-B4DC-E10A0CC8EF3A}" type="presParOf" srcId="{7B6EBC00-4B02-497D-91BE-31520337F1DB}" destId="{F60FFCFA-CA59-4EFE-B037-222A79286B49}" srcOrd="10" destOrd="0" presId="urn:microsoft.com/office/officeart/2005/8/layout/vProcess5"/>
    <dgm:cxn modelId="{C8A2A4F1-CA96-4120-8E4F-290618B510E5}" type="presParOf" srcId="{7B6EBC00-4B02-497D-91BE-31520337F1DB}" destId="{CBD08108-9749-449E-83FB-4F8D24BD379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8995D6-650A-469B-BD7A-695206D2CE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760514-AD09-430A-A4BF-F42A4EB2695B}">
      <dgm:prSet/>
      <dgm:spPr/>
      <dgm:t>
        <a:bodyPr/>
        <a:lstStyle/>
        <a:p>
          <a:r>
            <a:rPr lang="en-US"/>
            <a:t>Survival by Gender and Class</a:t>
          </a:r>
        </a:p>
      </dgm:t>
    </dgm:pt>
    <dgm:pt modelId="{332D8E0A-8A7E-40E7-8721-A232E3B134FA}" type="parTrans" cxnId="{E14867DD-5180-44D2-AA5B-C89B75A6E3A6}">
      <dgm:prSet/>
      <dgm:spPr/>
      <dgm:t>
        <a:bodyPr/>
        <a:lstStyle/>
        <a:p>
          <a:endParaRPr lang="en-US"/>
        </a:p>
      </dgm:t>
    </dgm:pt>
    <dgm:pt modelId="{5F190E17-5F00-4B19-B820-EFCFA879D436}" type="sibTrans" cxnId="{E14867DD-5180-44D2-AA5B-C89B75A6E3A6}">
      <dgm:prSet/>
      <dgm:spPr/>
      <dgm:t>
        <a:bodyPr/>
        <a:lstStyle/>
        <a:p>
          <a:endParaRPr lang="en-US"/>
        </a:p>
      </dgm:t>
    </dgm:pt>
    <dgm:pt modelId="{B517F56C-C20C-4072-AF75-F4793212245A}">
      <dgm:prSet/>
      <dgm:spPr/>
      <dgm:t>
        <a:bodyPr/>
        <a:lstStyle/>
        <a:p>
          <a:r>
            <a:rPr lang="en-US"/>
            <a:t>Age vs Survival</a:t>
          </a:r>
        </a:p>
      </dgm:t>
    </dgm:pt>
    <dgm:pt modelId="{4DD762C3-011B-4F62-BE67-AFCC25FEBCBC}" type="parTrans" cxnId="{FBCF9365-7141-4C9E-97DA-8A968EB4E1CB}">
      <dgm:prSet/>
      <dgm:spPr/>
      <dgm:t>
        <a:bodyPr/>
        <a:lstStyle/>
        <a:p>
          <a:endParaRPr lang="en-US"/>
        </a:p>
      </dgm:t>
    </dgm:pt>
    <dgm:pt modelId="{12E5B82F-781D-4702-B629-7F79F8624234}" type="sibTrans" cxnId="{FBCF9365-7141-4C9E-97DA-8A968EB4E1CB}">
      <dgm:prSet/>
      <dgm:spPr/>
      <dgm:t>
        <a:bodyPr/>
        <a:lstStyle/>
        <a:p>
          <a:endParaRPr lang="en-US"/>
        </a:p>
      </dgm:t>
    </dgm:pt>
    <dgm:pt modelId="{8F6D59BB-6460-4BE2-B2B6-ED3917949377}">
      <dgm:prSet/>
      <dgm:spPr/>
      <dgm:t>
        <a:bodyPr/>
        <a:lstStyle/>
        <a:p>
          <a:r>
            <a:rPr lang="en-US"/>
            <a:t>Embarkation Point vs Survival</a:t>
          </a:r>
        </a:p>
      </dgm:t>
    </dgm:pt>
    <dgm:pt modelId="{12DE786F-B054-46F9-9F1B-61365FE175A6}" type="parTrans" cxnId="{3A7667C5-9D66-4823-B8D9-412533C6EAAA}">
      <dgm:prSet/>
      <dgm:spPr/>
      <dgm:t>
        <a:bodyPr/>
        <a:lstStyle/>
        <a:p>
          <a:endParaRPr lang="en-US"/>
        </a:p>
      </dgm:t>
    </dgm:pt>
    <dgm:pt modelId="{A1880309-62B0-4B3C-A723-69B6DAF8F824}" type="sibTrans" cxnId="{3A7667C5-9D66-4823-B8D9-412533C6EAAA}">
      <dgm:prSet/>
      <dgm:spPr/>
      <dgm:t>
        <a:bodyPr/>
        <a:lstStyle/>
        <a:p>
          <a:endParaRPr lang="en-US"/>
        </a:p>
      </dgm:t>
    </dgm:pt>
    <dgm:pt modelId="{709CFD15-92A0-4DBA-9E5E-7D9EB0975BDF}" type="pres">
      <dgm:prSet presAssocID="{028995D6-650A-469B-BD7A-695206D2CE83}" presName="linear" presStyleCnt="0">
        <dgm:presLayoutVars>
          <dgm:animLvl val="lvl"/>
          <dgm:resizeHandles val="exact"/>
        </dgm:presLayoutVars>
      </dgm:prSet>
      <dgm:spPr/>
    </dgm:pt>
    <dgm:pt modelId="{24622006-0713-447A-BAF4-D337E2663316}" type="pres">
      <dgm:prSet presAssocID="{92760514-AD09-430A-A4BF-F42A4EB2695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65F956-6934-4F62-A0DF-B0B9B4122226}" type="pres">
      <dgm:prSet presAssocID="{5F190E17-5F00-4B19-B820-EFCFA879D436}" presName="spacer" presStyleCnt="0"/>
      <dgm:spPr/>
    </dgm:pt>
    <dgm:pt modelId="{AAE58675-1A3E-4D14-BD3B-D2371EDB10E2}" type="pres">
      <dgm:prSet presAssocID="{B517F56C-C20C-4072-AF75-F479321224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0D1038-DBC1-42F7-92AF-1CF739D125C9}" type="pres">
      <dgm:prSet presAssocID="{12E5B82F-781D-4702-B629-7F79F8624234}" presName="spacer" presStyleCnt="0"/>
      <dgm:spPr/>
    </dgm:pt>
    <dgm:pt modelId="{5C29E150-FB28-4E31-B7E0-825F6BA2F646}" type="pres">
      <dgm:prSet presAssocID="{8F6D59BB-6460-4BE2-B2B6-ED39179493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449015B-2349-48D3-B614-BC20A87450F4}" type="presOf" srcId="{028995D6-650A-469B-BD7A-695206D2CE83}" destId="{709CFD15-92A0-4DBA-9E5E-7D9EB0975BDF}" srcOrd="0" destOrd="0" presId="urn:microsoft.com/office/officeart/2005/8/layout/vList2"/>
    <dgm:cxn modelId="{FBCF9365-7141-4C9E-97DA-8A968EB4E1CB}" srcId="{028995D6-650A-469B-BD7A-695206D2CE83}" destId="{B517F56C-C20C-4072-AF75-F4793212245A}" srcOrd="1" destOrd="0" parTransId="{4DD762C3-011B-4F62-BE67-AFCC25FEBCBC}" sibTransId="{12E5B82F-781D-4702-B629-7F79F8624234}"/>
    <dgm:cxn modelId="{FA2BD882-F49F-4A47-9E64-78FE92233B9B}" type="presOf" srcId="{92760514-AD09-430A-A4BF-F42A4EB2695B}" destId="{24622006-0713-447A-BAF4-D337E2663316}" srcOrd="0" destOrd="0" presId="urn:microsoft.com/office/officeart/2005/8/layout/vList2"/>
    <dgm:cxn modelId="{3060FEB1-7070-4ED4-891D-4DE71D5DAA43}" type="presOf" srcId="{B517F56C-C20C-4072-AF75-F4793212245A}" destId="{AAE58675-1A3E-4D14-BD3B-D2371EDB10E2}" srcOrd="0" destOrd="0" presId="urn:microsoft.com/office/officeart/2005/8/layout/vList2"/>
    <dgm:cxn modelId="{790121BA-9EFB-4319-9D94-E941E2B544CD}" type="presOf" srcId="{8F6D59BB-6460-4BE2-B2B6-ED3917949377}" destId="{5C29E150-FB28-4E31-B7E0-825F6BA2F646}" srcOrd="0" destOrd="0" presId="urn:microsoft.com/office/officeart/2005/8/layout/vList2"/>
    <dgm:cxn modelId="{3A7667C5-9D66-4823-B8D9-412533C6EAAA}" srcId="{028995D6-650A-469B-BD7A-695206D2CE83}" destId="{8F6D59BB-6460-4BE2-B2B6-ED3917949377}" srcOrd="2" destOrd="0" parTransId="{12DE786F-B054-46F9-9F1B-61365FE175A6}" sibTransId="{A1880309-62B0-4B3C-A723-69B6DAF8F824}"/>
    <dgm:cxn modelId="{E14867DD-5180-44D2-AA5B-C89B75A6E3A6}" srcId="{028995D6-650A-469B-BD7A-695206D2CE83}" destId="{92760514-AD09-430A-A4BF-F42A4EB2695B}" srcOrd="0" destOrd="0" parTransId="{332D8E0A-8A7E-40E7-8721-A232E3B134FA}" sibTransId="{5F190E17-5F00-4B19-B820-EFCFA879D436}"/>
    <dgm:cxn modelId="{0E27368C-78FF-464B-B041-82C5DA36D86F}" type="presParOf" srcId="{709CFD15-92A0-4DBA-9E5E-7D9EB0975BDF}" destId="{24622006-0713-447A-BAF4-D337E2663316}" srcOrd="0" destOrd="0" presId="urn:microsoft.com/office/officeart/2005/8/layout/vList2"/>
    <dgm:cxn modelId="{BFB82366-9D13-4402-A30A-F0370849F014}" type="presParOf" srcId="{709CFD15-92A0-4DBA-9E5E-7D9EB0975BDF}" destId="{EF65F956-6934-4F62-A0DF-B0B9B4122226}" srcOrd="1" destOrd="0" presId="urn:microsoft.com/office/officeart/2005/8/layout/vList2"/>
    <dgm:cxn modelId="{B7CDAC05-DDBE-43C5-B7B9-483D4DF0F785}" type="presParOf" srcId="{709CFD15-92A0-4DBA-9E5E-7D9EB0975BDF}" destId="{AAE58675-1A3E-4D14-BD3B-D2371EDB10E2}" srcOrd="2" destOrd="0" presId="urn:microsoft.com/office/officeart/2005/8/layout/vList2"/>
    <dgm:cxn modelId="{EE40AE9D-9DC8-4FF6-A689-28FCCEC5A0FF}" type="presParOf" srcId="{709CFD15-92A0-4DBA-9E5E-7D9EB0975BDF}" destId="{9B0D1038-DBC1-42F7-92AF-1CF739D125C9}" srcOrd="3" destOrd="0" presId="urn:microsoft.com/office/officeart/2005/8/layout/vList2"/>
    <dgm:cxn modelId="{9AEEFD22-49D7-4655-A6AD-F0B2D62AC601}" type="presParOf" srcId="{709CFD15-92A0-4DBA-9E5E-7D9EB0975BDF}" destId="{5C29E150-FB28-4E31-B7E0-825F6BA2F64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D3211-C3DF-41CC-A7A8-90A5115C21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D45D93-E7B1-4118-8FF8-0E30018AACFE}">
      <dgm:prSet/>
      <dgm:spPr/>
      <dgm:t>
        <a:bodyPr/>
        <a:lstStyle/>
        <a:p>
          <a:r>
            <a:rPr lang="en-US"/>
            <a:t>Higher survival rate among females</a:t>
          </a:r>
        </a:p>
      </dgm:t>
    </dgm:pt>
    <dgm:pt modelId="{CD582227-42D4-48C3-BF8D-010403809F82}" type="parTrans" cxnId="{F1F53D0C-3F8F-4919-A38E-03E82CC267B5}">
      <dgm:prSet/>
      <dgm:spPr/>
      <dgm:t>
        <a:bodyPr/>
        <a:lstStyle/>
        <a:p>
          <a:endParaRPr lang="en-US"/>
        </a:p>
      </dgm:t>
    </dgm:pt>
    <dgm:pt modelId="{8220E08B-DE52-48C0-A6F3-5451B91A678C}" type="sibTrans" cxnId="{F1F53D0C-3F8F-4919-A38E-03E82CC267B5}">
      <dgm:prSet/>
      <dgm:spPr/>
      <dgm:t>
        <a:bodyPr/>
        <a:lstStyle/>
        <a:p>
          <a:endParaRPr lang="en-US"/>
        </a:p>
      </dgm:t>
    </dgm:pt>
    <dgm:pt modelId="{573E8B55-B5A1-49EE-BC37-3BC34DCBB7CA}">
      <dgm:prSet/>
      <dgm:spPr/>
      <dgm:t>
        <a:bodyPr/>
        <a:lstStyle/>
        <a:p>
          <a:r>
            <a:rPr lang="en-US"/>
            <a:t>1st class passengers more likely to survive</a:t>
          </a:r>
        </a:p>
      </dgm:t>
    </dgm:pt>
    <dgm:pt modelId="{6CFF6DBA-D820-46FE-8499-2A8D94A4817C}" type="parTrans" cxnId="{261FA5E2-350A-4876-99E7-C0D35A754F99}">
      <dgm:prSet/>
      <dgm:spPr/>
      <dgm:t>
        <a:bodyPr/>
        <a:lstStyle/>
        <a:p>
          <a:endParaRPr lang="en-US"/>
        </a:p>
      </dgm:t>
    </dgm:pt>
    <dgm:pt modelId="{8A7FFE37-CB16-48E6-8894-33D9C90EBA16}" type="sibTrans" cxnId="{261FA5E2-350A-4876-99E7-C0D35A754F99}">
      <dgm:prSet/>
      <dgm:spPr/>
      <dgm:t>
        <a:bodyPr/>
        <a:lstStyle/>
        <a:p>
          <a:endParaRPr lang="en-US"/>
        </a:p>
      </dgm:t>
    </dgm:pt>
    <dgm:pt modelId="{4BF7CC66-1E48-48F6-BD5E-173E00CDBD3D}">
      <dgm:prSet/>
      <dgm:spPr/>
      <dgm:t>
        <a:bodyPr/>
        <a:lstStyle/>
        <a:p>
          <a:r>
            <a:rPr lang="en-US"/>
            <a:t>Children had better chances</a:t>
          </a:r>
        </a:p>
      </dgm:t>
    </dgm:pt>
    <dgm:pt modelId="{38363049-9451-4AD0-B211-D8761484CFA3}" type="parTrans" cxnId="{4366C9E2-E18B-420E-9976-C9AB3091DD33}">
      <dgm:prSet/>
      <dgm:spPr/>
      <dgm:t>
        <a:bodyPr/>
        <a:lstStyle/>
        <a:p>
          <a:endParaRPr lang="en-US"/>
        </a:p>
      </dgm:t>
    </dgm:pt>
    <dgm:pt modelId="{789435D2-CECB-4F1D-8C19-380B2A71FAB6}" type="sibTrans" cxnId="{4366C9E2-E18B-420E-9976-C9AB3091DD33}">
      <dgm:prSet/>
      <dgm:spPr/>
      <dgm:t>
        <a:bodyPr/>
        <a:lstStyle/>
        <a:p>
          <a:endParaRPr lang="en-US"/>
        </a:p>
      </dgm:t>
    </dgm:pt>
    <dgm:pt modelId="{F63E93D9-86F8-42AF-86EC-8FE8C30705C8}">
      <dgm:prSet/>
      <dgm:spPr/>
      <dgm:t>
        <a:bodyPr/>
        <a:lstStyle/>
        <a:p>
          <a:r>
            <a:rPr lang="en-US"/>
            <a:t>Cherbourg passengers had better survival rate</a:t>
          </a:r>
        </a:p>
      </dgm:t>
    </dgm:pt>
    <dgm:pt modelId="{2811C2F2-D301-4063-81B3-BE6A9FC191FF}" type="parTrans" cxnId="{E3526B8E-EA89-47BE-A449-517AE573FCE4}">
      <dgm:prSet/>
      <dgm:spPr/>
      <dgm:t>
        <a:bodyPr/>
        <a:lstStyle/>
        <a:p>
          <a:endParaRPr lang="en-US"/>
        </a:p>
      </dgm:t>
    </dgm:pt>
    <dgm:pt modelId="{5086CD5E-3835-4C6B-AF7C-8EBF30299189}" type="sibTrans" cxnId="{E3526B8E-EA89-47BE-A449-517AE573FCE4}">
      <dgm:prSet/>
      <dgm:spPr/>
      <dgm:t>
        <a:bodyPr/>
        <a:lstStyle/>
        <a:p>
          <a:endParaRPr lang="en-US"/>
        </a:p>
      </dgm:t>
    </dgm:pt>
    <dgm:pt modelId="{B7A43663-7221-43ED-918C-3BE2E98920F8}" type="pres">
      <dgm:prSet presAssocID="{453D3211-C3DF-41CC-A7A8-90A5115C21D4}" presName="linear" presStyleCnt="0">
        <dgm:presLayoutVars>
          <dgm:animLvl val="lvl"/>
          <dgm:resizeHandles val="exact"/>
        </dgm:presLayoutVars>
      </dgm:prSet>
      <dgm:spPr/>
    </dgm:pt>
    <dgm:pt modelId="{A753E448-4840-4643-8351-569CF22629AF}" type="pres">
      <dgm:prSet presAssocID="{A7D45D93-E7B1-4118-8FF8-0E30018AAC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11C041-7C17-41E8-86F8-2EA3D9115FA3}" type="pres">
      <dgm:prSet presAssocID="{8220E08B-DE52-48C0-A6F3-5451B91A678C}" presName="spacer" presStyleCnt="0"/>
      <dgm:spPr/>
    </dgm:pt>
    <dgm:pt modelId="{5D9DF5BA-0AE7-4B43-9FA3-F4846282F072}" type="pres">
      <dgm:prSet presAssocID="{573E8B55-B5A1-49EE-BC37-3BC34DCBB7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7661403-B2FE-45B0-A778-B49A0E6F84AD}" type="pres">
      <dgm:prSet presAssocID="{8A7FFE37-CB16-48E6-8894-33D9C90EBA16}" presName="spacer" presStyleCnt="0"/>
      <dgm:spPr/>
    </dgm:pt>
    <dgm:pt modelId="{E3C6717B-D457-44D9-AF59-56F9524DBC72}" type="pres">
      <dgm:prSet presAssocID="{4BF7CC66-1E48-48F6-BD5E-173E00CDBD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3F40F9-4F81-451B-AB14-29EDAD06B48C}" type="pres">
      <dgm:prSet presAssocID="{789435D2-CECB-4F1D-8C19-380B2A71FAB6}" presName="spacer" presStyleCnt="0"/>
      <dgm:spPr/>
    </dgm:pt>
    <dgm:pt modelId="{716D98B9-8B4C-4D01-B8CF-49A9CA24E7DB}" type="pres">
      <dgm:prSet presAssocID="{F63E93D9-86F8-42AF-86EC-8FE8C30705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F53D0C-3F8F-4919-A38E-03E82CC267B5}" srcId="{453D3211-C3DF-41CC-A7A8-90A5115C21D4}" destId="{A7D45D93-E7B1-4118-8FF8-0E30018AACFE}" srcOrd="0" destOrd="0" parTransId="{CD582227-42D4-48C3-BF8D-010403809F82}" sibTransId="{8220E08B-DE52-48C0-A6F3-5451B91A678C}"/>
    <dgm:cxn modelId="{51465D16-E653-4599-ABEE-286AD85551FA}" type="presOf" srcId="{453D3211-C3DF-41CC-A7A8-90A5115C21D4}" destId="{B7A43663-7221-43ED-918C-3BE2E98920F8}" srcOrd="0" destOrd="0" presId="urn:microsoft.com/office/officeart/2005/8/layout/vList2"/>
    <dgm:cxn modelId="{AAE51E34-42AA-45FD-A804-A8696C10393D}" type="presOf" srcId="{A7D45D93-E7B1-4118-8FF8-0E30018AACFE}" destId="{A753E448-4840-4643-8351-569CF22629AF}" srcOrd="0" destOrd="0" presId="urn:microsoft.com/office/officeart/2005/8/layout/vList2"/>
    <dgm:cxn modelId="{B183FB42-2523-4BF5-8BC1-56B2F55B2814}" type="presOf" srcId="{4BF7CC66-1E48-48F6-BD5E-173E00CDBD3D}" destId="{E3C6717B-D457-44D9-AF59-56F9524DBC72}" srcOrd="0" destOrd="0" presId="urn:microsoft.com/office/officeart/2005/8/layout/vList2"/>
    <dgm:cxn modelId="{E3526B8E-EA89-47BE-A449-517AE573FCE4}" srcId="{453D3211-C3DF-41CC-A7A8-90A5115C21D4}" destId="{F63E93D9-86F8-42AF-86EC-8FE8C30705C8}" srcOrd="3" destOrd="0" parTransId="{2811C2F2-D301-4063-81B3-BE6A9FC191FF}" sibTransId="{5086CD5E-3835-4C6B-AF7C-8EBF30299189}"/>
    <dgm:cxn modelId="{FD24F7A2-B979-4249-8515-BA424666F231}" type="presOf" srcId="{573E8B55-B5A1-49EE-BC37-3BC34DCBB7CA}" destId="{5D9DF5BA-0AE7-4B43-9FA3-F4846282F072}" srcOrd="0" destOrd="0" presId="urn:microsoft.com/office/officeart/2005/8/layout/vList2"/>
    <dgm:cxn modelId="{F2B4D6B3-ABCB-46EC-ACEC-2029BC58491D}" type="presOf" srcId="{F63E93D9-86F8-42AF-86EC-8FE8C30705C8}" destId="{716D98B9-8B4C-4D01-B8CF-49A9CA24E7DB}" srcOrd="0" destOrd="0" presId="urn:microsoft.com/office/officeart/2005/8/layout/vList2"/>
    <dgm:cxn modelId="{261FA5E2-350A-4876-99E7-C0D35A754F99}" srcId="{453D3211-C3DF-41CC-A7A8-90A5115C21D4}" destId="{573E8B55-B5A1-49EE-BC37-3BC34DCBB7CA}" srcOrd="1" destOrd="0" parTransId="{6CFF6DBA-D820-46FE-8499-2A8D94A4817C}" sibTransId="{8A7FFE37-CB16-48E6-8894-33D9C90EBA16}"/>
    <dgm:cxn modelId="{4366C9E2-E18B-420E-9976-C9AB3091DD33}" srcId="{453D3211-C3DF-41CC-A7A8-90A5115C21D4}" destId="{4BF7CC66-1E48-48F6-BD5E-173E00CDBD3D}" srcOrd="2" destOrd="0" parTransId="{38363049-9451-4AD0-B211-D8761484CFA3}" sibTransId="{789435D2-CECB-4F1D-8C19-380B2A71FAB6}"/>
    <dgm:cxn modelId="{0F814CD5-3830-47A9-B621-5033C4C4CF81}" type="presParOf" srcId="{B7A43663-7221-43ED-918C-3BE2E98920F8}" destId="{A753E448-4840-4643-8351-569CF22629AF}" srcOrd="0" destOrd="0" presId="urn:microsoft.com/office/officeart/2005/8/layout/vList2"/>
    <dgm:cxn modelId="{2FA1DDFD-EF07-4373-95CD-C2A65070454E}" type="presParOf" srcId="{B7A43663-7221-43ED-918C-3BE2E98920F8}" destId="{7B11C041-7C17-41E8-86F8-2EA3D9115FA3}" srcOrd="1" destOrd="0" presId="urn:microsoft.com/office/officeart/2005/8/layout/vList2"/>
    <dgm:cxn modelId="{8E380EDE-3E5A-4BE5-A44B-19C3BC5E136E}" type="presParOf" srcId="{B7A43663-7221-43ED-918C-3BE2E98920F8}" destId="{5D9DF5BA-0AE7-4B43-9FA3-F4846282F072}" srcOrd="2" destOrd="0" presId="urn:microsoft.com/office/officeart/2005/8/layout/vList2"/>
    <dgm:cxn modelId="{E28827B1-5F43-4AF9-AA84-E0F3EEA1C82D}" type="presParOf" srcId="{B7A43663-7221-43ED-918C-3BE2E98920F8}" destId="{D7661403-B2FE-45B0-A778-B49A0E6F84AD}" srcOrd="3" destOrd="0" presId="urn:microsoft.com/office/officeart/2005/8/layout/vList2"/>
    <dgm:cxn modelId="{AA01A22F-399D-404B-BACD-04745AE188C1}" type="presParOf" srcId="{B7A43663-7221-43ED-918C-3BE2E98920F8}" destId="{E3C6717B-D457-44D9-AF59-56F9524DBC72}" srcOrd="4" destOrd="0" presId="urn:microsoft.com/office/officeart/2005/8/layout/vList2"/>
    <dgm:cxn modelId="{3D3ED5FD-FF27-41AE-A8AA-CA184C3027C2}" type="presParOf" srcId="{B7A43663-7221-43ED-918C-3BE2E98920F8}" destId="{2B3F40F9-4F81-451B-AB14-29EDAD06B48C}" srcOrd="5" destOrd="0" presId="urn:microsoft.com/office/officeart/2005/8/layout/vList2"/>
    <dgm:cxn modelId="{067C27B0-2103-4727-84A5-65E74A32AC3C}" type="presParOf" srcId="{B7A43663-7221-43ED-918C-3BE2E98920F8}" destId="{716D98B9-8B4C-4D01-B8CF-49A9CA24E7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FA1BED-C01B-4F07-B5F5-EA9022B6F4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ABAA78D-FD8F-4456-968B-64D8BA01CC15}">
      <dgm:prSet/>
      <dgm:spPr/>
      <dgm:t>
        <a:bodyPr/>
        <a:lstStyle/>
        <a:p>
          <a:r>
            <a:rPr lang="en-US"/>
            <a:t>- Demonstrate EDA skills using real-world dataset</a:t>
          </a:r>
        </a:p>
      </dgm:t>
    </dgm:pt>
    <dgm:pt modelId="{63A8523D-997B-4002-BC26-57C23F60D1A5}" type="parTrans" cxnId="{CD980974-1442-46E1-8490-AE13A7D68AF6}">
      <dgm:prSet/>
      <dgm:spPr/>
      <dgm:t>
        <a:bodyPr/>
        <a:lstStyle/>
        <a:p>
          <a:endParaRPr lang="en-US"/>
        </a:p>
      </dgm:t>
    </dgm:pt>
    <dgm:pt modelId="{BD7483C6-8DE9-4D56-82F5-388506B5AFA2}" type="sibTrans" cxnId="{CD980974-1442-46E1-8490-AE13A7D68AF6}">
      <dgm:prSet/>
      <dgm:spPr/>
      <dgm:t>
        <a:bodyPr/>
        <a:lstStyle/>
        <a:p>
          <a:endParaRPr lang="en-US"/>
        </a:p>
      </dgm:t>
    </dgm:pt>
    <dgm:pt modelId="{D8627D49-D19A-436F-9041-C50191233CD9}">
      <dgm:prSet/>
      <dgm:spPr/>
      <dgm:t>
        <a:bodyPr/>
        <a:lstStyle/>
        <a:p>
          <a:r>
            <a:rPr lang="en-US"/>
            <a:t>- Gain insights from demographic trends</a:t>
          </a:r>
        </a:p>
      </dgm:t>
    </dgm:pt>
    <dgm:pt modelId="{7587F5B3-B567-4844-9FCE-3DB993B82B12}" type="parTrans" cxnId="{1D94665D-858B-4C57-A824-2C99B9D67E99}">
      <dgm:prSet/>
      <dgm:spPr/>
      <dgm:t>
        <a:bodyPr/>
        <a:lstStyle/>
        <a:p>
          <a:endParaRPr lang="en-US"/>
        </a:p>
      </dgm:t>
    </dgm:pt>
    <dgm:pt modelId="{460B3828-70AC-4631-BDF1-1BF5471E273A}" type="sibTrans" cxnId="{1D94665D-858B-4C57-A824-2C99B9D67E99}">
      <dgm:prSet/>
      <dgm:spPr/>
      <dgm:t>
        <a:bodyPr/>
        <a:lstStyle/>
        <a:p>
          <a:endParaRPr lang="en-US"/>
        </a:p>
      </dgm:t>
    </dgm:pt>
    <dgm:pt modelId="{009CB421-FB84-4F9A-A593-257192F55701}">
      <dgm:prSet/>
      <dgm:spPr/>
      <dgm:t>
        <a:bodyPr/>
        <a:lstStyle/>
        <a:p>
          <a:r>
            <a:rPr lang="en-US"/>
            <a:t>- Learn effective storytelling with visuals</a:t>
          </a:r>
        </a:p>
      </dgm:t>
    </dgm:pt>
    <dgm:pt modelId="{186BC41B-CA5C-4222-901E-1E1B72FC97F8}" type="parTrans" cxnId="{9CC94BBC-7C10-4F70-8204-C79268662A6D}">
      <dgm:prSet/>
      <dgm:spPr/>
      <dgm:t>
        <a:bodyPr/>
        <a:lstStyle/>
        <a:p>
          <a:endParaRPr lang="en-US"/>
        </a:p>
      </dgm:t>
    </dgm:pt>
    <dgm:pt modelId="{D572B985-16EB-4F65-B11A-35E450B95A06}" type="sibTrans" cxnId="{9CC94BBC-7C10-4F70-8204-C79268662A6D}">
      <dgm:prSet/>
      <dgm:spPr/>
      <dgm:t>
        <a:bodyPr/>
        <a:lstStyle/>
        <a:p>
          <a:endParaRPr lang="en-US"/>
        </a:p>
      </dgm:t>
    </dgm:pt>
    <dgm:pt modelId="{8E27EB98-6BCB-4088-BD22-D726AB045891}" type="pres">
      <dgm:prSet presAssocID="{DBFA1BED-C01B-4F07-B5F5-EA9022B6F4A8}" presName="root" presStyleCnt="0">
        <dgm:presLayoutVars>
          <dgm:dir/>
          <dgm:resizeHandles val="exact"/>
        </dgm:presLayoutVars>
      </dgm:prSet>
      <dgm:spPr/>
    </dgm:pt>
    <dgm:pt modelId="{940F8B8A-CBF3-45BD-AF0C-3A636CFE9963}" type="pres">
      <dgm:prSet presAssocID="{EABAA78D-FD8F-4456-968B-64D8BA01CC15}" presName="compNode" presStyleCnt="0"/>
      <dgm:spPr/>
    </dgm:pt>
    <dgm:pt modelId="{E3031EFD-8FDE-4620-B40A-E55D05AD6708}" type="pres">
      <dgm:prSet presAssocID="{EABAA78D-FD8F-4456-968B-64D8BA01CC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18EF4A-22BB-4037-8AA0-CD042FFBA923}" type="pres">
      <dgm:prSet presAssocID="{EABAA78D-FD8F-4456-968B-64D8BA01CC15}" presName="spaceRect" presStyleCnt="0"/>
      <dgm:spPr/>
    </dgm:pt>
    <dgm:pt modelId="{6F6C55D9-C776-4EFB-A2DA-5156640921D4}" type="pres">
      <dgm:prSet presAssocID="{EABAA78D-FD8F-4456-968B-64D8BA01CC15}" presName="textRect" presStyleLbl="revTx" presStyleIdx="0" presStyleCnt="3">
        <dgm:presLayoutVars>
          <dgm:chMax val="1"/>
          <dgm:chPref val="1"/>
        </dgm:presLayoutVars>
      </dgm:prSet>
      <dgm:spPr/>
    </dgm:pt>
    <dgm:pt modelId="{3A913A83-9724-4DDE-BDF1-33C64F5F9D7E}" type="pres">
      <dgm:prSet presAssocID="{BD7483C6-8DE9-4D56-82F5-388506B5AFA2}" presName="sibTrans" presStyleCnt="0"/>
      <dgm:spPr/>
    </dgm:pt>
    <dgm:pt modelId="{77B49BD8-9F8A-4A6B-87B6-5221C691E8A3}" type="pres">
      <dgm:prSet presAssocID="{D8627D49-D19A-436F-9041-C50191233CD9}" presName="compNode" presStyleCnt="0"/>
      <dgm:spPr/>
    </dgm:pt>
    <dgm:pt modelId="{1E7F768D-8634-456D-90DC-B088FA690C9D}" type="pres">
      <dgm:prSet presAssocID="{D8627D49-D19A-436F-9041-C50191233C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0AC0C2E-2FC6-431C-8DAF-FAFD030BB95D}" type="pres">
      <dgm:prSet presAssocID="{D8627D49-D19A-436F-9041-C50191233CD9}" presName="spaceRect" presStyleCnt="0"/>
      <dgm:spPr/>
    </dgm:pt>
    <dgm:pt modelId="{6AABF95A-2E26-4310-BA0A-7A7CC5AC041A}" type="pres">
      <dgm:prSet presAssocID="{D8627D49-D19A-436F-9041-C50191233CD9}" presName="textRect" presStyleLbl="revTx" presStyleIdx="1" presStyleCnt="3">
        <dgm:presLayoutVars>
          <dgm:chMax val="1"/>
          <dgm:chPref val="1"/>
        </dgm:presLayoutVars>
      </dgm:prSet>
      <dgm:spPr/>
    </dgm:pt>
    <dgm:pt modelId="{4CE2F2F9-0965-4DC1-9116-A8800C616583}" type="pres">
      <dgm:prSet presAssocID="{460B3828-70AC-4631-BDF1-1BF5471E273A}" presName="sibTrans" presStyleCnt="0"/>
      <dgm:spPr/>
    </dgm:pt>
    <dgm:pt modelId="{8786EB34-EED2-47D8-8AF6-EE5E43DB1574}" type="pres">
      <dgm:prSet presAssocID="{009CB421-FB84-4F9A-A593-257192F55701}" presName="compNode" presStyleCnt="0"/>
      <dgm:spPr/>
    </dgm:pt>
    <dgm:pt modelId="{1D5CAB3F-931B-4949-9F31-AE0991E7CF06}" type="pres">
      <dgm:prSet presAssocID="{009CB421-FB84-4F9A-A593-257192F557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0781B06-229D-4EC0-BE2E-8B03A28DF26B}" type="pres">
      <dgm:prSet presAssocID="{009CB421-FB84-4F9A-A593-257192F55701}" presName="spaceRect" presStyleCnt="0"/>
      <dgm:spPr/>
    </dgm:pt>
    <dgm:pt modelId="{6B054889-D6E6-43D3-8D36-5E3B153AA703}" type="pres">
      <dgm:prSet presAssocID="{009CB421-FB84-4F9A-A593-257192F557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D94665D-858B-4C57-A824-2C99B9D67E99}" srcId="{DBFA1BED-C01B-4F07-B5F5-EA9022B6F4A8}" destId="{D8627D49-D19A-436F-9041-C50191233CD9}" srcOrd="1" destOrd="0" parTransId="{7587F5B3-B567-4844-9FCE-3DB993B82B12}" sibTransId="{460B3828-70AC-4631-BDF1-1BF5471E273A}"/>
    <dgm:cxn modelId="{CD980974-1442-46E1-8490-AE13A7D68AF6}" srcId="{DBFA1BED-C01B-4F07-B5F5-EA9022B6F4A8}" destId="{EABAA78D-FD8F-4456-968B-64D8BA01CC15}" srcOrd="0" destOrd="0" parTransId="{63A8523D-997B-4002-BC26-57C23F60D1A5}" sibTransId="{BD7483C6-8DE9-4D56-82F5-388506B5AFA2}"/>
    <dgm:cxn modelId="{91FA855A-7834-4047-BCA8-B045D3FDB092}" type="presOf" srcId="{D8627D49-D19A-436F-9041-C50191233CD9}" destId="{6AABF95A-2E26-4310-BA0A-7A7CC5AC041A}" srcOrd="0" destOrd="0" presId="urn:microsoft.com/office/officeart/2018/2/layout/IconLabelList"/>
    <dgm:cxn modelId="{FAC60386-A44F-44DB-AA29-5178B7F37726}" type="presOf" srcId="{DBFA1BED-C01B-4F07-B5F5-EA9022B6F4A8}" destId="{8E27EB98-6BCB-4088-BD22-D726AB045891}" srcOrd="0" destOrd="0" presId="urn:microsoft.com/office/officeart/2018/2/layout/IconLabelList"/>
    <dgm:cxn modelId="{AE5E3E97-CE5F-40F2-8681-A6CA93FB2478}" type="presOf" srcId="{EABAA78D-FD8F-4456-968B-64D8BA01CC15}" destId="{6F6C55D9-C776-4EFB-A2DA-5156640921D4}" srcOrd="0" destOrd="0" presId="urn:microsoft.com/office/officeart/2018/2/layout/IconLabelList"/>
    <dgm:cxn modelId="{9CC94BBC-7C10-4F70-8204-C79268662A6D}" srcId="{DBFA1BED-C01B-4F07-B5F5-EA9022B6F4A8}" destId="{009CB421-FB84-4F9A-A593-257192F55701}" srcOrd="2" destOrd="0" parTransId="{186BC41B-CA5C-4222-901E-1E1B72FC97F8}" sibTransId="{D572B985-16EB-4F65-B11A-35E450B95A06}"/>
    <dgm:cxn modelId="{E5D1DBE4-36D2-412E-BC90-2B52452CFB7D}" type="presOf" srcId="{009CB421-FB84-4F9A-A593-257192F55701}" destId="{6B054889-D6E6-43D3-8D36-5E3B153AA703}" srcOrd="0" destOrd="0" presId="urn:microsoft.com/office/officeart/2018/2/layout/IconLabelList"/>
    <dgm:cxn modelId="{EF35B19D-4CA4-4E5F-BED4-F82BACC84ED0}" type="presParOf" srcId="{8E27EB98-6BCB-4088-BD22-D726AB045891}" destId="{940F8B8A-CBF3-45BD-AF0C-3A636CFE9963}" srcOrd="0" destOrd="0" presId="urn:microsoft.com/office/officeart/2018/2/layout/IconLabelList"/>
    <dgm:cxn modelId="{914EE64C-C2D8-4778-BBF5-AFEC4346CE7C}" type="presParOf" srcId="{940F8B8A-CBF3-45BD-AF0C-3A636CFE9963}" destId="{E3031EFD-8FDE-4620-B40A-E55D05AD6708}" srcOrd="0" destOrd="0" presId="urn:microsoft.com/office/officeart/2018/2/layout/IconLabelList"/>
    <dgm:cxn modelId="{5227F3A9-45FE-4028-B404-C5ECC27E023A}" type="presParOf" srcId="{940F8B8A-CBF3-45BD-AF0C-3A636CFE9963}" destId="{2118EF4A-22BB-4037-8AA0-CD042FFBA923}" srcOrd="1" destOrd="0" presId="urn:microsoft.com/office/officeart/2018/2/layout/IconLabelList"/>
    <dgm:cxn modelId="{3BD4831F-5893-408F-AD55-1BC1093F1658}" type="presParOf" srcId="{940F8B8A-CBF3-45BD-AF0C-3A636CFE9963}" destId="{6F6C55D9-C776-4EFB-A2DA-5156640921D4}" srcOrd="2" destOrd="0" presId="urn:microsoft.com/office/officeart/2018/2/layout/IconLabelList"/>
    <dgm:cxn modelId="{5F7FBEA6-F05E-4112-973F-4BAE5FE7B8BB}" type="presParOf" srcId="{8E27EB98-6BCB-4088-BD22-D726AB045891}" destId="{3A913A83-9724-4DDE-BDF1-33C64F5F9D7E}" srcOrd="1" destOrd="0" presId="urn:microsoft.com/office/officeart/2018/2/layout/IconLabelList"/>
    <dgm:cxn modelId="{9F61B98E-DA15-40A1-894D-7D217D60D295}" type="presParOf" srcId="{8E27EB98-6BCB-4088-BD22-D726AB045891}" destId="{77B49BD8-9F8A-4A6B-87B6-5221C691E8A3}" srcOrd="2" destOrd="0" presId="urn:microsoft.com/office/officeart/2018/2/layout/IconLabelList"/>
    <dgm:cxn modelId="{CE9CD93F-6D64-4591-8613-08F8542CD11A}" type="presParOf" srcId="{77B49BD8-9F8A-4A6B-87B6-5221C691E8A3}" destId="{1E7F768D-8634-456D-90DC-B088FA690C9D}" srcOrd="0" destOrd="0" presId="urn:microsoft.com/office/officeart/2018/2/layout/IconLabelList"/>
    <dgm:cxn modelId="{6E57808E-7543-4577-9441-90AFAC7E6868}" type="presParOf" srcId="{77B49BD8-9F8A-4A6B-87B6-5221C691E8A3}" destId="{A0AC0C2E-2FC6-431C-8DAF-FAFD030BB95D}" srcOrd="1" destOrd="0" presId="urn:microsoft.com/office/officeart/2018/2/layout/IconLabelList"/>
    <dgm:cxn modelId="{D0FA5D04-BB46-4367-80FA-E2D37A59D4E9}" type="presParOf" srcId="{77B49BD8-9F8A-4A6B-87B6-5221C691E8A3}" destId="{6AABF95A-2E26-4310-BA0A-7A7CC5AC041A}" srcOrd="2" destOrd="0" presId="urn:microsoft.com/office/officeart/2018/2/layout/IconLabelList"/>
    <dgm:cxn modelId="{C01087A0-5F57-4FF8-AE49-2EE6A65E5203}" type="presParOf" srcId="{8E27EB98-6BCB-4088-BD22-D726AB045891}" destId="{4CE2F2F9-0965-4DC1-9116-A8800C616583}" srcOrd="3" destOrd="0" presId="urn:microsoft.com/office/officeart/2018/2/layout/IconLabelList"/>
    <dgm:cxn modelId="{AE8E9FE5-8F0E-47C4-9F3E-49E5E3E32F27}" type="presParOf" srcId="{8E27EB98-6BCB-4088-BD22-D726AB045891}" destId="{8786EB34-EED2-47D8-8AF6-EE5E43DB1574}" srcOrd="4" destOrd="0" presId="urn:microsoft.com/office/officeart/2018/2/layout/IconLabelList"/>
    <dgm:cxn modelId="{D7AD6D94-88BA-479D-8036-B54F75DB8FED}" type="presParOf" srcId="{8786EB34-EED2-47D8-8AF6-EE5E43DB1574}" destId="{1D5CAB3F-931B-4949-9F31-AE0991E7CF06}" srcOrd="0" destOrd="0" presId="urn:microsoft.com/office/officeart/2018/2/layout/IconLabelList"/>
    <dgm:cxn modelId="{B838632B-5A27-4DA9-80A5-9BC718DD0071}" type="presParOf" srcId="{8786EB34-EED2-47D8-8AF6-EE5E43DB1574}" destId="{80781B06-229D-4EC0-BE2E-8B03A28DF26B}" srcOrd="1" destOrd="0" presId="urn:microsoft.com/office/officeart/2018/2/layout/IconLabelList"/>
    <dgm:cxn modelId="{AF06C973-4B2B-4D93-AF2D-211D392A03BE}" type="presParOf" srcId="{8786EB34-EED2-47D8-8AF6-EE5E43DB1574}" destId="{6B054889-D6E6-43D3-8D36-5E3B153AA7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F3A8FD-EAD3-46F3-A169-DE4A1C8565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7C6AE1E-2B1F-4044-9898-A686A6909AD4}">
      <dgm:prSet/>
      <dgm:spPr/>
      <dgm:t>
        <a:bodyPr/>
        <a:lstStyle/>
        <a:p>
          <a:r>
            <a:rPr lang="en-US"/>
            <a:t>- Dataset successfully explored and cleaned</a:t>
          </a:r>
        </a:p>
      </dgm:t>
    </dgm:pt>
    <dgm:pt modelId="{C734812E-211E-468E-9C85-CC5981466960}" type="parTrans" cxnId="{19FAE9AC-602F-4FAC-BA00-529701AE73C8}">
      <dgm:prSet/>
      <dgm:spPr/>
      <dgm:t>
        <a:bodyPr/>
        <a:lstStyle/>
        <a:p>
          <a:endParaRPr lang="en-US"/>
        </a:p>
      </dgm:t>
    </dgm:pt>
    <dgm:pt modelId="{A708910D-1940-4F09-AD4F-F1D4A60A849E}" type="sibTrans" cxnId="{19FAE9AC-602F-4FAC-BA00-529701AE73C8}">
      <dgm:prSet/>
      <dgm:spPr/>
      <dgm:t>
        <a:bodyPr/>
        <a:lstStyle/>
        <a:p>
          <a:endParaRPr lang="en-US"/>
        </a:p>
      </dgm:t>
    </dgm:pt>
    <dgm:pt modelId="{1DB4E420-C156-4A91-880B-2ECCF1D8871A}">
      <dgm:prSet/>
      <dgm:spPr/>
      <dgm:t>
        <a:bodyPr/>
        <a:lstStyle/>
        <a:p>
          <a:r>
            <a:rPr lang="en-US"/>
            <a:t>- Visualized key survival trends</a:t>
          </a:r>
        </a:p>
      </dgm:t>
    </dgm:pt>
    <dgm:pt modelId="{5E3E6800-3E8C-4C47-A9EA-E9B99425BB50}" type="parTrans" cxnId="{8081A7A3-3320-4944-A15C-4539688DC954}">
      <dgm:prSet/>
      <dgm:spPr/>
      <dgm:t>
        <a:bodyPr/>
        <a:lstStyle/>
        <a:p>
          <a:endParaRPr lang="en-US"/>
        </a:p>
      </dgm:t>
    </dgm:pt>
    <dgm:pt modelId="{9FCC9632-A111-4CA5-9726-AC59E05813E4}" type="sibTrans" cxnId="{8081A7A3-3320-4944-A15C-4539688DC954}">
      <dgm:prSet/>
      <dgm:spPr/>
      <dgm:t>
        <a:bodyPr/>
        <a:lstStyle/>
        <a:p>
          <a:endParaRPr lang="en-US"/>
        </a:p>
      </dgm:t>
    </dgm:pt>
    <dgm:pt modelId="{93C895EC-3A4F-4A58-8E95-F9F245F9B710}">
      <dgm:prSet/>
      <dgm:spPr/>
      <dgm:t>
        <a:bodyPr/>
        <a:lstStyle/>
        <a:p>
          <a:r>
            <a:rPr lang="en-US"/>
            <a:t>- Delivered insights aligned to stakeholder goals</a:t>
          </a:r>
        </a:p>
      </dgm:t>
    </dgm:pt>
    <dgm:pt modelId="{32B984D5-C472-4E4C-BC9C-AE68C4D83795}" type="parTrans" cxnId="{47ED3F9A-A0CF-4183-A63C-555B01EAD170}">
      <dgm:prSet/>
      <dgm:spPr/>
      <dgm:t>
        <a:bodyPr/>
        <a:lstStyle/>
        <a:p>
          <a:endParaRPr lang="en-US"/>
        </a:p>
      </dgm:t>
    </dgm:pt>
    <dgm:pt modelId="{B94E2DAB-24A0-4073-A4AE-191FB7A3B7EB}" type="sibTrans" cxnId="{47ED3F9A-A0CF-4183-A63C-555B01EAD170}">
      <dgm:prSet/>
      <dgm:spPr/>
      <dgm:t>
        <a:bodyPr/>
        <a:lstStyle/>
        <a:p>
          <a:endParaRPr lang="en-US"/>
        </a:p>
      </dgm:t>
    </dgm:pt>
    <dgm:pt modelId="{995BF21C-A7CE-48F9-AF16-AEEDF43DE0A3}" type="pres">
      <dgm:prSet presAssocID="{31F3A8FD-EAD3-46F3-A169-DE4A1C85655D}" presName="root" presStyleCnt="0">
        <dgm:presLayoutVars>
          <dgm:dir/>
          <dgm:resizeHandles val="exact"/>
        </dgm:presLayoutVars>
      </dgm:prSet>
      <dgm:spPr/>
    </dgm:pt>
    <dgm:pt modelId="{A58A6A53-1545-402E-AE6F-36DB0E6AFE88}" type="pres">
      <dgm:prSet presAssocID="{A7C6AE1E-2B1F-4044-9898-A686A6909AD4}" presName="compNode" presStyleCnt="0"/>
      <dgm:spPr/>
    </dgm:pt>
    <dgm:pt modelId="{5F1CE671-AFFB-471C-AA8E-05377E275340}" type="pres">
      <dgm:prSet presAssocID="{A7C6AE1E-2B1F-4044-9898-A686A6909A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1B08E0-6F2E-4840-8515-A4E1DA549BE1}" type="pres">
      <dgm:prSet presAssocID="{A7C6AE1E-2B1F-4044-9898-A686A6909AD4}" presName="spaceRect" presStyleCnt="0"/>
      <dgm:spPr/>
    </dgm:pt>
    <dgm:pt modelId="{D0AF1922-A91F-4E25-90E5-6A5E5D8F757D}" type="pres">
      <dgm:prSet presAssocID="{A7C6AE1E-2B1F-4044-9898-A686A6909AD4}" presName="textRect" presStyleLbl="revTx" presStyleIdx="0" presStyleCnt="3">
        <dgm:presLayoutVars>
          <dgm:chMax val="1"/>
          <dgm:chPref val="1"/>
        </dgm:presLayoutVars>
      </dgm:prSet>
      <dgm:spPr/>
    </dgm:pt>
    <dgm:pt modelId="{68BE29B9-298D-450F-90DD-552A129BE7C7}" type="pres">
      <dgm:prSet presAssocID="{A708910D-1940-4F09-AD4F-F1D4A60A849E}" presName="sibTrans" presStyleCnt="0"/>
      <dgm:spPr/>
    </dgm:pt>
    <dgm:pt modelId="{2CD8BF58-38CA-4515-AD4A-91738DFB199A}" type="pres">
      <dgm:prSet presAssocID="{1DB4E420-C156-4A91-880B-2ECCF1D8871A}" presName="compNode" presStyleCnt="0"/>
      <dgm:spPr/>
    </dgm:pt>
    <dgm:pt modelId="{731A4DFE-B9B5-4FF9-857F-AF8DC1A28989}" type="pres">
      <dgm:prSet presAssocID="{1DB4E420-C156-4A91-880B-2ECCF1D887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F31E239-F944-4AC7-9AA4-562FA745D649}" type="pres">
      <dgm:prSet presAssocID="{1DB4E420-C156-4A91-880B-2ECCF1D8871A}" presName="spaceRect" presStyleCnt="0"/>
      <dgm:spPr/>
    </dgm:pt>
    <dgm:pt modelId="{5E9C20F9-46A9-42D1-BEF0-8FF965693E28}" type="pres">
      <dgm:prSet presAssocID="{1DB4E420-C156-4A91-880B-2ECCF1D8871A}" presName="textRect" presStyleLbl="revTx" presStyleIdx="1" presStyleCnt="3">
        <dgm:presLayoutVars>
          <dgm:chMax val="1"/>
          <dgm:chPref val="1"/>
        </dgm:presLayoutVars>
      </dgm:prSet>
      <dgm:spPr/>
    </dgm:pt>
    <dgm:pt modelId="{118443E7-A0D3-49C3-B39A-CCE29616F414}" type="pres">
      <dgm:prSet presAssocID="{9FCC9632-A111-4CA5-9726-AC59E05813E4}" presName="sibTrans" presStyleCnt="0"/>
      <dgm:spPr/>
    </dgm:pt>
    <dgm:pt modelId="{D3B52B1D-49C0-4564-B92C-2B2C0085FF31}" type="pres">
      <dgm:prSet presAssocID="{93C895EC-3A4F-4A58-8E95-F9F245F9B710}" presName="compNode" presStyleCnt="0"/>
      <dgm:spPr/>
    </dgm:pt>
    <dgm:pt modelId="{4940E75A-568C-453C-B1C3-4EA805710B04}" type="pres">
      <dgm:prSet presAssocID="{93C895EC-3A4F-4A58-8E95-F9F245F9B7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B000AE2-22E8-4530-A3A9-8E6D7EF5D928}" type="pres">
      <dgm:prSet presAssocID="{93C895EC-3A4F-4A58-8E95-F9F245F9B710}" presName="spaceRect" presStyleCnt="0"/>
      <dgm:spPr/>
    </dgm:pt>
    <dgm:pt modelId="{7228F080-FF16-48FC-B3FF-BDFBFDECB436}" type="pres">
      <dgm:prSet presAssocID="{93C895EC-3A4F-4A58-8E95-F9F245F9B71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9B985B-3C8F-4216-BEE4-EBAAEF16A39B}" type="presOf" srcId="{93C895EC-3A4F-4A58-8E95-F9F245F9B710}" destId="{7228F080-FF16-48FC-B3FF-BDFBFDECB436}" srcOrd="0" destOrd="0" presId="urn:microsoft.com/office/officeart/2018/2/layout/IconLabelList"/>
    <dgm:cxn modelId="{32D16568-F721-4709-86CE-996E3B8E05A9}" type="presOf" srcId="{31F3A8FD-EAD3-46F3-A169-DE4A1C85655D}" destId="{995BF21C-A7CE-48F9-AF16-AEEDF43DE0A3}" srcOrd="0" destOrd="0" presId="urn:microsoft.com/office/officeart/2018/2/layout/IconLabelList"/>
    <dgm:cxn modelId="{C3DB5B90-7510-491B-A07D-B4A849A5A264}" type="presOf" srcId="{1DB4E420-C156-4A91-880B-2ECCF1D8871A}" destId="{5E9C20F9-46A9-42D1-BEF0-8FF965693E28}" srcOrd="0" destOrd="0" presId="urn:microsoft.com/office/officeart/2018/2/layout/IconLabelList"/>
    <dgm:cxn modelId="{47ED3F9A-A0CF-4183-A63C-555B01EAD170}" srcId="{31F3A8FD-EAD3-46F3-A169-DE4A1C85655D}" destId="{93C895EC-3A4F-4A58-8E95-F9F245F9B710}" srcOrd="2" destOrd="0" parTransId="{32B984D5-C472-4E4C-BC9C-AE68C4D83795}" sibTransId="{B94E2DAB-24A0-4073-A4AE-191FB7A3B7EB}"/>
    <dgm:cxn modelId="{8081A7A3-3320-4944-A15C-4539688DC954}" srcId="{31F3A8FD-EAD3-46F3-A169-DE4A1C85655D}" destId="{1DB4E420-C156-4A91-880B-2ECCF1D8871A}" srcOrd="1" destOrd="0" parTransId="{5E3E6800-3E8C-4C47-A9EA-E9B99425BB50}" sibTransId="{9FCC9632-A111-4CA5-9726-AC59E05813E4}"/>
    <dgm:cxn modelId="{19FAE9AC-602F-4FAC-BA00-529701AE73C8}" srcId="{31F3A8FD-EAD3-46F3-A169-DE4A1C85655D}" destId="{A7C6AE1E-2B1F-4044-9898-A686A6909AD4}" srcOrd="0" destOrd="0" parTransId="{C734812E-211E-468E-9C85-CC5981466960}" sibTransId="{A708910D-1940-4F09-AD4F-F1D4A60A849E}"/>
    <dgm:cxn modelId="{512B6AFE-CCA4-437B-BFE0-58EC78EB56A3}" type="presOf" srcId="{A7C6AE1E-2B1F-4044-9898-A686A6909AD4}" destId="{D0AF1922-A91F-4E25-90E5-6A5E5D8F757D}" srcOrd="0" destOrd="0" presId="urn:microsoft.com/office/officeart/2018/2/layout/IconLabelList"/>
    <dgm:cxn modelId="{14F331D2-1BDE-40D7-A6BD-34EAEA46A8C6}" type="presParOf" srcId="{995BF21C-A7CE-48F9-AF16-AEEDF43DE0A3}" destId="{A58A6A53-1545-402E-AE6F-36DB0E6AFE88}" srcOrd="0" destOrd="0" presId="urn:microsoft.com/office/officeart/2018/2/layout/IconLabelList"/>
    <dgm:cxn modelId="{BEE3111F-C221-4D97-87C7-F9D0D0D3FD46}" type="presParOf" srcId="{A58A6A53-1545-402E-AE6F-36DB0E6AFE88}" destId="{5F1CE671-AFFB-471C-AA8E-05377E275340}" srcOrd="0" destOrd="0" presId="urn:microsoft.com/office/officeart/2018/2/layout/IconLabelList"/>
    <dgm:cxn modelId="{C085E1DF-022C-4B9F-9CD2-39DFF7581930}" type="presParOf" srcId="{A58A6A53-1545-402E-AE6F-36DB0E6AFE88}" destId="{C31B08E0-6F2E-4840-8515-A4E1DA549BE1}" srcOrd="1" destOrd="0" presId="urn:microsoft.com/office/officeart/2018/2/layout/IconLabelList"/>
    <dgm:cxn modelId="{90DA0E5E-54EE-4E8E-B882-43EF8EC949B8}" type="presParOf" srcId="{A58A6A53-1545-402E-AE6F-36DB0E6AFE88}" destId="{D0AF1922-A91F-4E25-90E5-6A5E5D8F757D}" srcOrd="2" destOrd="0" presId="urn:microsoft.com/office/officeart/2018/2/layout/IconLabelList"/>
    <dgm:cxn modelId="{4A1FE333-F37E-423D-B4AB-C6CA764FDB04}" type="presParOf" srcId="{995BF21C-A7CE-48F9-AF16-AEEDF43DE0A3}" destId="{68BE29B9-298D-450F-90DD-552A129BE7C7}" srcOrd="1" destOrd="0" presId="urn:microsoft.com/office/officeart/2018/2/layout/IconLabelList"/>
    <dgm:cxn modelId="{FABCD5D3-572C-4367-A7CC-688EB6CAC88B}" type="presParOf" srcId="{995BF21C-A7CE-48F9-AF16-AEEDF43DE0A3}" destId="{2CD8BF58-38CA-4515-AD4A-91738DFB199A}" srcOrd="2" destOrd="0" presId="urn:microsoft.com/office/officeart/2018/2/layout/IconLabelList"/>
    <dgm:cxn modelId="{82E5C0A5-A728-4C15-A74B-7ABACB0DEF4E}" type="presParOf" srcId="{2CD8BF58-38CA-4515-AD4A-91738DFB199A}" destId="{731A4DFE-B9B5-4FF9-857F-AF8DC1A28989}" srcOrd="0" destOrd="0" presId="urn:microsoft.com/office/officeart/2018/2/layout/IconLabelList"/>
    <dgm:cxn modelId="{B31ADD7A-E52D-4DBF-89C6-F2D250D7C1FA}" type="presParOf" srcId="{2CD8BF58-38CA-4515-AD4A-91738DFB199A}" destId="{0F31E239-F944-4AC7-9AA4-562FA745D649}" srcOrd="1" destOrd="0" presId="urn:microsoft.com/office/officeart/2018/2/layout/IconLabelList"/>
    <dgm:cxn modelId="{AFFD299F-AEDB-410C-9094-623E2E7D3AE0}" type="presParOf" srcId="{2CD8BF58-38CA-4515-AD4A-91738DFB199A}" destId="{5E9C20F9-46A9-42D1-BEF0-8FF965693E28}" srcOrd="2" destOrd="0" presId="urn:microsoft.com/office/officeart/2018/2/layout/IconLabelList"/>
    <dgm:cxn modelId="{61CA5BCF-61E8-4769-9B2A-7DB443E78236}" type="presParOf" srcId="{995BF21C-A7CE-48F9-AF16-AEEDF43DE0A3}" destId="{118443E7-A0D3-49C3-B39A-CCE29616F414}" srcOrd="3" destOrd="0" presId="urn:microsoft.com/office/officeart/2018/2/layout/IconLabelList"/>
    <dgm:cxn modelId="{E6719210-2C93-4F08-9F83-A619741DE706}" type="presParOf" srcId="{995BF21C-A7CE-48F9-AF16-AEEDF43DE0A3}" destId="{D3B52B1D-49C0-4564-B92C-2B2C0085FF31}" srcOrd="4" destOrd="0" presId="urn:microsoft.com/office/officeart/2018/2/layout/IconLabelList"/>
    <dgm:cxn modelId="{5831D2D5-63D8-49A8-97BE-137C617A7A1B}" type="presParOf" srcId="{D3B52B1D-49C0-4564-B92C-2B2C0085FF31}" destId="{4940E75A-568C-453C-B1C3-4EA805710B04}" srcOrd="0" destOrd="0" presId="urn:microsoft.com/office/officeart/2018/2/layout/IconLabelList"/>
    <dgm:cxn modelId="{2163E379-0CAB-48FE-92BE-D07AC23B6A96}" type="presParOf" srcId="{D3B52B1D-49C0-4564-B92C-2B2C0085FF31}" destId="{3B000AE2-22E8-4530-A3A9-8E6D7EF5D928}" srcOrd="1" destOrd="0" presId="urn:microsoft.com/office/officeart/2018/2/layout/IconLabelList"/>
    <dgm:cxn modelId="{743E82B8-529C-4031-AE54-7B65697F338E}" type="presParOf" srcId="{D3B52B1D-49C0-4564-B92C-2B2C0085FF31}" destId="{7228F080-FF16-48FC-B3FF-BDFBFDECB4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A5EF-7D8C-4E94-8F24-9D75EE9C1BB3}">
      <dsp:nvSpPr>
        <dsp:cNvPr id="0" name=""/>
        <dsp:cNvSpPr/>
      </dsp:nvSpPr>
      <dsp:spPr>
        <a:xfrm>
          <a:off x="0" y="0"/>
          <a:ext cx="6303873" cy="100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</a:t>
          </a:r>
        </a:p>
      </dsp:txBody>
      <dsp:txXfrm>
        <a:off x="29543" y="29543"/>
        <a:ext cx="5130187" cy="949602"/>
      </dsp:txXfrm>
    </dsp:sp>
    <dsp:sp modelId="{B051C38B-EDCD-4624-B463-1B88ACC17672}">
      <dsp:nvSpPr>
        <dsp:cNvPr id="0" name=""/>
        <dsp:cNvSpPr/>
      </dsp:nvSpPr>
      <dsp:spPr>
        <a:xfrm>
          <a:off x="527949" y="1192085"/>
          <a:ext cx="6303873" cy="1008688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Pandas: Data Cleaning and Manipulation</a:t>
          </a:r>
        </a:p>
      </dsp:txBody>
      <dsp:txXfrm>
        <a:off x="557492" y="1221628"/>
        <a:ext cx="5061190" cy="949602"/>
      </dsp:txXfrm>
    </dsp:sp>
    <dsp:sp modelId="{144D81E2-75F0-4C19-9C7D-6AE0F3645145}">
      <dsp:nvSpPr>
        <dsp:cNvPr id="0" name=""/>
        <dsp:cNvSpPr/>
      </dsp:nvSpPr>
      <dsp:spPr>
        <a:xfrm>
          <a:off x="1048018" y="2384171"/>
          <a:ext cx="6303873" cy="1008688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Matplotlib &amp; Seaborn: Visualization</a:t>
          </a:r>
        </a:p>
      </dsp:txBody>
      <dsp:txXfrm>
        <a:off x="1077561" y="2413714"/>
        <a:ext cx="5069070" cy="949602"/>
      </dsp:txXfrm>
    </dsp:sp>
    <dsp:sp modelId="{C2CB1ABD-C3D6-46A2-804C-D111932924D1}">
      <dsp:nvSpPr>
        <dsp:cNvPr id="0" name=""/>
        <dsp:cNvSpPr/>
      </dsp:nvSpPr>
      <dsp:spPr>
        <a:xfrm>
          <a:off x="1575968" y="3576257"/>
          <a:ext cx="6303873" cy="100868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</a:t>
          </a:r>
          <a:r>
            <a:rPr lang="en-US" sz="2600" kern="1200" dirty="0" err="1"/>
            <a:t>Jupyter</a:t>
          </a:r>
          <a:r>
            <a:rPr lang="en-US" sz="2600" kern="1200" dirty="0"/>
            <a:t> Notebook: Interactive Analysis</a:t>
          </a:r>
        </a:p>
      </dsp:txBody>
      <dsp:txXfrm>
        <a:off x="1605511" y="3605800"/>
        <a:ext cx="5061190" cy="949602"/>
      </dsp:txXfrm>
    </dsp:sp>
    <dsp:sp modelId="{47536124-CDB2-4261-A0AC-9E975E88E2C8}">
      <dsp:nvSpPr>
        <dsp:cNvPr id="0" name=""/>
        <dsp:cNvSpPr/>
      </dsp:nvSpPr>
      <dsp:spPr>
        <a:xfrm>
          <a:off x="5648226" y="772563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795747" y="772563"/>
        <a:ext cx="360605" cy="493374"/>
      </dsp:txXfrm>
    </dsp:sp>
    <dsp:sp modelId="{93683FD6-6228-4DD1-BEFE-87CA8A55C808}">
      <dsp:nvSpPr>
        <dsp:cNvPr id="0" name=""/>
        <dsp:cNvSpPr/>
      </dsp:nvSpPr>
      <dsp:spPr>
        <a:xfrm>
          <a:off x="6176175" y="1964649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323696" y="1964649"/>
        <a:ext cx="360605" cy="493374"/>
      </dsp:txXfrm>
    </dsp:sp>
    <dsp:sp modelId="{73CA94B7-0ABA-4805-902E-8A9CF0E5FB18}">
      <dsp:nvSpPr>
        <dsp:cNvPr id="0" name=""/>
        <dsp:cNvSpPr/>
      </dsp:nvSpPr>
      <dsp:spPr>
        <a:xfrm>
          <a:off x="6696245" y="3156735"/>
          <a:ext cx="655647" cy="6556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43766" y="3156735"/>
        <a:ext cx="360605" cy="493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C9A73-934B-4D83-B613-31D23A723163}">
      <dsp:nvSpPr>
        <dsp:cNvPr id="0" name=""/>
        <dsp:cNvSpPr/>
      </dsp:nvSpPr>
      <dsp:spPr>
        <a:xfrm>
          <a:off x="0" y="0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Dropped irrelevant columns: name, ticket, cabin</a:t>
          </a:r>
        </a:p>
      </dsp:txBody>
      <dsp:txXfrm>
        <a:off x="24059" y="24059"/>
        <a:ext cx="5536435" cy="773317"/>
      </dsp:txXfrm>
    </dsp:sp>
    <dsp:sp modelId="{DC92AD0C-1771-4147-ADA1-4EB8DBE4678F}">
      <dsp:nvSpPr>
        <dsp:cNvPr id="0" name=""/>
        <dsp:cNvSpPr/>
      </dsp:nvSpPr>
      <dsp:spPr>
        <a:xfrm>
          <a:off x="543725" y="970787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Filled missing values: Age → median, Embarked → mode</a:t>
          </a:r>
        </a:p>
      </dsp:txBody>
      <dsp:txXfrm>
        <a:off x="567784" y="994846"/>
        <a:ext cx="5366463" cy="773317"/>
      </dsp:txXfrm>
    </dsp:sp>
    <dsp:sp modelId="{FB4BD417-5F09-4F88-8A6D-6DFCAA6EF0EC}">
      <dsp:nvSpPr>
        <dsp:cNvPr id="0" name=""/>
        <dsp:cNvSpPr/>
      </dsp:nvSpPr>
      <dsp:spPr>
        <a:xfrm>
          <a:off x="1079334" y="1941575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Converted Age to integer</a:t>
          </a:r>
        </a:p>
      </dsp:txBody>
      <dsp:txXfrm>
        <a:off x="1103393" y="1965634"/>
        <a:ext cx="5374578" cy="773317"/>
      </dsp:txXfrm>
    </dsp:sp>
    <dsp:sp modelId="{005ABA32-B178-42C8-A31E-3EB4D63E56BE}">
      <dsp:nvSpPr>
        <dsp:cNvPr id="0" name=""/>
        <dsp:cNvSpPr/>
      </dsp:nvSpPr>
      <dsp:spPr>
        <a:xfrm>
          <a:off x="1623059" y="2912363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Final null checks completed</a:t>
          </a:r>
        </a:p>
      </dsp:txBody>
      <dsp:txXfrm>
        <a:off x="1647118" y="2936422"/>
        <a:ext cx="5366463" cy="773317"/>
      </dsp:txXfrm>
    </dsp:sp>
    <dsp:sp modelId="{659F2D2D-1764-460D-98FF-3B383C02BBA3}">
      <dsp:nvSpPr>
        <dsp:cNvPr id="0" name=""/>
        <dsp:cNvSpPr/>
      </dsp:nvSpPr>
      <dsp:spPr>
        <a:xfrm>
          <a:off x="595830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78441" y="629145"/>
        <a:ext cx="293663" cy="401785"/>
      </dsp:txXfrm>
    </dsp:sp>
    <dsp:sp modelId="{11493DF7-DEA0-4B42-B160-F7521B7B27CB}">
      <dsp:nvSpPr>
        <dsp:cNvPr id="0" name=""/>
        <dsp:cNvSpPr/>
      </dsp:nvSpPr>
      <dsp:spPr>
        <a:xfrm>
          <a:off x="6502031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22166" y="1599932"/>
        <a:ext cx="293663" cy="401785"/>
      </dsp:txXfrm>
    </dsp:sp>
    <dsp:sp modelId="{FE5690EA-5BD3-43EE-9182-541086D08947}">
      <dsp:nvSpPr>
        <dsp:cNvPr id="0" name=""/>
        <dsp:cNvSpPr/>
      </dsp:nvSpPr>
      <dsp:spPr>
        <a:xfrm>
          <a:off x="7037641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57776" y="2570720"/>
        <a:ext cx="293663" cy="401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22006-0713-447A-BAF4-D337E2663316}">
      <dsp:nvSpPr>
        <dsp:cNvPr id="0" name=""/>
        <dsp:cNvSpPr/>
      </dsp:nvSpPr>
      <dsp:spPr>
        <a:xfrm>
          <a:off x="0" y="8329"/>
          <a:ext cx="3494817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Survival by Gender and Class</a:t>
          </a:r>
        </a:p>
      </dsp:txBody>
      <dsp:txXfrm>
        <a:off x="56315" y="64644"/>
        <a:ext cx="3382187" cy="1040990"/>
      </dsp:txXfrm>
    </dsp:sp>
    <dsp:sp modelId="{AAE58675-1A3E-4D14-BD3B-D2371EDB10E2}">
      <dsp:nvSpPr>
        <dsp:cNvPr id="0" name=""/>
        <dsp:cNvSpPr/>
      </dsp:nvSpPr>
      <dsp:spPr>
        <a:xfrm>
          <a:off x="0" y="1245469"/>
          <a:ext cx="3494817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Age vs Survival</a:t>
          </a:r>
        </a:p>
      </dsp:txBody>
      <dsp:txXfrm>
        <a:off x="56315" y="1301784"/>
        <a:ext cx="3382187" cy="1040990"/>
      </dsp:txXfrm>
    </dsp:sp>
    <dsp:sp modelId="{5C29E150-FB28-4E31-B7E0-825F6BA2F646}">
      <dsp:nvSpPr>
        <dsp:cNvPr id="0" name=""/>
        <dsp:cNvSpPr/>
      </dsp:nvSpPr>
      <dsp:spPr>
        <a:xfrm>
          <a:off x="0" y="2482609"/>
          <a:ext cx="3494817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Embarkation Point vs Survival</a:t>
          </a:r>
        </a:p>
      </dsp:txBody>
      <dsp:txXfrm>
        <a:off x="56315" y="2538924"/>
        <a:ext cx="3382187" cy="1040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3E448-4840-4643-8351-569CF22629AF}">
      <dsp:nvSpPr>
        <dsp:cNvPr id="0" name=""/>
        <dsp:cNvSpPr/>
      </dsp:nvSpPr>
      <dsp:spPr>
        <a:xfrm>
          <a:off x="0" y="537411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Higher survival rate among females</a:t>
          </a:r>
        </a:p>
      </dsp:txBody>
      <dsp:txXfrm>
        <a:off x="38638" y="576049"/>
        <a:ext cx="8152324" cy="714229"/>
      </dsp:txXfrm>
    </dsp:sp>
    <dsp:sp modelId="{5D9DF5BA-0AE7-4B43-9FA3-F4846282F072}">
      <dsp:nvSpPr>
        <dsp:cNvPr id="0" name=""/>
        <dsp:cNvSpPr/>
      </dsp:nvSpPr>
      <dsp:spPr>
        <a:xfrm>
          <a:off x="0" y="1423956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1st class passengers more likely to survive</a:t>
          </a:r>
        </a:p>
      </dsp:txBody>
      <dsp:txXfrm>
        <a:off x="38638" y="1462594"/>
        <a:ext cx="8152324" cy="714229"/>
      </dsp:txXfrm>
    </dsp:sp>
    <dsp:sp modelId="{E3C6717B-D457-44D9-AF59-56F9524DBC72}">
      <dsp:nvSpPr>
        <dsp:cNvPr id="0" name=""/>
        <dsp:cNvSpPr/>
      </dsp:nvSpPr>
      <dsp:spPr>
        <a:xfrm>
          <a:off x="0" y="2310501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Children had better chances</a:t>
          </a:r>
        </a:p>
      </dsp:txBody>
      <dsp:txXfrm>
        <a:off x="38638" y="2349139"/>
        <a:ext cx="8152324" cy="714229"/>
      </dsp:txXfrm>
    </dsp:sp>
    <dsp:sp modelId="{716D98B9-8B4C-4D01-B8CF-49A9CA24E7DB}">
      <dsp:nvSpPr>
        <dsp:cNvPr id="0" name=""/>
        <dsp:cNvSpPr/>
      </dsp:nvSpPr>
      <dsp:spPr>
        <a:xfrm>
          <a:off x="0" y="3197046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Cherbourg passengers had better survival rate</a:t>
          </a:r>
        </a:p>
      </dsp:txBody>
      <dsp:txXfrm>
        <a:off x="38638" y="3235684"/>
        <a:ext cx="8152324" cy="714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31EFD-8FDE-4620-B40A-E55D05AD6708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C55D9-C776-4EFB-A2DA-5156640921D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Demonstrate EDA skills using real-world dataset</a:t>
          </a:r>
        </a:p>
      </dsp:txBody>
      <dsp:txXfrm>
        <a:off x="78583" y="2435142"/>
        <a:ext cx="2399612" cy="720000"/>
      </dsp:txXfrm>
    </dsp:sp>
    <dsp:sp modelId="{1E7F768D-8634-456D-90DC-B088FA690C9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BF95A-2E26-4310-BA0A-7A7CC5AC041A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Gain insights from demographic trends</a:t>
          </a:r>
        </a:p>
      </dsp:txBody>
      <dsp:txXfrm>
        <a:off x="2898129" y="2435142"/>
        <a:ext cx="2399612" cy="720000"/>
      </dsp:txXfrm>
    </dsp:sp>
    <dsp:sp modelId="{1D5CAB3F-931B-4949-9F31-AE0991E7CF06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54889-D6E6-43D3-8D36-5E3B153AA703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Learn effective storytelling with visuals</a:t>
          </a:r>
        </a:p>
      </dsp:txBody>
      <dsp:txXfrm>
        <a:off x="5717674" y="2435142"/>
        <a:ext cx="23996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CE671-AFFB-471C-AA8E-05377E275340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F1922-A91F-4E25-90E5-6A5E5D8F757D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Dataset successfully explored and cleaned</a:t>
          </a:r>
        </a:p>
      </dsp:txBody>
      <dsp:txXfrm>
        <a:off x="78583" y="2435142"/>
        <a:ext cx="2399612" cy="720000"/>
      </dsp:txXfrm>
    </dsp:sp>
    <dsp:sp modelId="{731A4DFE-B9B5-4FF9-857F-AF8DC1A28989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C20F9-46A9-42D1-BEF0-8FF965693E2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Visualized key survival trends</a:t>
          </a:r>
        </a:p>
      </dsp:txBody>
      <dsp:txXfrm>
        <a:off x="2898129" y="2435142"/>
        <a:ext cx="2399612" cy="720000"/>
      </dsp:txXfrm>
    </dsp:sp>
    <dsp:sp modelId="{4940E75A-568C-453C-B1C3-4EA805710B04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8F080-FF16-48FC-B3FF-BDFBFDECB436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Delivered insights aligned to stakeholder goals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Aerial view of container ship">
            <a:extLst>
              <a:ext uri="{FF2B5EF4-FFF2-40B4-BE49-F238E27FC236}">
                <a16:creationId xmlns:a16="http://schemas.microsoft.com/office/drawing/2014/main" id="{DFE188D7-1140-6750-5BEC-7A8B6B0B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635" y="640081"/>
            <a:ext cx="7346728" cy="1947672"/>
          </a:xfrm>
        </p:spPr>
        <p:txBody>
          <a:bodyPr>
            <a:norm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Exploratory Data Analysis on Titanic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9072" y="4626864"/>
            <a:ext cx="7141463" cy="1755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FFFF"/>
                </a:solidFill>
              </a:rPr>
              <a:t>                   BHUMIREDDY SIVA RAMA KRISHNA REDDY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FFFF"/>
                </a:solidFill>
              </a:rPr>
              <a:t>               Internship Position: Data Analysis Intern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FFFF"/>
                </a:solidFill>
              </a:rPr>
              <a:t>Date: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0F000C-14CE-196E-9A9D-C4D512129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9087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4587427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B933FE2-B915-F6E9-C9F9-E4F068CA4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50" y="2317508"/>
            <a:ext cx="2396403" cy="23964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C33-BC3A-416A-10ED-48444AB2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618" y="3112655"/>
            <a:ext cx="4700730" cy="1293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702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22" y="2333297"/>
            <a:ext cx="4472089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Titanic passenger data for survival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impact of gender, class, age, and embarkation.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dataset for practicing real-world EDA skills.</a:t>
            </a:r>
          </a:p>
        </p:txBody>
      </p:sp>
      <p:pic>
        <p:nvPicPr>
          <p:cNvPr id="5" name="Picture 4" descr="Gold colored compass">
            <a:extLst>
              <a:ext uri="{FF2B5EF4-FFF2-40B4-BE49-F238E27FC236}">
                <a16:creationId xmlns:a16="http://schemas.microsoft.com/office/drawing/2014/main" id="{81E03E79-84DD-AB5E-C812-8566339E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54" r="9517" b="-1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t>Tools Used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96012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A623FD-82B9-1E2E-6C15-11B2EC207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886304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n-US" dirty="0"/>
              <a:t>Stakeholder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273551"/>
            <a:ext cx="4181094" cy="290341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clean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and inconsistent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univariate and bivariate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survival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additional insights</a:t>
            </a:r>
          </a:p>
        </p:txBody>
      </p:sp>
      <p:pic>
        <p:nvPicPr>
          <p:cNvPr id="15" name="Picture 14" descr="Digital financial graph">
            <a:extLst>
              <a:ext uri="{FF2B5EF4-FFF2-40B4-BE49-F238E27FC236}">
                <a16:creationId xmlns:a16="http://schemas.microsoft.com/office/drawing/2014/main" id="{C2A81545-8127-A94C-EAEE-95DB8277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12" r="26907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8A7B2-5A09-9231-C675-CB275702C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2350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 dirty="0"/>
              <a:t>Univariate Analysis</a:t>
            </a:r>
          </a:p>
        </p:txBody>
      </p:sp>
      <p:pic>
        <p:nvPicPr>
          <p:cNvPr id="14" name="Picture 13" descr="Calculator, pen, compass, money and a paper with graphs printed on it">
            <a:extLst>
              <a:ext uri="{FF2B5EF4-FFF2-40B4-BE49-F238E27FC236}">
                <a16:creationId xmlns:a16="http://schemas.microsoft.com/office/drawing/2014/main" id="{2168CF76-9943-F614-44D7-5BD439A7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41" r="30918" b="-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(Pie Chart)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Passenger Class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and Fare distribution (Histograms)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Embarkation Point count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CF36FB5-DDEA-6581-9035-9E9B3886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94" r="43057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Bivariate Analysis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8CD521C-C994-DEEC-5874-A74F95ABA0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350" y="2614507"/>
          <a:ext cx="3494817" cy="3644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Observations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927350-A34E-397C-CCE6-E3C10D803A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7ED62A-5E42-089B-BDDA-75121C574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367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230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Exploratory Data Analysis on Titanic </vt:lpstr>
      <vt:lpstr>Introduction</vt:lpstr>
      <vt:lpstr>Tools Used</vt:lpstr>
      <vt:lpstr>Stakeholder Requirements</vt:lpstr>
      <vt:lpstr>Data Cleaning</vt:lpstr>
      <vt:lpstr>Univariate Analysis</vt:lpstr>
      <vt:lpstr>Bivariate Analysis</vt:lpstr>
      <vt:lpstr>Insights &amp; Observations</vt:lpstr>
      <vt:lpstr>Scope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Prasad Bumireddy</dc:creator>
  <cp:keywords/>
  <dc:description>generated using python-pptx</dc:description>
  <cp:lastModifiedBy>Siva Rama Krishna Reddy BhumiReddy</cp:lastModifiedBy>
  <cp:revision>3</cp:revision>
  <dcterms:created xsi:type="dcterms:W3CDTF">2013-01-27T09:14:16Z</dcterms:created>
  <dcterms:modified xsi:type="dcterms:W3CDTF">2025-04-07T04:39:24Z</dcterms:modified>
  <cp:category/>
</cp:coreProperties>
</file>