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9" r:id="rId9"/>
    <p:sldId id="263" r:id="rId10"/>
    <p:sldId id="270" r:id="rId11"/>
    <p:sldId id="264" r:id="rId12"/>
    <p:sldId id="271" r:id="rId13"/>
    <p:sldId id="265" r:id="rId14"/>
    <p:sldId id="272" r:id="rId15"/>
    <p:sldId id="273" r:id="rId16"/>
    <p:sldId id="266" r:id="rId17"/>
    <p:sldId id="267" r:id="rId18"/>
    <p:sldId id="268"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p:scale>
          <a:sx n="72" d="100"/>
          <a:sy n="72" d="100"/>
        </p:scale>
        <p:origin x="182"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B7320-AA2C-4798-8102-643E9E81EE2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F7FA503-79E4-4A9A-B722-FCD0D9FB7959}">
      <dgm:prSet/>
      <dgm:spPr/>
      <dgm:t>
        <a:bodyPr/>
        <a:lstStyle/>
        <a:p>
          <a:r>
            <a:rPr lang="en-IN" b="1" i="0"/>
            <a:t>Microsoft Excel</a:t>
          </a:r>
          <a:endParaRPr lang="en-US"/>
        </a:p>
      </dgm:t>
    </dgm:pt>
    <dgm:pt modelId="{2B515753-4C6C-4AAB-BC8F-AAF68C5A2332}" type="parTrans" cxnId="{E88634FF-DEB4-43F8-AA89-8F0B4C51BC8F}">
      <dgm:prSet/>
      <dgm:spPr/>
      <dgm:t>
        <a:bodyPr/>
        <a:lstStyle/>
        <a:p>
          <a:endParaRPr lang="en-US"/>
        </a:p>
      </dgm:t>
    </dgm:pt>
    <dgm:pt modelId="{25877B83-F2C1-46CA-B8AF-F325286A9656}" type="sibTrans" cxnId="{E88634FF-DEB4-43F8-AA89-8F0B4C51BC8F}">
      <dgm:prSet/>
      <dgm:spPr/>
      <dgm:t>
        <a:bodyPr/>
        <a:lstStyle/>
        <a:p>
          <a:endParaRPr lang="en-US"/>
        </a:p>
      </dgm:t>
    </dgm:pt>
    <dgm:pt modelId="{FE446353-ADB4-4ABE-9080-92C61DBA01A3}">
      <dgm:prSet/>
      <dgm:spPr/>
      <dgm:t>
        <a:bodyPr/>
        <a:lstStyle/>
        <a:p>
          <a:r>
            <a:rPr lang="en-IN" b="1" i="0"/>
            <a:t>Microsoft Power BI</a:t>
          </a:r>
          <a:endParaRPr lang="en-US"/>
        </a:p>
      </dgm:t>
    </dgm:pt>
    <dgm:pt modelId="{E846F663-025D-4B10-AB00-8EA943D6AFC2}" type="parTrans" cxnId="{64E6FE85-A2E4-4E66-9F9E-3F86D14C1FF5}">
      <dgm:prSet/>
      <dgm:spPr/>
      <dgm:t>
        <a:bodyPr/>
        <a:lstStyle/>
        <a:p>
          <a:endParaRPr lang="en-US"/>
        </a:p>
      </dgm:t>
    </dgm:pt>
    <dgm:pt modelId="{D340D5BD-0EFA-49C5-A385-FEE4C654AF44}" type="sibTrans" cxnId="{64E6FE85-A2E4-4E66-9F9E-3F86D14C1FF5}">
      <dgm:prSet/>
      <dgm:spPr/>
      <dgm:t>
        <a:bodyPr/>
        <a:lstStyle/>
        <a:p>
          <a:endParaRPr lang="en-US"/>
        </a:p>
      </dgm:t>
    </dgm:pt>
    <dgm:pt modelId="{731BB506-9D3B-48EE-9DA3-8B6420B5DEE3}">
      <dgm:prSet/>
      <dgm:spPr/>
      <dgm:t>
        <a:bodyPr/>
        <a:lstStyle/>
        <a:p>
          <a:r>
            <a:rPr lang="en-IN" b="1" i="0"/>
            <a:t>Tableau</a:t>
          </a:r>
          <a:endParaRPr lang="en-US"/>
        </a:p>
      </dgm:t>
    </dgm:pt>
    <dgm:pt modelId="{DF5121D1-97E7-44F1-B17E-B38B26DC1460}" type="parTrans" cxnId="{91490DF6-4286-44F8-B1A0-6C4C2B277A9E}">
      <dgm:prSet/>
      <dgm:spPr/>
      <dgm:t>
        <a:bodyPr/>
        <a:lstStyle/>
        <a:p>
          <a:endParaRPr lang="en-US"/>
        </a:p>
      </dgm:t>
    </dgm:pt>
    <dgm:pt modelId="{3EE8506E-8FA0-430A-8B9E-83F66789F29D}" type="sibTrans" cxnId="{91490DF6-4286-44F8-B1A0-6C4C2B277A9E}">
      <dgm:prSet/>
      <dgm:spPr/>
      <dgm:t>
        <a:bodyPr/>
        <a:lstStyle/>
        <a:p>
          <a:endParaRPr lang="en-US"/>
        </a:p>
      </dgm:t>
    </dgm:pt>
    <dgm:pt modelId="{6B2CFD29-10DE-4E59-937D-8F5667B358FD}">
      <dgm:prSet/>
      <dgm:spPr/>
      <dgm:t>
        <a:bodyPr/>
        <a:lstStyle/>
        <a:p>
          <a:r>
            <a:rPr lang="en-IN" b="1" i="0"/>
            <a:t>MYSQL</a:t>
          </a:r>
          <a:endParaRPr lang="en-US"/>
        </a:p>
      </dgm:t>
    </dgm:pt>
    <dgm:pt modelId="{0CF0FC9C-5BE1-47F7-AF21-9AB3D20A17BD}" type="parTrans" cxnId="{17E705B5-93D0-4388-A256-6F4D79CE7247}">
      <dgm:prSet/>
      <dgm:spPr/>
      <dgm:t>
        <a:bodyPr/>
        <a:lstStyle/>
        <a:p>
          <a:endParaRPr lang="en-US"/>
        </a:p>
      </dgm:t>
    </dgm:pt>
    <dgm:pt modelId="{769FA443-A678-4351-AB7D-BABA0285E762}" type="sibTrans" cxnId="{17E705B5-93D0-4388-A256-6F4D79CE7247}">
      <dgm:prSet/>
      <dgm:spPr/>
      <dgm:t>
        <a:bodyPr/>
        <a:lstStyle/>
        <a:p>
          <a:endParaRPr lang="en-US"/>
        </a:p>
      </dgm:t>
    </dgm:pt>
    <dgm:pt modelId="{35E735E3-B765-425B-95FE-A38EE7C995AD}" type="pres">
      <dgm:prSet presAssocID="{B9CB7320-AA2C-4798-8102-643E9E81EE2D}" presName="linear" presStyleCnt="0">
        <dgm:presLayoutVars>
          <dgm:dir/>
          <dgm:animLvl val="lvl"/>
          <dgm:resizeHandles val="exact"/>
        </dgm:presLayoutVars>
      </dgm:prSet>
      <dgm:spPr/>
    </dgm:pt>
    <dgm:pt modelId="{D4F1F2C4-62AD-46CE-8642-5E8AB4462741}" type="pres">
      <dgm:prSet presAssocID="{AF7FA503-79E4-4A9A-B722-FCD0D9FB7959}" presName="parentLin" presStyleCnt="0"/>
      <dgm:spPr/>
    </dgm:pt>
    <dgm:pt modelId="{377EE632-AA98-488F-BF50-7ECBF3B3FEE5}" type="pres">
      <dgm:prSet presAssocID="{AF7FA503-79E4-4A9A-B722-FCD0D9FB7959}" presName="parentLeftMargin" presStyleLbl="node1" presStyleIdx="0" presStyleCnt="4"/>
      <dgm:spPr/>
    </dgm:pt>
    <dgm:pt modelId="{D867B300-1B4C-4D95-AC41-47D105673FA1}" type="pres">
      <dgm:prSet presAssocID="{AF7FA503-79E4-4A9A-B722-FCD0D9FB7959}" presName="parentText" presStyleLbl="node1" presStyleIdx="0" presStyleCnt="4">
        <dgm:presLayoutVars>
          <dgm:chMax val="0"/>
          <dgm:bulletEnabled val="1"/>
        </dgm:presLayoutVars>
      </dgm:prSet>
      <dgm:spPr/>
    </dgm:pt>
    <dgm:pt modelId="{9E0C2FDF-C895-449C-8EFC-2F00A4D83A6B}" type="pres">
      <dgm:prSet presAssocID="{AF7FA503-79E4-4A9A-B722-FCD0D9FB7959}" presName="negativeSpace" presStyleCnt="0"/>
      <dgm:spPr/>
    </dgm:pt>
    <dgm:pt modelId="{1B39C035-BEC5-4A32-8ECE-5B3CAC694428}" type="pres">
      <dgm:prSet presAssocID="{AF7FA503-79E4-4A9A-B722-FCD0D9FB7959}" presName="childText" presStyleLbl="conFgAcc1" presStyleIdx="0" presStyleCnt="4">
        <dgm:presLayoutVars>
          <dgm:bulletEnabled val="1"/>
        </dgm:presLayoutVars>
      </dgm:prSet>
      <dgm:spPr/>
    </dgm:pt>
    <dgm:pt modelId="{1845F175-CA4B-414D-8D9B-17BB63279E4F}" type="pres">
      <dgm:prSet presAssocID="{25877B83-F2C1-46CA-B8AF-F325286A9656}" presName="spaceBetweenRectangles" presStyleCnt="0"/>
      <dgm:spPr/>
    </dgm:pt>
    <dgm:pt modelId="{ED6B839B-3FB4-4F2B-A4A0-9DF0D1F0B110}" type="pres">
      <dgm:prSet presAssocID="{FE446353-ADB4-4ABE-9080-92C61DBA01A3}" presName="parentLin" presStyleCnt="0"/>
      <dgm:spPr/>
    </dgm:pt>
    <dgm:pt modelId="{EB3DD156-35D8-4791-82B3-88F504A509EA}" type="pres">
      <dgm:prSet presAssocID="{FE446353-ADB4-4ABE-9080-92C61DBA01A3}" presName="parentLeftMargin" presStyleLbl="node1" presStyleIdx="0" presStyleCnt="4"/>
      <dgm:spPr/>
    </dgm:pt>
    <dgm:pt modelId="{C1E524D2-4E3A-4EE9-A6E3-D4456115BCB8}" type="pres">
      <dgm:prSet presAssocID="{FE446353-ADB4-4ABE-9080-92C61DBA01A3}" presName="parentText" presStyleLbl="node1" presStyleIdx="1" presStyleCnt="4">
        <dgm:presLayoutVars>
          <dgm:chMax val="0"/>
          <dgm:bulletEnabled val="1"/>
        </dgm:presLayoutVars>
      </dgm:prSet>
      <dgm:spPr/>
    </dgm:pt>
    <dgm:pt modelId="{B61E72D5-BB28-4A21-8DDA-0D4C2A3AB7D7}" type="pres">
      <dgm:prSet presAssocID="{FE446353-ADB4-4ABE-9080-92C61DBA01A3}" presName="negativeSpace" presStyleCnt="0"/>
      <dgm:spPr/>
    </dgm:pt>
    <dgm:pt modelId="{F3002338-5F9F-4324-BB89-A153F317D284}" type="pres">
      <dgm:prSet presAssocID="{FE446353-ADB4-4ABE-9080-92C61DBA01A3}" presName="childText" presStyleLbl="conFgAcc1" presStyleIdx="1" presStyleCnt="4">
        <dgm:presLayoutVars>
          <dgm:bulletEnabled val="1"/>
        </dgm:presLayoutVars>
      </dgm:prSet>
      <dgm:spPr/>
    </dgm:pt>
    <dgm:pt modelId="{F9FAF3C9-278F-4545-97D3-275928D48E6A}" type="pres">
      <dgm:prSet presAssocID="{D340D5BD-0EFA-49C5-A385-FEE4C654AF44}" presName="spaceBetweenRectangles" presStyleCnt="0"/>
      <dgm:spPr/>
    </dgm:pt>
    <dgm:pt modelId="{58BB3681-11AC-4057-AE82-64787503ED59}" type="pres">
      <dgm:prSet presAssocID="{731BB506-9D3B-48EE-9DA3-8B6420B5DEE3}" presName="parentLin" presStyleCnt="0"/>
      <dgm:spPr/>
    </dgm:pt>
    <dgm:pt modelId="{DC595229-9470-4FC3-8CE4-53EC0D8FEBC2}" type="pres">
      <dgm:prSet presAssocID="{731BB506-9D3B-48EE-9DA3-8B6420B5DEE3}" presName="parentLeftMargin" presStyleLbl="node1" presStyleIdx="1" presStyleCnt="4"/>
      <dgm:spPr/>
    </dgm:pt>
    <dgm:pt modelId="{A249384B-9851-432C-B839-358C3A629BC5}" type="pres">
      <dgm:prSet presAssocID="{731BB506-9D3B-48EE-9DA3-8B6420B5DEE3}" presName="parentText" presStyleLbl="node1" presStyleIdx="2" presStyleCnt="4">
        <dgm:presLayoutVars>
          <dgm:chMax val="0"/>
          <dgm:bulletEnabled val="1"/>
        </dgm:presLayoutVars>
      </dgm:prSet>
      <dgm:spPr/>
    </dgm:pt>
    <dgm:pt modelId="{EF33EA21-CAF1-4978-94F6-B36F7465C198}" type="pres">
      <dgm:prSet presAssocID="{731BB506-9D3B-48EE-9DA3-8B6420B5DEE3}" presName="negativeSpace" presStyleCnt="0"/>
      <dgm:spPr/>
    </dgm:pt>
    <dgm:pt modelId="{E1F399FF-A0A3-41BA-A7A0-8E1631B7DE4A}" type="pres">
      <dgm:prSet presAssocID="{731BB506-9D3B-48EE-9DA3-8B6420B5DEE3}" presName="childText" presStyleLbl="conFgAcc1" presStyleIdx="2" presStyleCnt="4">
        <dgm:presLayoutVars>
          <dgm:bulletEnabled val="1"/>
        </dgm:presLayoutVars>
      </dgm:prSet>
      <dgm:spPr/>
    </dgm:pt>
    <dgm:pt modelId="{80680808-E9E9-4A2D-82B7-D2FE2FEE434B}" type="pres">
      <dgm:prSet presAssocID="{3EE8506E-8FA0-430A-8B9E-83F66789F29D}" presName="spaceBetweenRectangles" presStyleCnt="0"/>
      <dgm:spPr/>
    </dgm:pt>
    <dgm:pt modelId="{6F8ADFCB-F665-441F-94F1-04265FC354A6}" type="pres">
      <dgm:prSet presAssocID="{6B2CFD29-10DE-4E59-937D-8F5667B358FD}" presName="parentLin" presStyleCnt="0"/>
      <dgm:spPr/>
    </dgm:pt>
    <dgm:pt modelId="{F393C8F7-BBDD-4A86-8898-08BE20484165}" type="pres">
      <dgm:prSet presAssocID="{6B2CFD29-10DE-4E59-937D-8F5667B358FD}" presName="parentLeftMargin" presStyleLbl="node1" presStyleIdx="2" presStyleCnt="4"/>
      <dgm:spPr/>
    </dgm:pt>
    <dgm:pt modelId="{4BAC7ABF-7169-4195-B1A9-1E7F2B908BFD}" type="pres">
      <dgm:prSet presAssocID="{6B2CFD29-10DE-4E59-937D-8F5667B358FD}" presName="parentText" presStyleLbl="node1" presStyleIdx="3" presStyleCnt="4">
        <dgm:presLayoutVars>
          <dgm:chMax val="0"/>
          <dgm:bulletEnabled val="1"/>
        </dgm:presLayoutVars>
      </dgm:prSet>
      <dgm:spPr/>
    </dgm:pt>
    <dgm:pt modelId="{3E33AE92-DAF6-4457-BB8A-CE7BB1BC014D}" type="pres">
      <dgm:prSet presAssocID="{6B2CFD29-10DE-4E59-937D-8F5667B358FD}" presName="negativeSpace" presStyleCnt="0"/>
      <dgm:spPr/>
    </dgm:pt>
    <dgm:pt modelId="{AFDA116B-3B03-4527-B186-D95916809C32}" type="pres">
      <dgm:prSet presAssocID="{6B2CFD29-10DE-4E59-937D-8F5667B358FD}" presName="childText" presStyleLbl="conFgAcc1" presStyleIdx="3" presStyleCnt="4">
        <dgm:presLayoutVars>
          <dgm:bulletEnabled val="1"/>
        </dgm:presLayoutVars>
      </dgm:prSet>
      <dgm:spPr/>
    </dgm:pt>
  </dgm:ptLst>
  <dgm:cxnLst>
    <dgm:cxn modelId="{917CC20E-94FE-4F36-9410-BDC25C6E5443}" type="presOf" srcId="{FE446353-ADB4-4ABE-9080-92C61DBA01A3}" destId="{C1E524D2-4E3A-4EE9-A6E3-D4456115BCB8}" srcOrd="1" destOrd="0" presId="urn:microsoft.com/office/officeart/2005/8/layout/list1"/>
    <dgm:cxn modelId="{C9E63111-9CA7-4003-BAF3-7318A513BBDC}" type="presOf" srcId="{6B2CFD29-10DE-4E59-937D-8F5667B358FD}" destId="{F393C8F7-BBDD-4A86-8898-08BE20484165}" srcOrd="0" destOrd="0" presId="urn:microsoft.com/office/officeart/2005/8/layout/list1"/>
    <dgm:cxn modelId="{B195AE1D-EA45-4F94-971B-CAE355D593E4}" type="presOf" srcId="{AF7FA503-79E4-4A9A-B722-FCD0D9FB7959}" destId="{377EE632-AA98-488F-BF50-7ECBF3B3FEE5}" srcOrd="0" destOrd="0" presId="urn:microsoft.com/office/officeart/2005/8/layout/list1"/>
    <dgm:cxn modelId="{FBCE8041-9D3D-4DDF-8F34-D8102B1CFD07}" type="presOf" srcId="{6B2CFD29-10DE-4E59-937D-8F5667B358FD}" destId="{4BAC7ABF-7169-4195-B1A9-1E7F2B908BFD}" srcOrd="1" destOrd="0" presId="urn:microsoft.com/office/officeart/2005/8/layout/list1"/>
    <dgm:cxn modelId="{4CAE0866-106F-4A5D-8086-808EFE4B1FAD}" type="presOf" srcId="{B9CB7320-AA2C-4798-8102-643E9E81EE2D}" destId="{35E735E3-B765-425B-95FE-A38EE7C995AD}" srcOrd="0" destOrd="0" presId="urn:microsoft.com/office/officeart/2005/8/layout/list1"/>
    <dgm:cxn modelId="{BB729053-DE5B-4F18-81F9-69020AEF7701}" type="presOf" srcId="{FE446353-ADB4-4ABE-9080-92C61DBA01A3}" destId="{EB3DD156-35D8-4791-82B3-88F504A509EA}" srcOrd="0" destOrd="0" presId="urn:microsoft.com/office/officeart/2005/8/layout/list1"/>
    <dgm:cxn modelId="{99AB247B-B755-4F1B-B75C-D3392807097D}" type="presOf" srcId="{731BB506-9D3B-48EE-9DA3-8B6420B5DEE3}" destId="{A249384B-9851-432C-B839-358C3A629BC5}" srcOrd="1" destOrd="0" presId="urn:microsoft.com/office/officeart/2005/8/layout/list1"/>
    <dgm:cxn modelId="{64E6FE85-A2E4-4E66-9F9E-3F86D14C1FF5}" srcId="{B9CB7320-AA2C-4798-8102-643E9E81EE2D}" destId="{FE446353-ADB4-4ABE-9080-92C61DBA01A3}" srcOrd="1" destOrd="0" parTransId="{E846F663-025D-4B10-AB00-8EA943D6AFC2}" sibTransId="{D340D5BD-0EFA-49C5-A385-FEE4C654AF44}"/>
    <dgm:cxn modelId="{031B278A-6976-471A-B2B8-E7F0D7284564}" type="presOf" srcId="{AF7FA503-79E4-4A9A-B722-FCD0D9FB7959}" destId="{D867B300-1B4C-4D95-AC41-47D105673FA1}" srcOrd="1" destOrd="0" presId="urn:microsoft.com/office/officeart/2005/8/layout/list1"/>
    <dgm:cxn modelId="{17E705B5-93D0-4388-A256-6F4D79CE7247}" srcId="{B9CB7320-AA2C-4798-8102-643E9E81EE2D}" destId="{6B2CFD29-10DE-4E59-937D-8F5667B358FD}" srcOrd="3" destOrd="0" parTransId="{0CF0FC9C-5BE1-47F7-AF21-9AB3D20A17BD}" sibTransId="{769FA443-A678-4351-AB7D-BABA0285E762}"/>
    <dgm:cxn modelId="{C727D3EB-541B-450D-86D9-B017E1C1EA48}" type="presOf" srcId="{731BB506-9D3B-48EE-9DA3-8B6420B5DEE3}" destId="{DC595229-9470-4FC3-8CE4-53EC0D8FEBC2}" srcOrd="0" destOrd="0" presId="urn:microsoft.com/office/officeart/2005/8/layout/list1"/>
    <dgm:cxn modelId="{91490DF6-4286-44F8-B1A0-6C4C2B277A9E}" srcId="{B9CB7320-AA2C-4798-8102-643E9E81EE2D}" destId="{731BB506-9D3B-48EE-9DA3-8B6420B5DEE3}" srcOrd="2" destOrd="0" parTransId="{DF5121D1-97E7-44F1-B17E-B38B26DC1460}" sibTransId="{3EE8506E-8FA0-430A-8B9E-83F66789F29D}"/>
    <dgm:cxn modelId="{E88634FF-DEB4-43F8-AA89-8F0B4C51BC8F}" srcId="{B9CB7320-AA2C-4798-8102-643E9E81EE2D}" destId="{AF7FA503-79E4-4A9A-B722-FCD0D9FB7959}" srcOrd="0" destOrd="0" parTransId="{2B515753-4C6C-4AAB-BC8F-AAF68C5A2332}" sibTransId="{25877B83-F2C1-46CA-B8AF-F325286A9656}"/>
    <dgm:cxn modelId="{BC3E3EA9-EBC0-4FB4-8C2A-E4C9D5A0D4B1}" type="presParOf" srcId="{35E735E3-B765-425B-95FE-A38EE7C995AD}" destId="{D4F1F2C4-62AD-46CE-8642-5E8AB4462741}" srcOrd="0" destOrd="0" presId="urn:microsoft.com/office/officeart/2005/8/layout/list1"/>
    <dgm:cxn modelId="{8E7448F3-0F41-4296-9A8B-81307116A2F9}" type="presParOf" srcId="{D4F1F2C4-62AD-46CE-8642-5E8AB4462741}" destId="{377EE632-AA98-488F-BF50-7ECBF3B3FEE5}" srcOrd="0" destOrd="0" presId="urn:microsoft.com/office/officeart/2005/8/layout/list1"/>
    <dgm:cxn modelId="{B8C6CD79-68FD-47E7-AB8F-35C2D0898C03}" type="presParOf" srcId="{D4F1F2C4-62AD-46CE-8642-5E8AB4462741}" destId="{D867B300-1B4C-4D95-AC41-47D105673FA1}" srcOrd="1" destOrd="0" presId="urn:microsoft.com/office/officeart/2005/8/layout/list1"/>
    <dgm:cxn modelId="{177598DB-6160-4D31-A980-92AD7C89E448}" type="presParOf" srcId="{35E735E3-B765-425B-95FE-A38EE7C995AD}" destId="{9E0C2FDF-C895-449C-8EFC-2F00A4D83A6B}" srcOrd="1" destOrd="0" presId="urn:microsoft.com/office/officeart/2005/8/layout/list1"/>
    <dgm:cxn modelId="{76AF8649-5927-40E6-8599-8075B6238C4E}" type="presParOf" srcId="{35E735E3-B765-425B-95FE-A38EE7C995AD}" destId="{1B39C035-BEC5-4A32-8ECE-5B3CAC694428}" srcOrd="2" destOrd="0" presId="urn:microsoft.com/office/officeart/2005/8/layout/list1"/>
    <dgm:cxn modelId="{5C05B88D-26C1-4CDB-B75F-0AEAF7CB924A}" type="presParOf" srcId="{35E735E3-B765-425B-95FE-A38EE7C995AD}" destId="{1845F175-CA4B-414D-8D9B-17BB63279E4F}" srcOrd="3" destOrd="0" presId="urn:microsoft.com/office/officeart/2005/8/layout/list1"/>
    <dgm:cxn modelId="{D200C40D-6093-4D78-871D-57B7E6226450}" type="presParOf" srcId="{35E735E3-B765-425B-95FE-A38EE7C995AD}" destId="{ED6B839B-3FB4-4F2B-A4A0-9DF0D1F0B110}" srcOrd="4" destOrd="0" presId="urn:microsoft.com/office/officeart/2005/8/layout/list1"/>
    <dgm:cxn modelId="{29CBA78C-C260-44DA-AC28-C2C1AD56C7B4}" type="presParOf" srcId="{ED6B839B-3FB4-4F2B-A4A0-9DF0D1F0B110}" destId="{EB3DD156-35D8-4791-82B3-88F504A509EA}" srcOrd="0" destOrd="0" presId="urn:microsoft.com/office/officeart/2005/8/layout/list1"/>
    <dgm:cxn modelId="{C30B0889-1D83-4BF0-BEA6-35FD292752C9}" type="presParOf" srcId="{ED6B839B-3FB4-4F2B-A4A0-9DF0D1F0B110}" destId="{C1E524D2-4E3A-4EE9-A6E3-D4456115BCB8}" srcOrd="1" destOrd="0" presId="urn:microsoft.com/office/officeart/2005/8/layout/list1"/>
    <dgm:cxn modelId="{C58FA342-C789-4BE1-A2F3-8B70247AAE60}" type="presParOf" srcId="{35E735E3-B765-425B-95FE-A38EE7C995AD}" destId="{B61E72D5-BB28-4A21-8DDA-0D4C2A3AB7D7}" srcOrd="5" destOrd="0" presId="urn:microsoft.com/office/officeart/2005/8/layout/list1"/>
    <dgm:cxn modelId="{58D0ADF9-3D33-4E9E-98CC-35D5F31B3FCE}" type="presParOf" srcId="{35E735E3-B765-425B-95FE-A38EE7C995AD}" destId="{F3002338-5F9F-4324-BB89-A153F317D284}" srcOrd="6" destOrd="0" presId="urn:microsoft.com/office/officeart/2005/8/layout/list1"/>
    <dgm:cxn modelId="{207D4AD9-1308-48A7-A8FD-9B45BB8477C2}" type="presParOf" srcId="{35E735E3-B765-425B-95FE-A38EE7C995AD}" destId="{F9FAF3C9-278F-4545-97D3-275928D48E6A}" srcOrd="7" destOrd="0" presId="urn:microsoft.com/office/officeart/2005/8/layout/list1"/>
    <dgm:cxn modelId="{ACBC58FB-798D-453F-BFEB-0D1C2E08B9B9}" type="presParOf" srcId="{35E735E3-B765-425B-95FE-A38EE7C995AD}" destId="{58BB3681-11AC-4057-AE82-64787503ED59}" srcOrd="8" destOrd="0" presId="urn:microsoft.com/office/officeart/2005/8/layout/list1"/>
    <dgm:cxn modelId="{5922A983-D570-4FE7-B621-1165BF49315C}" type="presParOf" srcId="{58BB3681-11AC-4057-AE82-64787503ED59}" destId="{DC595229-9470-4FC3-8CE4-53EC0D8FEBC2}" srcOrd="0" destOrd="0" presId="urn:microsoft.com/office/officeart/2005/8/layout/list1"/>
    <dgm:cxn modelId="{290AE6A8-7EF7-44E7-A336-BAD5461E4D4B}" type="presParOf" srcId="{58BB3681-11AC-4057-AE82-64787503ED59}" destId="{A249384B-9851-432C-B839-358C3A629BC5}" srcOrd="1" destOrd="0" presId="urn:microsoft.com/office/officeart/2005/8/layout/list1"/>
    <dgm:cxn modelId="{74CC4966-0C87-4293-8A6F-80D5E342C40D}" type="presParOf" srcId="{35E735E3-B765-425B-95FE-A38EE7C995AD}" destId="{EF33EA21-CAF1-4978-94F6-B36F7465C198}" srcOrd="9" destOrd="0" presId="urn:microsoft.com/office/officeart/2005/8/layout/list1"/>
    <dgm:cxn modelId="{5E7B70D4-9E8E-4F53-A365-08C9B4EECD1C}" type="presParOf" srcId="{35E735E3-B765-425B-95FE-A38EE7C995AD}" destId="{E1F399FF-A0A3-41BA-A7A0-8E1631B7DE4A}" srcOrd="10" destOrd="0" presId="urn:microsoft.com/office/officeart/2005/8/layout/list1"/>
    <dgm:cxn modelId="{FEF8FC70-038C-4A86-989B-69DDF7E73F3D}" type="presParOf" srcId="{35E735E3-B765-425B-95FE-A38EE7C995AD}" destId="{80680808-E9E9-4A2D-82B7-D2FE2FEE434B}" srcOrd="11" destOrd="0" presId="urn:microsoft.com/office/officeart/2005/8/layout/list1"/>
    <dgm:cxn modelId="{9BFDC92B-FDDC-4111-87F7-9018946A301C}" type="presParOf" srcId="{35E735E3-B765-425B-95FE-A38EE7C995AD}" destId="{6F8ADFCB-F665-441F-94F1-04265FC354A6}" srcOrd="12" destOrd="0" presId="urn:microsoft.com/office/officeart/2005/8/layout/list1"/>
    <dgm:cxn modelId="{A41DCD4C-B7FF-459F-9F93-C783197AA013}" type="presParOf" srcId="{6F8ADFCB-F665-441F-94F1-04265FC354A6}" destId="{F393C8F7-BBDD-4A86-8898-08BE20484165}" srcOrd="0" destOrd="0" presId="urn:microsoft.com/office/officeart/2005/8/layout/list1"/>
    <dgm:cxn modelId="{2E097F82-F171-467E-A720-E070D31400DA}" type="presParOf" srcId="{6F8ADFCB-F665-441F-94F1-04265FC354A6}" destId="{4BAC7ABF-7169-4195-B1A9-1E7F2B908BFD}" srcOrd="1" destOrd="0" presId="urn:microsoft.com/office/officeart/2005/8/layout/list1"/>
    <dgm:cxn modelId="{60902B5E-7222-417F-85A4-BE26AF9B6EE2}" type="presParOf" srcId="{35E735E3-B765-425B-95FE-A38EE7C995AD}" destId="{3E33AE92-DAF6-4457-BB8A-CE7BB1BC014D}" srcOrd="13" destOrd="0" presId="urn:microsoft.com/office/officeart/2005/8/layout/list1"/>
    <dgm:cxn modelId="{66AC7860-476C-4AF1-8F52-350B942842A5}" type="presParOf" srcId="{35E735E3-B765-425B-95FE-A38EE7C995AD}" destId="{AFDA116B-3B03-4527-B186-D95916809C3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636E7B-B4DA-4D1A-9029-0E44AD32AEF0}"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4ABFB13-3523-454F-A57B-85B9D0095C80}">
      <dgm:prSet/>
      <dgm:spPr/>
      <dgm:t>
        <a:bodyPr/>
        <a:lstStyle/>
        <a:p>
          <a:r>
            <a:rPr lang="en-IN" b="1" i="0"/>
            <a:t>Extract data/import data</a:t>
          </a:r>
          <a:endParaRPr lang="en-US"/>
        </a:p>
      </dgm:t>
    </dgm:pt>
    <dgm:pt modelId="{55EE772C-2B64-4EB7-94C5-88750E198DA1}" type="parTrans" cxnId="{BB5A77E8-27E1-4E03-BBBA-BE9B61777819}">
      <dgm:prSet/>
      <dgm:spPr/>
      <dgm:t>
        <a:bodyPr/>
        <a:lstStyle/>
        <a:p>
          <a:endParaRPr lang="en-US"/>
        </a:p>
      </dgm:t>
    </dgm:pt>
    <dgm:pt modelId="{A444BD1A-9B08-403F-B6C1-1393E31F6CA1}" type="sibTrans" cxnId="{BB5A77E8-27E1-4E03-BBBA-BE9B61777819}">
      <dgm:prSet/>
      <dgm:spPr/>
      <dgm:t>
        <a:bodyPr/>
        <a:lstStyle/>
        <a:p>
          <a:endParaRPr lang="en-US"/>
        </a:p>
      </dgm:t>
    </dgm:pt>
    <dgm:pt modelId="{3B4ECA84-1484-45CD-B102-4D5458B71283}">
      <dgm:prSet/>
      <dgm:spPr/>
      <dgm:t>
        <a:bodyPr/>
        <a:lstStyle/>
        <a:p>
          <a:r>
            <a:rPr lang="en-IN" b="1" i="0"/>
            <a:t>Transform data(Remove blank and duplicates)</a:t>
          </a:r>
          <a:endParaRPr lang="en-US"/>
        </a:p>
      </dgm:t>
    </dgm:pt>
    <dgm:pt modelId="{3B46F44C-F3C6-4A01-8DF5-DEE3D318AD8C}" type="parTrans" cxnId="{9502342E-BA8D-4391-B0D7-2ECBF2845A7B}">
      <dgm:prSet/>
      <dgm:spPr/>
      <dgm:t>
        <a:bodyPr/>
        <a:lstStyle/>
        <a:p>
          <a:endParaRPr lang="en-US"/>
        </a:p>
      </dgm:t>
    </dgm:pt>
    <dgm:pt modelId="{675CAB5E-8D10-46F2-B795-8BEB59F9CE01}" type="sibTrans" cxnId="{9502342E-BA8D-4391-B0D7-2ECBF2845A7B}">
      <dgm:prSet/>
      <dgm:spPr/>
      <dgm:t>
        <a:bodyPr/>
        <a:lstStyle/>
        <a:p>
          <a:endParaRPr lang="en-US"/>
        </a:p>
      </dgm:t>
    </dgm:pt>
    <dgm:pt modelId="{0DCA37F5-2042-4D33-948A-15EBCAD157A9}">
      <dgm:prSet/>
      <dgm:spPr/>
      <dgm:t>
        <a:bodyPr/>
        <a:lstStyle/>
        <a:p>
          <a:r>
            <a:rPr lang="en-IN" b="1" i="0"/>
            <a:t>Manage Relationships</a:t>
          </a:r>
          <a:endParaRPr lang="en-US"/>
        </a:p>
      </dgm:t>
    </dgm:pt>
    <dgm:pt modelId="{4319101B-F19E-4417-A498-BB5F5B1193F0}" type="parTrans" cxnId="{798FB9D7-9C8A-489B-895B-B968AD2B59BA}">
      <dgm:prSet/>
      <dgm:spPr/>
      <dgm:t>
        <a:bodyPr/>
        <a:lstStyle/>
        <a:p>
          <a:endParaRPr lang="en-US"/>
        </a:p>
      </dgm:t>
    </dgm:pt>
    <dgm:pt modelId="{EDE4072A-1D23-4A0F-8164-5C7F438511CF}" type="sibTrans" cxnId="{798FB9D7-9C8A-489B-895B-B968AD2B59BA}">
      <dgm:prSet/>
      <dgm:spPr/>
      <dgm:t>
        <a:bodyPr/>
        <a:lstStyle/>
        <a:p>
          <a:endParaRPr lang="en-US"/>
        </a:p>
      </dgm:t>
    </dgm:pt>
    <dgm:pt modelId="{261511B8-FC00-476C-92A9-CB678DEF07EA}">
      <dgm:prSet/>
      <dgm:spPr/>
      <dgm:t>
        <a:bodyPr/>
        <a:lstStyle/>
        <a:p>
          <a:r>
            <a:rPr lang="en-IN" b="1" i="0"/>
            <a:t>KPI and Visualization</a:t>
          </a:r>
          <a:endParaRPr lang="en-US"/>
        </a:p>
      </dgm:t>
    </dgm:pt>
    <dgm:pt modelId="{E0EEC24B-5BAC-4384-87F0-3021285E9E2D}" type="parTrans" cxnId="{EF190381-7C4D-4C9F-ACE0-4DF98FFB2708}">
      <dgm:prSet/>
      <dgm:spPr/>
      <dgm:t>
        <a:bodyPr/>
        <a:lstStyle/>
        <a:p>
          <a:endParaRPr lang="en-US"/>
        </a:p>
      </dgm:t>
    </dgm:pt>
    <dgm:pt modelId="{BA2EF458-B91D-4072-8AF2-B741CFF44786}" type="sibTrans" cxnId="{EF190381-7C4D-4C9F-ACE0-4DF98FFB2708}">
      <dgm:prSet/>
      <dgm:spPr/>
      <dgm:t>
        <a:bodyPr/>
        <a:lstStyle/>
        <a:p>
          <a:endParaRPr lang="en-US"/>
        </a:p>
      </dgm:t>
    </dgm:pt>
    <dgm:pt modelId="{D6EB2830-7215-4EF4-8191-ABBC071A6767}">
      <dgm:prSet/>
      <dgm:spPr/>
      <dgm:t>
        <a:bodyPr/>
        <a:lstStyle/>
        <a:p>
          <a:r>
            <a:rPr lang="en-IN" b="1" i="0"/>
            <a:t>Dashboard</a:t>
          </a:r>
          <a:endParaRPr lang="en-US"/>
        </a:p>
      </dgm:t>
    </dgm:pt>
    <dgm:pt modelId="{A63609F9-29C5-486E-8066-FA82C3081BD6}" type="parTrans" cxnId="{94E3B359-11E6-4CB4-B386-97F462032613}">
      <dgm:prSet/>
      <dgm:spPr/>
      <dgm:t>
        <a:bodyPr/>
        <a:lstStyle/>
        <a:p>
          <a:endParaRPr lang="en-US"/>
        </a:p>
      </dgm:t>
    </dgm:pt>
    <dgm:pt modelId="{33249F43-A0E8-4A3B-80A0-834827DD7246}" type="sibTrans" cxnId="{94E3B359-11E6-4CB4-B386-97F462032613}">
      <dgm:prSet/>
      <dgm:spPr/>
      <dgm:t>
        <a:bodyPr/>
        <a:lstStyle/>
        <a:p>
          <a:endParaRPr lang="en-US"/>
        </a:p>
      </dgm:t>
    </dgm:pt>
    <dgm:pt modelId="{4B226332-A198-4411-8EA0-AC40FE2D6796}" type="pres">
      <dgm:prSet presAssocID="{B5636E7B-B4DA-4D1A-9029-0E44AD32AEF0}" presName="root" presStyleCnt="0">
        <dgm:presLayoutVars>
          <dgm:dir/>
          <dgm:resizeHandles val="exact"/>
        </dgm:presLayoutVars>
      </dgm:prSet>
      <dgm:spPr/>
    </dgm:pt>
    <dgm:pt modelId="{CCB1CA7C-D5B7-45F0-B37B-F8366761868A}" type="pres">
      <dgm:prSet presAssocID="{94ABFB13-3523-454F-A57B-85B9D0095C80}" presName="compNode" presStyleCnt="0"/>
      <dgm:spPr/>
    </dgm:pt>
    <dgm:pt modelId="{36B0E25D-FB17-41E4-9CFE-BFD143C47CE2}" type="pres">
      <dgm:prSet presAssocID="{94ABFB13-3523-454F-A57B-85B9D0095C80}" presName="bgRect" presStyleLbl="bgShp" presStyleIdx="0" presStyleCnt="5"/>
      <dgm:spPr/>
    </dgm:pt>
    <dgm:pt modelId="{D1DB08DE-B2A2-4E51-BF19-C9107448EBA1}" type="pres">
      <dgm:prSet presAssocID="{94ABFB13-3523-454F-A57B-85B9D0095C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
        </a:ext>
      </dgm:extLst>
    </dgm:pt>
    <dgm:pt modelId="{79C43105-ACE8-4902-9DAC-BD84E2CE4CCE}" type="pres">
      <dgm:prSet presAssocID="{94ABFB13-3523-454F-A57B-85B9D0095C80}" presName="spaceRect" presStyleCnt="0"/>
      <dgm:spPr/>
    </dgm:pt>
    <dgm:pt modelId="{258BB688-794B-4661-AF6E-4C93645650C3}" type="pres">
      <dgm:prSet presAssocID="{94ABFB13-3523-454F-A57B-85B9D0095C80}" presName="parTx" presStyleLbl="revTx" presStyleIdx="0" presStyleCnt="5">
        <dgm:presLayoutVars>
          <dgm:chMax val="0"/>
          <dgm:chPref val="0"/>
        </dgm:presLayoutVars>
      </dgm:prSet>
      <dgm:spPr/>
    </dgm:pt>
    <dgm:pt modelId="{064C455E-216B-47BF-8BA6-F4467335A08E}" type="pres">
      <dgm:prSet presAssocID="{A444BD1A-9B08-403F-B6C1-1393E31F6CA1}" presName="sibTrans" presStyleCnt="0"/>
      <dgm:spPr/>
    </dgm:pt>
    <dgm:pt modelId="{F431E969-AEE1-430B-B84C-BBBA762229E3}" type="pres">
      <dgm:prSet presAssocID="{3B4ECA84-1484-45CD-B102-4D5458B71283}" presName="compNode" presStyleCnt="0"/>
      <dgm:spPr/>
    </dgm:pt>
    <dgm:pt modelId="{D7FB5F28-EA78-423B-A2B6-E11327B847A3}" type="pres">
      <dgm:prSet presAssocID="{3B4ECA84-1484-45CD-B102-4D5458B71283}" presName="bgRect" presStyleLbl="bgShp" presStyleIdx="1" presStyleCnt="5"/>
      <dgm:spPr/>
    </dgm:pt>
    <dgm:pt modelId="{5927B862-10F9-4BA4-A72F-54A617470190}" type="pres">
      <dgm:prSet presAssocID="{3B4ECA84-1484-45CD-B102-4D5458B7128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raser"/>
        </a:ext>
      </dgm:extLst>
    </dgm:pt>
    <dgm:pt modelId="{63420242-C24E-4C43-8186-98D20F64B270}" type="pres">
      <dgm:prSet presAssocID="{3B4ECA84-1484-45CD-B102-4D5458B71283}" presName="spaceRect" presStyleCnt="0"/>
      <dgm:spPr/>
    </dgm:pt>
    <dgm:pt modelId="{5D3791A9-9929-41F7-9095-8038A8FF7596}" type="pres">
      <dgm:prSet presAssocID="{3B4ECA84-1484-45CD-B102-4D5458B71283}" presName="parTx" presStyleLbl="revTx" presStyleIdx="1" presStyleCnt="5">
        <dgm:presLayoutVars>
          <dgm:chMax val="0"/>
          <dgm:chPref val="0"/>
        </dgm:presLayoutVars>
      </dgm:prSet>
      <dgm:spPr/>
    </dgm:pt>
    <dgm:pt modelId="{F387A5CB-D3EE-4E86-BCA1-5A697E2ADB69}" type="pres">
      <dgm:prSet presAssocID="{675CAB5E-8D10-46F2-B795-8BEB59F9CE01}" presName="sibTrans" presStyleCnt="0"/>
      <dgm:spPr/>
    </dgm:pt>
    <dgm:pt modelId="{E28E196A-C132-412E-B4DC-7752AC0288DC}" type="pres">
      <dgm:prSet presAssocID="{0DCA37F5-2042-4D33-948A-15EBCAD157A9}" presName="compNode" presStyleCnt="0"/>
      <dgm:spPr/>
    </dgm:pt>
    <dgm:pt modelId="{D1846580-4A85-4E43-8195-BB009F37E918}" type="pres">
      <dgm:prSet presAssocID="{0DCA37F5-2042-4D33-948A-15EBCAD157A9}" presName="bgRect" presStyleLbl="bgShp" presStyleIdx="2" presStyleCnt="5"/>
      <dgm:spPr/>
    </dgm:pt>
    <dgm:pt modelId="{58FB36A6-E537-49D7-9A78-8DF18426A3D9}" type="pres">
      <dgm:prSet presAssocID="{0DCA37F5-2042-4D33-948A-15EBCAD157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7C305B53-68A5-479B-BB34-69CAA03EAE24}" type="pres">
      <dgm:prSet presAssocID="{0DCA37F5-2042-4D33-948A-15EBCAD157A9}" presName="spaceRect" presStyleCnt="0"/>
      <dgm:spPr/>
    </dgm:pt>
    <dgm:pt modelId="{9A65435A-EE42-4A45-BF87-C122D31551C2}" type="pres">
      <dgm:prSet presAssocID="{0DCA37F5-2042-4D33-948A-15EBCAD157A9}" presName="parTx" presStyleLbl="revTx" presStyleIdx="2" presStyleCnt="5">
        <dgm:presLayoutVars>
          <dgm:chMax val="0"/>
          <dgm:chPref val="0"/>
        </dgm:presLayoutVars>
      </dgm:prSet>
      <dgm:spPr/>
    </dgm:pt>
    <dgm:pt modelId="{FBF501E4-B287-4110-AF39-A0FC3289F361}" type="pres">
      <dgm:prSet presAssocID="{EDE4072A-1D23-4A0F-8164-5C7F438511CF}" presName="sibTrans" presStyleCnt="0"/>
      <dgm:spPr/>
    </dgm:pt>
    <dgm:pt modelId="{70FCAF00-97E1-4DCE-9638-967F835B0D7B}" type="pres">
      <dgm:prSet presAssocID="{261511B8-FC00-476C-92A9-CB678DEF07EA}" presName="compNode" presStyleCnt="0"/>
      <dgm:spPr/>
    </dgm:pt>
    <dgm:pt modelId="{2135B575-3232-4CAC-95EE-BF65DBD3AE76}" type="pres">
      <dgm:prSet presAssocID="{261511B8-FC00-476C-92A9-CB678DEF07EA}" presName="bgRect" presStyleLbl="bgShp" presStyleIdx="3" presStyleCnt="5"/>
      <dgm:spPr/>
    </dgm:pt>
    <dgm:pt modelId="{31B2768F-EC9E-4B07-B41F-C78539CB4215}" type="pres">
      <dgm:prSet presAssocID="{261511B8-FC00-476C-92A9-CB678DEF07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3898543-A7FE-45BA-9CD0-0F5E0AA63FD6}" type="pres">
      <dgm:prSet presAssocID="{261511B8-FC00-476C-92A9-CB678DEF07EA}" presName="spaceRect" presStyleCnt="0"/>
      <dgm:spPr/>
    </dgm:pt>
    <dgm:pt modelId="{4AFCC478-4401-4812-B997-C8DBFD9F9F0C}" type="pres">
      <dgm:prSet presAssocID="{261511B8-FC00-476C-92A9-CB678DEF07EA}" presName="parTx" presStyleLbl="revTx" presStyleIdx="3" presStyleCnt="5">
        <dgm:presLayoutVars>
          <dgm:chMax val="0"/>
          <dgm:chPref val="0"/>
        </dgm:presLayoutVars>
      </dgm:prSet>
      <dgm:spPr/>
    </dgm:pt>
    <dgm:pt modelId="{B59213FC-272F-437D-9E8C-F29751105C1D}" type="pres">
      <dgm:prSet presAssocID="{BA2EF458-B91D-4072-8AF2-B741CFF44786}" presName="sibTrans" presStyleCnt="0"/>
      <dgm:spPr/>
    </dgm:pt>
    <dgm:pt modelId="{A885AF61-3FAE-4666-8612-B3C1B5343E2B}" type="pres">
      <dgm:prSet presAssocID="{D6EB2830-7215-4EF4-8191-ABBC071A6767}" presName="compNode" presStyleCnt="0"/>
      <dgm:spPr/>
    </dgm:pt>
    <dgm:pt modelId="{49DAC69E-BB1D-41B4-BF50-A14DC8BA0D38}" type="pres">
      <dgm:prSet presAssocID="{D6EB2830-7215-4EF4-8191-ABBC071A6767}" presName="bgRect" presStyleLbl="bgShp" presStyleIdx="4" presStyleCnt="5"/>
      <dgm:spPr/>
    </dgm:pt>
    <dgm:pt modelId="{E28FA5C8-79A5-42CD-AD4D-397269D94CAD}" type="pres">
      <dgm:prSet presAssocID="{D6EB2830-7215-4EF4-8191-ABBC071A676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0E2603A9-91D8-42BB-A4E1-403E72E2DEFA}" type="pres">
      <dgm:prSet presAssocID="{D6EB2830-7215-4EF4-8191-ABBC071A6767}" presName="spaceRect" presStyleCnt="0"/>
      <dgm:spPr/>
    </dgm:pt>
    <dgm:pt modelId="{268CF884-3670-47A4-BEDF-6D8CBE4953A4}" type="pres">
      <dgm:prSet presAssocID="{D6EB2830-7215-4EF4-8191-ABBC071A6767}" presName="parTx" presStyleLbl="revTx" presStyleIdx="4" presStyleCnt="5">
        <dgm:presLayoutVars>
          <dgm:chMax val="0"/>
          <dgm:chPref val="0"/>
        </dgm:presLayoutVars>
      </dgm:prSet>
      <dgm:spPr/>
    </dgm:pt>
  </dgm:ptLst>
  <dgm:cxnLst>
    <dgm:cxn modelId="{01946200-AD30-4DDF-BD28-014D9B1A0061}" type="presOf" srcId="{B5636E7B-B4DA-4D1A-9029-0E44AD32AEF0}" destId="{4B226332-A198-4411-8EA0-AC40FE2D6796}" srcOrd="0" destOrd="0" presId="urn:microsoft.com/office/officeart/2018/2/layout/IconVerticalSolidList"/>
    <dgm:cxn modelId="{ADA3A223-C7CD-49C5-83F8-B6F08D0A4173}" type="presOf" srcId="{261511B8-FC00-476C-92A9-CB678DEF07EA}" destId="{4AFCC478-4401-4812-B997-C8DBFD9F9F0C}" srcOrd="0" destOrd="0" presId="urn:microsoft.com/office/officeart/2018/2/layout/IconVerticalSolidList"/>
    <dgm:cxn modelId="{9502342E-BA8D-4391-B0D7-2ECBF2845A7B}" srcId="{B5636E7B-B4DA-4D1A-9029-0E44AD32AEF0}" destId="{3B4ECA84-1484-45CD-B102-4D5458B71283}" srcOrd="1" destOrd="0" parTransId="{3B46F44C-F3C6-4A01-8DF5-DEE3D318AD8C}" sibTransId="{675CAB5E-8D10-46F2-B795-8BEB59F9CE01}"/>
    <dgm:cxn modelId="{B3F9BE54-AC7A-471C-83F2-E49EDF25F744}" type="presOf" srcId="{94ABFB13-3523-454F-A57B-85B9D0095C80}" destId="{258BB688-794B-4661-AF6E-4C93645650C3}" srcOrd="0" destOrd="0" presId="urn:microsoft.com/office/officeart/2018/2/layout/IconVerticalSolidList"/>
    <dgm:cxn modelId="{94E3B359-11E6-4CB4-B386-97F462032613}" srcId="{B5636E7B-B4DA-4D1A-9029-0E44AD32AEF0}" destId="{D6EB2830-7215-4EF4-8191-ABBC071A6767}" srcOrd="4" destOrd="0" parTransId="{A63609F9-29C5-486E-8066-FA82C3081BD6}" sibTransId="{33249F43-A0E8-4A3B-80A0-834827DD7246}"/>
    <dgm:cxn modelId="{EF190381-7C4D-4C9F-ACE0-4DF98FFB2708}" srcId="{B5636E7B-B4DA-4D1A-9029-0E44AD32AEF0}" destId="{261511B8-FC00-476C-92A9-CB678DEF07EA}" srcOrd="3" destOrd="0" parTransId="{E0EEC24B-5BAC-4384-87F0-3021285E9E2D}" sibTransId="{BA2EF458-B91D-4072-8AF2-B741CFF44786}"/>
    <dgm:cxn modelId="{D1FCF090-8F5B-4D5D-8D14-95F53D79DE74}" type="presOf" srcId="{D6EB2830-7215-4EF4-8191-ABBC071A6767}" destId="{268CF884-3670-47A4-BEDF-6D8CBE4953A4}" srcOrd="0" destOrd="0" presId="urn:microsoft.com/office/officeart/2018/2/layout/IconVerticalSolidList"/>
    <dgm:cxn modelId="{3351B7A8-4244-450F-A1F6-C86C1E6F34E7}" type="presOf" srcId="{0DCA37F5-2042-4D33-948A-15EBCAD157A9}" destId="{9A65435A-EE42-4A45-BF87-C122D31551C2}" srcOrd="0" destOrd="0" presId="urn:microsoft.com/office/officeart/2018/2/layout/IconVerticalSolidList"/>
    <dgm:cxn modelId="{3AA2E6C6-771F-4139-B7C8-2D559E07DA1F}" type="presOf" srcId="{3B4ECA84-1484-45CD-B102-4D5458B71283}" destId="{5D3791A9-9929-41F7-9095-8038A8FF7596}" srcOrd="0" destOrd="0" presId="urn:microsoft.com/office/officeart/2018/2/layout/IconVerticalSolidList"/>
    <dgm:cxn modelId="{798FB9D7-9C8A-489B-895B-B968AD2B59BA}" srcId="{B5636E7B-B4DA-4D1A-9029-0E44AD32AEF0}" destId="{0DCA37F5-2042-4D33-948A-15EBCAD157A9}" srcOrd="2" destOrd="0" parTransId="{4319101B-F19E-4417-A498-BB5F5B1193F0}" sibTransId="{EDE4072A-1D23-4A0F-8164-5C7F438511CF}"/>
    <dgm:cxn modelId="{BB5A77E8-27E1-4E03-BBBA-BE9B61777819}" srcId="{B5636E7B-B4DA-4D1A-9029-0E44AD32AEF0}" destId="{94ABFB13-3523-454F-A57B-85B9D0095C80}" srcOrd="0" destOrd="0" parTransId="{55EE772C-2B64-4EB7-94C5-88750E198DA1}" sibTransId="{A444BD1A-9B08-403F-B6C1-1393E31F6CA1}"/>
    <dgm:cxn modelId="{46D3F2CA-D5EB-498D-B0F8-BD0C39CDB6F7}" type="presParOf" srcId="{4B226332-A198-4411-8EA0-AC40FE2D6796}" destId="{CCB1CA7C-D5B7-45F0-B37B-F8366761868A}" srcOrd="0" destOrd="0" presId="urn:microsoft.com/office/officeart/2018/2/layout/IconVerticalSolidList"/>
    <dgm:cxn modelId="{AD44916A-3ACC-4300-B7D5-02FC311F14BA}" type="presParOf" srcId="{CCB1CA7C-D5B7-45F0-B37B-F8366761868A}" destId="{36B0E25D-FB17-41E4-9CFE-BFD143C47CE2}" srcOrd="0" destOrd="0" presId="urn:microsoft.com/office/officeart/2018/2/layout/IconVerticalSolidList"/>
    <dgm:cxn modelId="{81CE0A81-D29D-41E4-A133-8F68C8D71FA6}" type="presParOf" srcId="{CCB1CA7C-D5B7-45F0-B37B-F8366761868A}" destId="{D1DB08DE-B2A2-4E51-BF19-C9107448EBA1}" srcOrd="1" destOrd="0" presId="urn:microsoft.com/office/officeart/2018/2/layout/IconVerticalSolidList"/>
    <dgm:cxn modelId="{91F504F7-DFA3-40EC-A2CF-24E62643FF1E}" type="presParOf" srcId="{CCB1CA7C-D5B7-45F0-B37B-F8366761868A}" destId="{79C43105-ACE8-4902-9DAC-BD84E2CE4CCE}" srcOrd="2" destOrd="0" presId="urn:microsoft.com/office/officeart/2018/2/layout/IconVerticalSolidList"/>
    <dgm:cxn modelId="{F76A3F98-D976-4D40-8023-563E11731D35}" type="presParOf" srcId="{CCB1CA7C-D5B7-45F0-B37B-F8366761868A}" destId="{258BB688-794B-4661-AF6E-4C93645650C3}" srcOrd="3" destOrd="0" presId="urn:microsoft.com/office/officeart/2018/2/layout/IconVerticalSolidList"/>
    <dgm:cxn modelId="{3AD1347D-9756-474C-903E-A9BBC2639F13}" type="presParOf" srcId="{4B226332-A198-4411-8EA0-AC40FE2D6796}" destId="{064C455E-216B-47BF-8BA6-F4467335A08E}" srcOrd="1" destOrd="0" presId="urn:microsoft.com/office/officeart/2018/2/layout/IconVerticalSolidList"/>
    <dgm:cxn modelId="{326B445C-D017-4E8F-8819-A89ED6BDE7A5}" type="presParOf" srcId="{4B226332-A198-4411-8EA0-AC40FE2D6796}" destId="{F431E969-AEE1-430B-B84C-BBBA762229E3}" srcOrd="2" destOrd="0" presId="urn:microsoft.com/office/officeart/2018/2/layout/IconVerticalSolidList"/>
    <dgm:cxn modelId="{12A73EE7-4F51-41C2-80B4-B5DEAE6BE0A3}" type="presParOf" srcId="{F431E969-AEE1-430B-B84C-BBBA762229E3}" destId="{D7FB5F28-EA78-423B-A2B6-E11327B847A3}" srcOrd="0" destOrd="0" presId="urn:microsoft.com/office/officeart/2018/2/layout/IconVerticalSolidList"/>
    <dgm:cxn modelId="{0419F108-85B8-4095-BEC1-67D2947DF04F}" type="presParOf" srcId="{F431E969-AEE1-430B-B84C-BBBA762229E3}" destId="{5927B862-10F9-4BA4-A72F-54A617470190}" srcOrd="1" destOrd="0" presId="urn:microsoft.com/office/officeart/2018/2/layout/IconVerticalSolidList"/>
    <dgm:cxn modelId="{8B99AFD2-D8E9-4308-9CFC-C0EA76852BBB}" type="presParOf" srcId="{F431E969-AEE1-430B-B84C-BBBA762229E3}" destId="{63420242-C24E-4C43-8186-98D20F64B270}" srcOrd="2" destOrd="0" presId="urn:microsoft.com/office/officeart/2018/2/layout/IconVerticalSolidList"/>
    <dgm:cxn modelId="{0212301E-7F93-469F-BC8F-CCF99B6B2191}" type="presParOf" srcId="{F431E969-AEE1-430B-B84C-BBBA762229E3}" destId="{5D3791A9-9929-41F7-9095-8038A8FF7596}" srcOrd="3" destOrd="0" presId="urn:microsoft.com/office/officeart/2018/2/layout/IconVerticalSolidList"/>
    <dgm:cxn modelId="{BA842947-12F9-47B7-8032-0DE401D9178D}" type="presParOf" srcId="{4B226332-A198-4411-8EA0-AC40FE2D6796}" destId="{F387A5CB-D3EE-4E86-BCA1-5A697E2ADB69}" srcOrd="3" destOrd="0" presId="urn:microsoft.com/office/officeart/2018/2/layout/IconVerticalSolidList"/>
    <dgm:cxn modelId="{693281B9-1CE5-4A7B-B179-28180667551E}" type="presParOf" srcId="{4B226332-A198-4411-8EA0-AC40FE2D6796}" destId="{E28E196A-C132-412E-B4DC-7752AC0288DC}" srcOrd="4" destOrd="0" presId="urn:microsoft.com/office/officeart/2018/2/layout/IconVerticalSolidList"/>
    <dgm:cxn modelId="{DA64016F-58A1-4AF4-A0C0-409C09FBCA82}" type="presParOf" srcId="{E28E196A-C132-412E-B4DC-7752AC0288DC}" destId="{D1846580-4A85-4E43-8195-BB009F37E918}" srcOrd="0" destOrd="0" presId="urn:microsoft.com/office/officeart/2018/2/layout/IconVerticalSolidList"/>
    <dgm:cxn modelId="{9F56B8E3-8B56-4D11-B759-32A88154100E}" type="presParOf" srcId="{E28E196A-C132-412E-B4DC-7752AC0288DC}" destId="{58FB36A6-E537-49D7-9A78-8DF18426A3D9}" srcOrd="1" destOrd="0" presId="urn:microsoft.com/office/officeart/2018/2/layout/IconVerticalSolidList"/>
    <dgm:cxn modelId="{0D7ADC1D-E402-4EA5-84C5-0D64118CE850}" type="presParOf" srcId="{E28E196A-C132-412E-B4DC-7752AC0288DC}" destId="{7C305B53-68A5-479B-BB34-69CAA03EAE24}" srcOrd="2" destOrd="0" presId="urn:microsoft.com/office/officeart/2018/2/layout/IconVerticalSolidList"/>
    <dgm:cxn modelId="{C76FDC22-3A60-40A0-992D-674D671A9048}" type="presParOf" srcId="{E28E196A-C132-412E-B4DC-7752AC0288DC}" destId="{9A65435A-EE42-4A45-BF87-C122D31551C2}" srcOrd="3" destOrd="0" presId="urn:microsoft.com/office/officeart/2018/2/layout/IconVerticalSolidList"/>
    <dgm:cxn modelId="{57188A1E-C8F3-4094-9A71-51B23B740F58}" type="presParOf" srcId="{4B226332-A198-4411-8EA0-AC40FE2D6796}" destId="{FBF501E4-B287-4110-AF39-A0FC3289F361}" srcOrd="5" destOrd="0" presId="urn:microsoft.com/office/officeart/2018/2/layout/IconVerticalSolidList"/>
    <dgm:cxn modelId="{395D6719-6473-4630-968F-415A58CF5203}" type="presParOf" srcId="{4B226332-A198-4411-8EA0-AC40FE2D6796}" destId="{70FCAF00-97E1-4DCE-9638-967F835B0D7B}" srcOrd="6" destOrd="0" presId="urn:microsoft.com/office/officeart/2018/2/layout/IconVerticalSolidList"/>
    <dgm:cxn modelId="{9AE54A91-7641-4F74-9567-CA0CDA326210}" type="presParOf" srcId="{70FCAF00-97E1-4DCE-9638-967F835B0D7B}" destId="{2135B575-3232-4CAC-95EE-BF65DBD3AE76}" srcOrd="0" destOrd="0" presId="urn:microsoft.com/office/officeart/2018/2/layout/IconVerticalSolidList"/>
    <dgm:cxn modelId="{40A56382-4D77-4D4C-BD7A-0FC884B01428}" type="presParOf" srcId="{70FCAF00-97E1-4DCE-9638-967F835B0D7B}" destId="{31B2768F-EC9E-4B07-B41F-C78539CB4215}" srcOrd="1" destOrd="0" presId="urn:microsoft.com/office/officeart/2018/2/layout/IconVerticalSolidList"/>
    <dgm:cxn modelId="{D6C1EEDD-5E4B-4705-972F-DC148F93079F}" type="presParOf" srcId="{70FCAF00-97E1-4DCE-9638-967F835B0D7B}" destId="{73898543-A7FE-45BA-9CD0-0F5E0AA63FD6}" srcOrd="2" destOrd="0" presId="urn:microsoft.com/office/officeart/2018/2/layout/IconVerticalSolidList"/>
    <dgm:cxn modelId="{43544459-0ACC-4D52-9EC0-673BCFD5AC35}" type="presParOf" srcId="{70FCAF00-97E1-4DCE-9638-967F835B0D7B}" destId="{4AFCC478-4401-4812-B997-C8DBFD9F9F0C}" srcOrd="3" destOrd="0" presId="urn:microsoft.com/office/officeart/2018/2/layout/IconVerticalSolidList"/>
    <dgm:cxn modelId="{8B60E788-4906-4E4D-970A-F2EA6653F7CE}" type="presParOf" srcId="{4B226332-A198-4411-8EA0-AC40FE2D6796}" destId="{B59213FC-272F-437D-9E8C-F29751105C1D}" srcOrd="7" destOrd="0" presId="urn:microsoft.com/office/officeart/2018/2/layout/IconVerticalSolidList"/>
    <dgm:cxn modelId="{B8EA4055-38DF-4F4D-8647-DF8BF2F2D82B}" type="presParOf" srcId="{4B226332-A198-4411-8EA0-AC40FE2D6796}" destId="{A885AF61-3FAE-4666-8612-B3C1B5343E2B}" srcOrd="8" destOrd="0" presId="urn:microsoft.com/office/officeart/2018/2/layout/IconVerticalSolidList"/>
    <dgm:cxn modelId="{1F6703C5-083E-477A-9798-731992723AAD}" type="presParOf" srcId="{A885AF61-3FAE-4666-8612-B3C1B5343E2B}" destId="{49DAC69E-BB1D-41B4-BF50-A14DC8BA0D38}" srcOrd="0" destOrd="0" presId="urn:microsoft.com/office/officeart/2018/2/layout/IconVerticalSolidList"/>
    <dgm:cxn modelId="{675C70BD-00D1-4889-AD6C-9E35CD9DE51B}" type="presParOf" srcId="{A885AF61-3FAE-4666-8612-B3C1B5343E2B}" destId="{E28FA5C8-79A5-42CD-AD4D-397269D94CAD}" srcOrd="1" destOrd="0" presId="urn:microsoft.com/office/officeart/2018/2/layout/IconVerticalSolidList"/>
    <dgm:cxn modelId="{3E57F996-3C8A-4510-8477-3983151753BE}" type="presParOf" srcId="{A885AF61-3FAE-4666-8612-B3C1B5343E2B}" destId="{0E2603A9-91D8-42BB-A4E1-403E72E2DEFA}" srcOrd="2" destOrd="0" presId="urn:microsoft.com/office/officeart/2018/2/layout/IconVerticalSolidList"/>
    <dgm:cxn modelId="{8AF2B399-D0CD-4A92-9A16-23881AB0E8D4}" type="presParOf" srcId="{A885AF61-3FAE-4666-8612-B3C1B5343E2B}" destId="{268CF884-3670-47A4-BEDF-6D8CBE4953A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5F2438-750B-4D7A-9C6E-827CB93510D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E5B29D5-B288-49FD-8B23-915363DBECE1}">
      <dgm:prSet/>
      <dgm:spPr/>
      <dgm:t>
        <a:bodyPr/>
        <a:lstStyle/>
        <a:p>
          <a:pPr>
            <a:lnSpc>
              <a:spcPct val="100000"/>
            </a:lnSpc>
          </a:pPr>
          <a:r>
            <a:rPr lang="en-US" b="1"/>
            <a:t>Data Import Issues</a:t>
          </a:r>
          <a:r>
            <a:rPr lang="en-US"/>
            <a:t>: Facing problems with inconsistent formatting while moving data between Excel, Tableau, Power BI, and SQL.</a:t>
          </a:r>
        </a:p>
      </dgm:t>
    </dgm:pt>
    <dgm:pt modelId="{E0B5BE64-9606-4E31-BD2A-F6DAAA84C6E4}" type="parTrans" cxnId="{02CF0B30-362C-4F9D-9572-74248F1075BA}">
      <dgm:prSet/>
      <dgm:spPr/>
      <dgm:t>
        <a:bodyPr/>
        <a:lstStyle/>
        <a:p>
          <a:endParaRPr lang="en-US"/>
        </a:p>
      </dgm:t>
    </dgm:pt>
    <dgm:pt modelId="{2C6824C2-9C74-449E-89DF-46764152FC8F}" type="sibTrans" cxnId="{02CF0B30-362C-4F9D-9572-74248F1075BA}">
      <dgm:prSet/>
      <dgm:spPr/>
      <dgm:t>
        <a:bodyPr/>
        <a:lstStyle/>
        <a:p>
          <a:endParaRPr lang="en-US"/>
        </a:p>
      </dgm:t>
    </dgm:pt>
    <dgm:pt modelId="{05C32ACE-621D-45BC-A4A3-C1B48D4C287A}">
      <dgm:prSet/>
      <dgm:spPr/>
      <dgm:t>
        <a:bodyPr/>
        <a:lstStyle/>
        <a:p>
          <a:pPr>
            <a:lnSpc>
              <a:spcPct val="100000"/>
            </a:lnSpc>
          </a:pPr>
          <a:r>
            <a:rPr lang="en-US" b="1"/>
            <a:t>Data Cleaning</a:t>
          </a:r>
          <a:r>
            <a:rPr lang="en-US"/>
            <a:t>: Fixing missing or incomplete data, especially for important metrics like passenger counts and load factors.</a:t>
          </a:r>
        </a:p>
      </dgm:t>
    </dgm:pt>
    <dgm:pt modelId="{E85DD37A-9581-4DD3-8121-0C12CB96421B}" type="parTrans" cxnId="{89E91DD8-DCF3-4E4D-B147-7E63FBFD39E9}">
      <dgm:prSet/>
      <dgm:spPr/>
      <dgm:t>
        <a:bodyPr/>
        <a:lstStyle/>
        <a:p>
          <a:endParaRPr lang="en-US"/>
        </a:p>
      </dgm:t>
    </dgm:pt>
    <dgm:pt modelId="{06F66727-A847-433F-98D7-6B47D4A7F4BB}" type="sibTrans" cxnId="{89E91DD8-DCF3-4E4D-B147-7E63FBFD39E9}">
      <dgm:prSet/>
      <dgm:spPr/>
      <dgm:t>
        <a:bodyPr/>
        <a:lstStyle/>
        <a:p>
          <a:endParaRPr lang="en-US"/>
        </a:p>
      </dgm:t>
    </dgm:pt>
    <dgm:pt modelId="{FB30F864-94DA-4DB5-9F3A-9C9E9BC72F69}">
      <dgm:prSet/>
      <dgm:spPr/>
      <dgm:t>
        <a:bodyPr/>
        <a:lstStyle/>
        <a:p>
          <a:pPr>
            <a:lnSpc>
              <a:spcPct val="100000"/>
            </a:lnSpc>
          </a:pPr>
          <a:r>
            <a:rPr lang="en-US" b="1"/>
            <a:t>Tool Integration</a:t>
          </a:r>
          <a:r>
            <a:rPr lang="en-US"/>
            <a:t>: Ensuring the data stays consistent and accurate across all tools during analysis.</a:t>
          </a:r>
        </a:p>
      </dgm:t>
    </dgm:pt>
    <dgm:pt modelId="{CEC05E20-B1A2-4DBB-AF5D-22725FBCF74B}" type="parTrans" cxnId="{F4A9D2F8-089B-4913-B306-FB94C47FC855}">
      <dgm:prSet/>
      <dgm:spPr/>
      <dgm:t>
        <a:bodyPr/>
        <a:lstStyle/>
        <a:p>
          <a:endParaRPr lang="en-US"/>
        </a:p>
      </dgm:t>
    </dgm:pt>
    <dgm:pt modelId="{8755BC66-46E5-4799-8A5C-E0D63B785BEB}" type="sibTrans" cxnId="{F4A9D2F8-089B-4913-B306-FB94C47FC855}">
      <dgm:prSet/>
      <dgm:spPr/>
      <dgm:t>
        <a:bodyPr/>
        <a:lstStyle/>
        <a:p>
          <a:endParaRPr lang="en-US"/>
        </a:p>
      </dgm:t>
    </dgm:pt>
    <dgm:pt modelId="{DEF9CE44-EE3F-4DC2-92A7-E0AB52459C54}">
      <dgm:prSet/>
      <dgm:spPr/>
      <dgm:t>
        <a:bodyPr/>
        <a:lstStyle/>
        <a:p>
          <a:pPr>
            <a:lnSpc>
              <a:spcPct val="100000"/>
            </a:lnSpc>
          </a:pPr>
          <a:r>
            <a:rPr lang="en-US" b="1"/>
            <a:t>Visualization Optimization</a:t>
          </a:r>
          <a:r>
            <a:rPr lang="en-US"/>
            <a:t>: Making dashboards that are both visually appealing and easy to understand.</a:t>
          </a:r>
        </a:p>
      </dgm:t>
    </dgm:pt>
    <dgm:pt modelId="{8164A2C3-257F-4DF2-97E6-F124DB588766}" type="parTrans" cxnId="{1786ED50-6B8B-406F-BC42-08EF9A768310}">
      <dgm:prSet/>
      <dgm:spPr/>
      <dgm:t>
        <a:bodyPr/>
        <a:lstStyle/>
        <a:p>
          <a:endParaRPr lang="en-US"/>
        </a:p>
      </dgm:t>
    </dgm:pt>
    <dgm:pt modelId="{CD3C681A-1B2D-446B-B8A6-22ADD06C4BB4}" type="sibTrans" cxnId="{1786ED50-6B8B-406F-BC42-08EF9A768310}">
      <dgm:prSet/>
      <dgm:spPr/>
      <dgm:t>
        <a:bodyPr/>
        <a:lstStyle/>
        <a:p>
          <a:endParaRPr lang="en-US"/>
        </a:p>
      </dgm:t>
    </dgm:pt>
    <dgm:pt modelId="{E424CC23-C6D7-448B-A4AD-0AF75BA76D9B}">
      <dgm:prSet/>
      <dgm:spPr/>
      <dgm:t>
        <a:bodyPr/>
        <a:lstStyle/>
        <a:p>
          <a:pPr>
            <a:lnSpc>
              <a:spcPct val="100000"/>
            </a:lnSpc>
          </a:pPr>
          <a:r>
            <a:rPr lang="en-US" b="1"/>
            <a:t>Performance Issues</a:t>
          </a:r>
          <a:r>
            <a:rPr lang="en-US"/>
            <a:t>: Large amounts of data caused slow SQL queries and delayed dashboard updates.</a:t>
          </a:r>
        </a:p>
      </dgm:t>
    </dgm:pt>
    <dgm:pt modelId="{447A014E-FA66-461D-BEB8-4215B61AADB6}" type="parTrans" cxnId="{79D470BB-B3BA-45F8-A097-93D6B86B57F2}">
      <dgm:prSet/>
      <dgm:spPr/>
      <dgm:t>
        <a:bodyPr/>
        <a:lstStyle/>
        <a:p>
          <a:endParaRPr lang="en-US"/>
        </a:p>
      </dgm:t>
    </dgm:pt>
    <dgm:pt modelId="{3F164A54-7D9C-4BA2-8B42-D0A49C757B4D}" type="sibTrans" cxnId="{79D470BB-B3BA-45F8-A097-93D6B86B57F2}">
      <dgm:prSet/>
      <dgm:spPr/>
      <dgm:t>
        <a:bodyPr/>
        <a:lstStyle/>
        <a:p>
          <a:endParaRPr lang="en-US"/>
        </a:p>
      </dgm:t>
    </dgm:pt>
    <dgm:pt modelId="{2B86D993-76D9-4B0A-9D91-6E4F36229F9B}" type="pres">
      <dgm:prSet presAssocID="{B75F2438-750B-4D7A-9C6E-827CB93510D0}" presName="root" presStyleCnt="0">
        <dgm:presLayoutVars>
          <dgm:dir/>
          <dgm:resizeHandles val="exact"/>
        </dgm:presLayoutVars>
      </dgm:prSet>
      <dgm:spPr/>
    </dgm:pt>
    <dgm:pt modelId="{6DF1CD4D-2381-4AFC-A1CD-570B322F934D}" type="pres">
      <dgm:prSet presAssocID="{FE5B29D5-B288-49FD-8B23-915363DBECE1}" presName="compNode" presStyleCnt="0"/>
      <dgm:spPr/>
    </dgm:pt>
    <dgm:pt modelId="{6A19936C-94EA-48D6-9E05-D5C56781CDEF}" type="pres">
      <dgm:prSet presAssocID="{FE5B29D5-B288-49FD-8B23-915363DBECE1}" presName="bgRect" presStyleLbl="bgShp" presStyleIdx="0" presStyleCnt="5"/>
      <dgm:spPr/>
    </dgm:pt>
    <dgm:pt modelId="{89AC4A5E-7917-4A36-A563-A401B2385FA3}" type="pres">
      <dgm:prSet presAssocID="{FE5B29D5-B288-49FD-8B23-915363DBECE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34F7746-9517-4058-82BA-477602823759}" type="pres">
      <dgm:prSet presAssocID="{FE5B29D5-B288-49FD-8B23-915363DBECE1}" presName="spaceRect" presStyleCnt="0"/>
      <dgm:spPr/>
    </dgm:pt>
    <dgm:pt modelId="{DFFBB21B-ED93-4D2B-88AF-13C223C4B9BC}" type="pres">
      <dgm:prSet presAssocID="{FE5B29D5-B288-49FD-8B23-915363DBECE1}" presName="parTx" presStyleLbl="revTx" presStyleIdx="0" presStyleCnt="5">
        <dgm:presLayoutVars>
          <dgm:chMax val="0"/>
          <dgm:chPref val="0"/>
        </dgm:presLayoutVars>
      </dgm:prSet>
      <dgm:spPr/>
    </dgm:pt>
    <dgm:pt modelId="{2FCE09D8-AD59-4B56-A268-2077846A641E}" type="pres">
      <dgm:prSet presAssocID="{2C6824C2-9C74-449E-89DF-46764152FC8F}" presName="sibTrans" presStyleCnt="0"/>
      <dgm:spPr/>
    </dgm:pt>
    <dgm:pt modelId="{AE63C506-69F8-4D60-B75D-B21CE4445FE0}" type="pres">
      <dgm:prSet presAssocID="{05C32ACE-621D-45BC-A4A3-C1B48D4C287A}" presName="compNode" presStyleCnt="0"/>
      <dgm:spPr/>
    </dgm:pt>
    <dgm:pt modelId="{00FF112D-5047-4D8F-855F-3F84F6FE72E8}" type="pres">
      <dgm:prSet presAssocID="{05C32ACE-621D-45BC-A4A3-C1B48D4C287A}" presName="bgRect" presStyleLbl="bgShp" presStyleIdx="1" presStyleCnt="5"/>
      <dgm:spPr/>
    </dgm:pt>
    <dgm:pt modelId="{A357DEF1-9C05-4428-A20E-3EF00EDCFBAF}" type="pres">
      <dgm:prSet presAssocID="{05C32ACE-621D-45BC-A4A3-C1B48D4C28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639B1C0E-E4C9-43EC-970D-829830CAE713}" type="pres">
      <dgm:prSet presAssocID="{05C32ACE-621D-45BC-A4A3-C1B48D4C287A}" presName="spaceRect" presStyleCnt="0"/>
      <dgm:spPr/>
    </dgm:pt>
    <dgm:pt modelId="{A7F06BFE-E523-403B-8198-D3EF9B7C7ECF}" type="pres">
      <dgm:prSet presAssocID="{05C32ACE-621D-45BC-A4A3-C1B48D4C287A}" presName="parTx" presStyleLbl="revTx" presStyleIdx="1" presStyleCnt="5">
        <dgm:presLayoutVars>
          <dgm:chMax val="0"/>
          <dgm:chPref val="0"/>
        </dgm:presLayoutVars>
      </dgm:prSet>
      <dgm:spPr/>
    </dgm:pt>
    <dgm:pt modelId="{4B07CC2A-02F4-4F70-8A34-CAB516C84E97}" type="pres">
      <dgm:prSet presAssocID="{06F66727-A847-433F-98D7-6B47D4A7F4BB}" presName="sibTrans" presStyleCnt="0"/>
      <dgm:spPr/>
    </dgm:pt>
    <dgm:pt modelId="{C4934BC7-5DC9-459D-8BF9-5D40067013EA}" type="pres">
      <dgm:prSet presAssocID="{FB30F864-94DA-4DB5-9F3A-9C9E9BC72F69}" presName="compNode" presStyleCnt="0"/>
      <dgm:spPr/>
    </dgm:pt>
    <dgm:pt modelId="{E57EC206-15CB-4C90-ACA2-125C5F5F01D9}" type="pres">
      <dgm:prSet presAssocID="{FB30F864-94DA-4DB5-9F3A-9C9E9BC72F69}" presName="bgRect" presStyleLbl="bgShp" presStyleIdx="2" presStyleCnt="5"/>
      <dgm:spPr/>
    </dgm:pt>
    <dgm:pt modelId="{56DEAFED-ED26-4A47-9F41-039A4D61D751}" type="pres">
      <dgm:prSet presAssocID="{FB30F864-94DA-4DB5-9F3A-9C9E9BC72F6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B9A3F48E-8982-417D-9BB9-EC9D6EFE438A}" type="pres">
      <dgm:prSet presAssocID="{FB30F864-94DA-4DB5-9F3A-9C9E9BC72F69}" presName="spaceRect" presStyleCnt="0"/>
      <dgm:spPr/>
    </dgm:pt>
    <dgm:pt modelId="{27E5F6D8-A9F6-40E9-9B82-AE7634F6A55D}" type="pres">
      <dgm:prSet presAssocID="{FB30F864-94DA-4DB5-9F3A-9C9E9BC72F69}" presName="parTx" presStyleLbl="revTx" presStyleIdx="2" presStyleCnt="5">
        <dgm:presLayoutVars>
          <dgm:chMax val="0"/>
          <dgm:chPref val="0"/>
        </dgm:presLayoutVars>
      </dgm:prSet>
      <dgm:spPr/>
    </dgm:pt>
    <dgm:pt modelId="{46BD70E7-23E9-4445-8861-B87040776A44}" type="pres">
      <dgm:prSet presAssocID="{8755BC66-46E5-4799-8A5C-E0D63B785BEB}" presName="sibTrans" presStyleCnt="0"/>
      <dgm:spPr/>
    </dgm:pt>
    <dgm:pt modelId="{4D9EFD83-0D1B-42DF-8F42-CC005DDE2C27}" type="pres">
      <dgm:prSet presAssocID="{DEF9CE44-EE3F-4DC2-92A7-E0AB52459C54}" presName="compNode" presStyleCnt="0"/>
      <dgm:spPr/>
    </dgm:pt>
    <dgm:pt modelId="{E74C0295-0C38-4B65-A32D-E36328ECC7A4}" type="pres">
      <dgm:prSet presAssocID="{DEF9CE44-EE3F-4DC2-92A7-E0AB52459C54}" presName="bgRect" presStyleLbl="bgShp" presStyleIdx="3" presStyleCnt="5"/>
      <dgm:spPr/>
    </dgm:pt>
    <dgm:pt modelId="{D250B96F-E76B-472A-8427-DE6D5825A0C0}" type="pres">
      <dgm:prSet presAssocID="{DEF9CE44-EE3F-4DC2-92A7-E0AB52459C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EBB9E2F6-5E80-41DA-B206-D5A09C9A7EE7}" type="pres">
      <dgm:prSet presAssocID="{DEF9CE44-EE3F-4DC2-92A7-E0AB52459C54}" presName="spaceRect" presStyleCnt="0"/>
      <dgm:spPr/>
    </dgm:pt>
    <dgm:pt modelId="{1181E96A-5C2B-4FB3-BFDB-96C3CD42E199}" type="pres">
      <dgm:prSet presAssocID="{DEF9CE44-EE3F-4DC2-92A7-E0AB52459C54}" presName="parTx" presStyleLbl="revTx" presStyleIdx="3" presStyleCnt="5">
        <dgm:presLayoutVars>
          <dgm:chMax val="0"/>
          <dgm:chPref val="0"/>
        </dgm:presLayoutVars>
      </dgm:prSet>
      <dgm:spPr/>
    </dgm:pt>
    <dgm:pt modelId="{0ABF1B39-2176-4D06-92FF-B40A9BF500F6}" type="pres">
      <dgm:prSet presAssocID="{CD3C681A-1B2D-446B-B8A6-22ADD06C4BB4}" presName="sibTrans" presStyleCnt="0"/>
      <dgm:spPr/>
    </dgm:pt>
    <dgm:pt modelId="{58059F6D-BB26-4A9D-A7FB-26B2484A42BB}" type="pres">
      <dgm:prSet presAssocID="{E424CC23-C6D7-448B-A4AD-0AF75BA76D9B}" presName="compNode" presStyleCnt="0"/>
      <dgm:spPr/>
    </dgm:pt>
    <dgm:pt modelId="{7ADAD025-7F1E-45B5-AEC9-4B72A7BCC22D}" type="pres">
      <dgm:prSet presAssocID="{E424CC23-C6D7-448B-A4AD-0AF75BA76D9B}" presName="bgRect" presStyleLbl="bgShp" presStyleIdx="4" presStyleCnt="5"/>
      <dgm:spPr/>
    </dgm:pt>
    <dgm:pt modelId="{298D7C5F-C3AF-4613-B615-E622BB614FC4}" type="pres">
      <dgm:prSet presAssocID="{E424CC23-C6D7-448B-A4AD-0AF75BA76D9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384D8B58-8A32-44DE-A2B5-D74045FB236A}" type="pres">
      <dgm:prSet presAssocID="{E424CC23-C6D7-448B-A4AD-0AF75BA76D9B}" presName="spaceRect" presStyleCnt="0"/>
      <dgm:spPr/>
    </dgm:pt>
    <dgm:pt modelId="{6D800CF7-474D-4165-AF7A-EAC4235A6699}" type="pres">
      <dgm:prSet presAssocID="{E424CC23-C6D7-448B-A4AD-0AF75BA76D9B}" presName="parTx" presStyleLbl="revTx" presStyleIdx="4" presStyleCnt="5">
        <dgm:presLayoutVars>
          <dgm:chMax val="0"/>
          <dgm:chPref val="0"/>
        </dgm:presLayoutVars>
      </dgm:prSet>
      <dgm:spPr/>
    </dgm:pt>
  </dgm:ptLst>
  <dgm:cxnLst>
    <dgm:cxn modelId="{121EC802-8CD8-47CE-B7B8-EA2621B5C681}" type="presOf" srcId="{FB30F864-94DA-4DB5-9F3A-9C9E9BC72F69}" destId="{27E5F6D8-A9F6-40E9-9B82-AE7634F6A55D}" srcOrd="0" destOrd="0" presId="urn:microsoft.com/office/officeart/2018/2/layout/IconVerticalSolidList"/>
    <dgm:cxn modelId="{D6B92B05-8360-46C7-9E23-ECB9601E21AD}" type="presOf" srcId="{FE5B29D5-B288-49FD-8B23-915363DBECE1}" destId="{DFFBB21B-ED93-4D2B-88AF-13C223C4B9BC}" srcOrd="0" destOrd="0" presId="urn:microsoft.com/office/officeart/2018/2/layout/IconVerticalSolidList"/>
    <dgm:cxn modelId="{5C66B516-55A4-4522-A87B-AFE802D8A523}" type="presOf" srcId="{B75F2438-750B-4D7A-9C6E-827CB93510D0}" destId="{2B86D993-76D9-4B0A-9D91-6E4F36229F9B}" srcOrd="0" destOrd="0" presId="urn:microsoft.com/office/officeart/2018/2/layout/IconVerticalSolidList"/>
    <dgm:cxn modelId="{02CF0B30-362C-4F9D-9572-74248F1075BA}" srcId="{B75F2438-750B-4D7A-9C6E-827CB93510D0}" destId="{FE5B29D5-B288-49FD-8B23-915363DBECE1}" srcOrd="0" destOrd="0" parTransId="{E0B5BE64-9606-4E31-BD2A-F6DAAA84C6E4}" sibTransId="{2C6824C2-9C74-449E-89DF-46764152FC8F}"/>
    <dgm:cxn modelId="{51D44667-3A61-4E9A-BD17-A46EE965BFBB}" type="presOf" srcId="{05C32ACE-621D-45BC-A4A3-C1B48D4C287A}" destId="{A7F06BFE-E523-403B-8198-D3EF9B7C7ECF}" srcOrd="0" destOrd="0" presId="urn:microsoft.com/office/officeart/2018/2/layout/IconVerticalSolidList"/>
    <dgm:cxn modelId="{1786ED50-6B8B-406F-BC42-08EF9A768310}" srcId="{B75F2438-750B-4D7A-9C6E-827CB93510D0}" destId="{DEF9CE44-EE3F-4DC2-92A7-E0AB52459C54}" srcOrd="3" destOrd="0" parTransId="{8164A2C3-257F-4DF2-97E6-F124DB588766}" sibTransId="{CD3C681A-1B2D-446B-B8A6-22ADD06C4BB4}"/>
    <dgm:cxn modelId="{89E741A1-8830-43E6-A219-7A8653E7471E}" type="presOf" srcId="{E424CC23-C6D7-448B-A4AD-0AF75BA76D9B}" destId="{6D800CF7-474D-4165-AF7A-EAC4235A6699}" srcOrd="0" destOrd="0" presId="urn:microsoft.com/office/officeart/2018/2/layout/IconVerticalSolidList"/>
    <dgm:cxn modelId="{79D470BB-B3BA-45F8-A097-93D6B86B57F2}" srcId="{B75F2438-750B-4D7A-9C6E-827CB93510D0}" destId="{E424CC23-C6D7-448B-A4AD-0AF75BA76D9B}" srcOrd="4" destOrd="0" parTransId="{447A014E-FA66-461D-BEB8-4215B61AADB6}" sibTransId="{3F164A54-7D9C-4BA2-8B42-D0A49C757B4D}"/>
    <dgm:cxn modelId="{5DBB57D5-3AEF-4FB6-847A-ACC5FD4D52E8}" type="presOf" srcId="{DEF9CE44-EE3F-4DC2-92A7-E0AB52459C54}" destId="{1181E96A-5C2B-4FB3-BFDB-96C3CD42E199}" srcOrd="0" destOrd="0" presId="urn:microsoft.com/office/officeart/2018/2/layout/IconVerticalSolidList"/>
    <dgm:cxn modelId="{89E91DD8-DCF3-4E4D-B147-7E63FBFD39E9}" srcId="{B75F2438-750B-4D7A-9C6E-827CB93510D0}" destId="{05C32ACE-621D-45BC-A4A3-C1B48D4C287A}" srcOrd="1" destOrd="0" parTransId="{E85DD37A-9581-4DD3-8121-0C12CB96421B}" sibTransId="{06F66727-A847-433F-98D7-6B47D4A7F4BB}"/>
    <dgm:cxn modelId="{F4A9D2F8-089B-4913-B306-FB94C47FC855}" srcId="{B75F2438-750B-4D7A-9C6E-827CB93510D0}" destId="{FB30F864-94DA-4DB5-9F3A-9C9E9BC72F69}" srcOrd="2" destOrd="0" parTransId="{CEC05E20-B1A2-4DBB-AF5D-22725FBCF74B}" sibTransId="{8755BC66-46E5-4799-8A5C-E0D63B785BEB}"/>
    <dgm:cxn modelId="{AD63C18F-CF7C-44AA-9263-9B23BFCCCB1A}" type="presParOf" srcId="{2B86D993-76D9-4B0A-9D91-6E4F36229F9B}" destId="{6DF1CD4D-2381-4AFC-A1CD-570B322F934D}" srcOrd="0" destOrd="0" presId="urn:microsoft.com/office/officeart/2018/2/layout/IconVerticalSolidList"/>
    <dgm:cxn modelId="{0B0792EF-3E84-4742-AC3D-AEE948B5A665}" type="presParOf" srcId="{6DF1CD4D-2381-4AFC-A1CD-570B322F934D}" destId="{6A19936C-94EA-48D6-9E05-D5C56781CDEF}" srcOrd="0" destOrd="0" presId="urn:microsoft.com/office/officeart/2018/2/layout/IconVerticalSolidList"/>
    <dgm:cxn modelId="{7464FF22-46DE-4982-A948-F1E4534A9B31}" type="presParOf" srcId="{6DF1CD4D-2381-4AFC-A1CD-570B322F934D}" destId="{89AC4A5E-7917-4A36-A563-A401B2385FA3}" srcOrd="1" destOrd="0" presId="urn:microsoft.com/office/officeart/2018/2/layout/IconVerticalSolidList"/>
    <dgm:cxn modelId="{7CEC044A-1901-465F-AF02-27805466F6BA}" type="presParOf" srcId="{6DF1CD4D-2381-4AFC-A1CD-570B322F934D}" destId="{734F7746-9517-4058-82BA-477602823759}" srcOrd="2" destOrd="0" presId="urn:microsoft.com/office/officeart/2018/2/layout/IconVerticalSolidList"/>
    <dgm:cxn modelId="{1453E7D5-03D6-443C-9455-D46011290BC8}" type="presParOf" srcId="{6DF1CD4D-2381-4AFC-A1CD-570B322F934D}" destId="{DFFBB21B-ED93-4D2B-88AF-13C223C4B9BC}" srcOrd="3" destOrd="0" presId="urn:microsoft.com/office/officeart/2018/2/layout/IconVerticalSolidList"/>
    <dgm:cxn modelId="{7F35F748-447C-47EB-AB3E-C9A2D0DFB16C}" type="presParOf" srcId="{2B86D993-76D9-4B0A-9D91-6E4F36229F9B}" destId="{2FCE09D8-AD59-4B56-A268-2077846A641E}" srcOrd="1" destOrd="0" presId="urn:microsoft.com/office/officeart/2018/2/layout/IconVerticalSolidList"/>
    <dgm:cxn modelId="{04004FED-D4D0-4FC1-BD70-B97DFAB08FF5}" type="presParOf" srcId="{2B86D993-76D9-4B0A-9D91-6E4F36229F9B}" destId="{AE63C506-69F8-4D60-B75D-B21CE4445FE0}" srcOrd="2" destOrd="0" presId="urn:microsoft.com/office/officeart/2018/2/layout/IconVerticalSolidList"/>
    <dgm:cxn modelId="{799F9D30-2916-41C1-BB0C-3DEC4F6EA8D4}" type="presParOf" srcId="{AE63C506-69F8-4D60-B75D-B21CE4445FE0}" destId="{00FF112D-5047-4D8F-855F-3F84F6FE72E8}" srcOrd="0" destOrd="0" presId="urn:microsoft.com/office/officeart/2018/2/layout/IconVerticalSolidList"/>
    <dgm:cxn modelId="{7475C81F-4A19-400F-A804-862B3F8063A3}" type="presParOf" srcId="{AE63C506-69F8-4D60-B75D-B21CE4445FE0}" destId="{A357DEF1-9C05-4428-A20E-3EF00EDCFBAF}" srcOrd="1" destOrd="0" presId="urn:microsoft.com/office/officeart/2018/2/layout/IconVerticalSolidList"/>
    <dgm:cxn modelId="{79D6A28D-BBB5-4175-A234-64B7C4531840}" type="presParOf" srcId="{AE63C506-69F8-4D60-B75D-B21CE4445FE0}" destId="{639B1C0E-E4C9-43EC-970D-829830CAE713}" srcOrd="2" destOrd="0" presId="urn:microsoft.com/office/officeart/2018/2/layout/IconVerticalSolidList"/>
    <dgm:cxn modelId="{25A98868-8968-4B15-A42A-040EEB9046BD}" type="presParOf" srcId="{AE63C506-69F8-4D60-B75D-B21CE4445FE0}" destId="{A7F06BFE-E523-403B-8198-D3EF9B7C7ECF}" srcOrd="3" destOrd="0" presId="urn:microsoft.com/office/officeart/2018/2/layout/IconVerticalSolidList"/>
    <dgm:cxn modelId="{BEE7CAB9-5FE9-4C77-AAF6-24683C1ACA6F}" type="presParOf" srcId="{2B86D993-76D9-4B0A-9D91-6E4F36229F9B}" destId="{4B07CC2A-02F4-4F70-8A34-CAB516C84E97}" srcOrd="3" destOrd="0" presId="urn:microsoft.com/office/officeart/2018/2/layout/IconVerticalSolidList"/>
    <dgm:cxn modelId="{AF36B6D6-9251-47F0-92FF-EDE2758F80F6}" type="presParOf" srcId="{2B86D993-76D9-4B0A-9D91-6E4F36229F9B}" destId="{C4934BC7-5DC9-459D-8BF9-5D40067013EA}" srcOrd="4" destOrd="0" presId="urn:microsoft.com/office/officeart/2018/2/layout/IconVerticalSolidList"/>
    <dgm:cxn modelId="{7A5C4E9A-C5BB-4F73-A198-C0D78B11734F}" type="presParOf" srcId="{C4934BC7-5DC9-459D-8BF9-5D40067013EA}" destId="{E57EC206-15CB-4C90-ACA2-125C5F5F01D9}" srcOrd="0" destOrd="0" presId="urn:microsoft.com/office/officeart/2018/2/layout/IconVerticalSolidList"/>
    <dgm:cxn modelId="{69BC3982-06F2-4D00-8BD1-2A3CE0D3F3DC}" type="presParOf" srcId="{C4934BC7-5DC9-459D-8BF9-5D40067013EA}" destId="{56DEAFED-ED26-4A47-9F41-039A4D61D751}" srcOrd="1" destOrd="0" presId="urn:microsoft.com/office/officeart/2018/2/layout/IconVerticalSolidList"/>
    <dgm:cxn modelId="{FA33C0DF-0292-4D30-A7B4-D39E8FF0283B}" type="presParOf" srcId="{C4934BC7-5DC9-459D-8BF9-5D40067013EA}" destId="{B9A3F48E-8982-417D-9BB9-EC9D6EFE438A}" srcOrd="2" destOrd="0" presId="urn:microsoft.com/office/officeart/2018/2/layout/IconVerticalSolidList"/>
    <dgm:cxn modelId="{701E7515-667F-40F1-BF60-84DF2EF1A492}" type="presParOf" srcId="{C4934BC7-5DC9-459D-8BF9-5D40067013EA}" destId="{27E5F6D8-A9F6-40E9-9B82-AE7634F6A55D}" srcOrd="3" destOrd="0" presId="urn:microsoft.com/office/officeart/2018/2/layout/IconVerticalSolidList"/>
    <dgm:cxn modelId="{8515E077-9F97-4CFD-8C28-0986757F6F17}" type="presParOf" srcId="{2B86D993-76D9-4B0A-9D91-6E4F36229F9B}" destId="{46BD70E7-23E9-4445-8861-B87040776A44}" srcOrd="5" destOrd="0" presId="urn:microsoft.com/office/officeart/2018/2/layout/IconVerticalSolidList"/>
    <dgm:cxn modelId="{84E22D78-6930-4DCD-B26F-8959A6C04C9C}" type="presParOf" srcId="{2B86D993-76D9-4B0A-9D91-6E4F36229F9B}" destId="{4D9EFD83-0D1B-42DF-8F42-CC005DDE2C27}" srcOrd="6" destOrd="0" presId="urn:microsoft.com/office/officeart/2018/2/layout/IconVerticalSolidList"/>
    <dgm:cxn modelId="{BD1D3B9E-929E-4449-BC4A-236DD49592E1}" type="presParOf" srcId="{4D9EFD83-0D1B-42DF-8F42-CC005DDE2C27}" destId="{E74C0295-0C38-4B65-A32D-E36328ECC7A4}" srcOrd="0" destOrd="0" presId="urn:microsoft.com/office/officeart/2018/2/layout/IconVerticalSolidList"/>
    <dgm:cxn modelId="{C13CD89D-3FD5-440A-BEB8-77B2B4867282}" type="presParOf" srcId="{4D9EFD83-0D1B-42DF-8F42-CC005DDE2C27}" destId="{D250B96F-E76B-472A-8427-DE6D5825A0C0}" srcOrd="1" destOrd="0" presId="urn:microsoft.com/office/officeart/2018/2/layout/IconVerticalSolidList"/>
    <dgm:cxn modelId="{D3A33EFD-92BB-4DA0-B627-DAFC369E624C}" type="presParOf" srcId="{4D9EFD83-0D1B-42DF-8F42-CC005DDE2C27}" destId="{EBB9E2F6-5E80-41DA-B206-D5A09C9A7EE7}" srcOrd="2" destOrd="0" presId="urn:microsoft.com/office/officeart/2018/2/layout/IconVerticalSolidList"/>
    <dgm:cxn modelId="{4F4FAF0E-BCB1-4088-9FB8-AA0D3152FCA6}" type="presParOf" srcId="{4D9EFD83-0D1B-42DF-8F42-CC005DDE2C27}" destId="{1181E96A-5C2B-4FB3-BFDB-96C3CD42E199}" srcOrd="3" destOrd="0" presId="urn:microsoft.com/office/officeart/2018/2/layout/IconVerticalSolidList"/>
    <dgm:cxn modelId="{52872698-E550-4947-9412-453327593AE2}" type="presParOf" srcId="{2B86D993-76D9-4B0A-9D91-6E4F36229F9B}" destId="{0ABF1B39-2176-4D06-92FF-B40A9BF500F6}" srcOrd="7" destOrd="0" presId="urn:microsoft.com/office/officeart/2018/2/layout/IconVerticalSolidList"/>
    <dgm:cxn modelId="{B24AAF83-94CF-4D06-9D60-05C755EAE0F4}" type="presParOf" srcId="{2B86D993-76D9-4B0A-9D91-6E4F36229F9B}" destId="{58059F6D-BB26-4A9D-A7FB-26B2484A42BB}" srcOrd="8" destOrd="0" presId="urn:microsoft.com/office/officeart/2018/2/layout/IconVerticalSolidList"/>
    <dgm:cxn modelId="{FFE7494D-7AF4-4010-BB50-C7572DF82DD8}" type="presParOf" srcId="{58059F6D-BB26-4A9D-A7FB-26B2484A42BB}" destId="{7ADAD025-7F1E-45B5-AEC9-4B72A7BCC22D}" srcOrd="0" destOrd="0" presId="urn:microsoft.com/office/officeart/2018/2/layout/IconVerticalSolidList"/>
    <dgm:cxn modelId="{CEB80308-91E3-4A47-807C-AE32C360A102}" type="presParOf" srcId="{58059F6D-BB26-4A9D-A7FB-26B2484A42BB}" destId="{298D7C5F-C3AF-4613-B615-E622BB614FC4}" srcOrd="1" destOrd="0" presId="urn:microsoft.com/office/officeart/2018/2/layout/IconVerticalSolidList"/>
    <dgm:cxn modelId="{829F8FC7-CE12-45D3-A0FA-70E874368D2F}" type="presParOf" srcId="{58059F6D-BB26-4A9D-A7FB-26B2484A42BB}" destId="{384D8B58-8A32-44DE-A2B5-D74045FB236A}" srcOrd="2" destOrd="0" presId="urn:microsoft.com/office/officeart/2018/2/layout/IconVerticalSolidList"/>
    <dgm:cxn modelId="{0A1F0D83-9425-4317-BB3F-DD034F8A159D}" type="presParOf" srcId="{58059F6D-BB26-4A9D-A7FB-26B2484A42BB}" destId="{6D800CF7-474D-4165-AF7A-EAC4235A66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9C035-BEC5-4A32-8ECE-5B3CAC694428}">
      <dsp:nvSpPr>
        <dsp:cNvPr id="0" name=""/>
        <dsp:cNvSpPr/>
      </dsp:nvSpPr>
      <dsp:spPr>
        <a:xfrm>
          <a:off x="0" y="498803"/>
          <a:ext cx="6391275" cy="7308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67B300-1B4C-4D95-AC41-47D105673FA1}">
      <dsp:nvSpPr>
        <dsp:cNvPr id="0" name=""/>
        <dsp:cNvSpPr/>
      </dsp:nvSpPr>
      <dsp:spPr>
        <a:xfrm>
          <a:off x="319563" y="70763"/>
          <a:ext cx="4473892" cy="85608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289050">
            <a:lnSpc>
              <a:spcPct val="90000"/>
            </a:lnSpc>
            <a:spcBef>
              <a:spcPct val="0"/>
            </a:spcBef>
            <a:spcAft>
              <a:spcPct val="35000"/>
            </a:spcAft>
            <a:buNone/>
          </a:pPr>
          <a:r>
            <a:rPr lang="en-IN" sz="2900" b="1" i="0" kern="1200"/>
            <a:t>Microsoft Excel</a:t>
          </a:r>
          <a:endParaRPr lang="en-US" sz="2900" kern="1200"/>
        </a:p>
      </dsp:txBody>
      <dsp:txXfrm>
        <a:off x="361353" y="112553"/>
        <a:ext cx="4390312" cy="772500"/>
      </dsp:txXfrm>
    </dsp:sp>
    <dsp:sp modelId="{F3002338-5F9F-4324-BB89-A153F317D284}">
      <dsp:nvSpPr>
        <dsp:cNvPr id="0" name=""/>
        <dsp:cNvSpPr/>
      </dsp:nvSpPr>
      <dsp:spPr>
        <a:xfrm>
          <a:off x="0" y="1814243"/>
          <a:ext cx="6391275" cy="730800"/>
        </a:xfrm>
        <a:prstGeom prst="rect">
          <a:avLst/>
        </a:prstGeom>
        <a:solidFill>
          <a:schemeClr val="lt1">
            <a:alpha val="90000"/>
            <a:hueOff val="0"/>
            <a:satOff val="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dsp:style>
    </dsp:sp>
    <dsp:sp modelId="{C1E524D2-4E3A-4EE9-A6E3-D4456115BCB8}">
      <dsp:nvSpPr>
        <dsp:cNvPr id="0" name=""/>
        <dsp:cNvSpPr/>
      </dsp:nvSpPr>
      <dsp:spPr>
        <a:xfrm>
          <a:off x="319563" y="1386203"/>
          <a:ext cx="4473892" cy="856080"/>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289050">
            <a:lnSpc>
              <a:spcPct val="90000"/>
            </a:lnSpc>
            <a:spcBef>
              <a:spcPct val="0"/>
            </a:spcBef>
            <a:spcAft>
              <a:spcPct val="35000"/>
            </a:spcAft>
            <a:buNone/>
          </a:pPr>
          <a:r>
            <a:rPr lang="en-IN" sz="2900" b="1" i="0" kern="1200"/>
            <a:t>Microsoft Power BI</a:t>
          </a:r>
          <a:endParaRPr lang="en-US" sz="2900" kern="1200"/>
        </a:p>
      </dsp:txBody>
      <dsp:txXfrm>
        <a:off x="361353" y="1427993"/>
        <a:ext cx="4390312" cy="772500"/>
      </dsp:txXfrm>
    </dsp:sp>
    <dsp:sp modelId="{E1F399FF-A0A3-41BA-A7A0-8E1631B7DE4A}">
      <dsp:nvSpPr>
        <dsp:cNvPr id="0" name=""/>
        <dsp:cNvSpPr/>
      </dsp:nvSpPr>
      <dsp:spPr>
        <a:xfrm>
          <a:off x="0" y="3129683"/>
          <a:ext cx="6391275" cy="730800"/>
        </a:xfrm>
        <a:prstGeom prst="rect">
          <a:avLst/>
        </a:prstGeom>
        <a:solidFill>
          <a:schemeClr val="lt1">
            <a:alpha val="90000"/>
            <a:hueOff val="0"/>
            <a:satOff val="0"/>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dsp:style>
    </dsp:sp>
    <dsp:sp modelId="{A249384B-9851-432C-B839-358C3A629BC5}">
      <dsp:nvSpPr>
        <dsp:cNvPr id="0" name=""/>
        <dsp:cNvSpPr/>
      </dsp:nvSpPr>
      <dsp:spPr>
        <a:xfrm>
          <a:off x="319563" y="2701643"/>
          <a:ext cx="4473892" cy="856080"/>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289050">
            <a:lnSpc>
              <a:spcPct val="90000"/>
            </a:lnSpc>
            <a:spcBef>
              <a:spcPct val="0"/>
            </a:spcBef>
            <a:spcAft>
              <a:spcPct val="35000"/>
            </a:spcAft>
            <a:buNone/>
          </a:pPr>
          <a:r>
            <a:rPr lang="en-IN" sz="2900" b="1" i="0" kern="1200"/>
            <a:t>Tableau</a:t>
          </a:r>
          <a:endParaRPr lang="en-US" sz="2900" kern="1200"/>
        </a:p>
      </dsp:txBody>
      <dsp:txXfrm>
        <a:off x="361353" y="2743433"/>
        <a:ext cx="4390312" cy="772500"/>
      </dsp:txXfrm>
    </dsp:sp>
    <dsp:sp modelId="{AFDA116B-3B03-4527-B186-D95916809C32}">
      <dsp:nvSpPr>
        <dsp:cNvPr id="0" name=""/>
        <dsp:cNvSpPr/>
      </dsp:nvSpPr>
      <dsp:spPr>
        <a:xfrm>
          <a:off x="0" y="4445123"/>
          <a:ext cx="6391275" cy="7308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sp>
    <dsp:sp modelId="{4BAC7ABF-7169-4195-B1A9-1E7F2B908BFD}">
      <dsp:nvSpPr>
        <dsp:cNvPr id="0" name=""/>
        <dsp:cNvSpPr/>
      </dsp:nvSpPr>
      <dsp:spPr>
        <a:xfrm>
          <a:off x="319563" y="4017083"/>
          <a:ext cx="4473892" cy="85608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1289050">
            <a:lnSpc>
              <a:spcPct val="90000"/>
            </a:lnSpc>
            <a:spcBef>
              <a:spcPct val="0"/>
            </a:spcBef>
            <a:spcAft>
              <a:spcPct val="35000"/>
            </a:spcAft>
            <a:buNone/>
          </a:pPr>
          <a:r>
            <a:rPr lang="en-IN" sz="2900" b="1" i="0" kern="1200"/>
            <a:t>MYSQL</a:t>
          </a:r>
          <a:endParaRPr lang="en-US" sz="2900" kern="1200"/>
        </a:p>
      </dsp:txBody>
      <dsp:txXfrm>
        <a:off x="361353" y="4058873"/>
        <a:ext cx="4390312"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0E25D-FB17-41E4-9CFE-BFD143C47CE2}">
      <dsp:nvSpPr>
        <dsp:cNvPr id="0" name=""/>
        <dsp:cNvSpPr/>
      </dsp:nvSpPr>
      <dsp:spPr>
        <a:xfrm>
          <a:off x="0" y="4098"/>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DB08DE-B2A2-4E51-BF19-C9107448EBA1}">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8BB688-794B-4661-AF6E-4C93645650C3}">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IN" sz="1900" b="1" i="0" kern="1200"/>
            <a:t>Extract data/import data</a:t>
          </a:r>
          <a:endParaRPr lang="en-US" sz="1900" kern="1200"/>
        </a:p>
      </dsp:txBody>
      <dsp:txXfrm>
        <a:off x="1008409" y="4098"/>
        <a:ext cx="5382865" cy="873081"/>
      </dsp:txXfrm>
    </dsp:sp>
    <dsp:sp modelId="{D7FB5F28-EA78-423B-A2B6-E11327B847A3}">
      <dsp:nvSpPr>
        <dsp:cNvPr id="0" name=""/>
        <dsp:cNvSpPr/>
      </dsp:nvSpPr>
      <dsp:spPr>
        <a:xfrm>
          <a:off x="0" y="1095450"/>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7B862-10F9-4BA4-A72F-54A617470190}">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3791A9-9929-41F7-9095-8038A8FF7596}">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IN" sz="1900" b="1" i="0" kern="1200"/>
            <a:t>Transform data(Remove blank and duplicates)</a:t>
          </a:r>
          <a:endParaRPr lang="en-US" sz="1900" kern="1200"/>
        </a:p>
      </dsp:txBody>
      <dsp:txXfrm>
        <a:off x="1008409" y="1095450"/>
        <a:ext cx="5382865" cy="873081"/>
      </dsp:txXfrm>
    </dsp:sp>
    <dsp:sp modelId="{D1846580-4A85-4E43-8195-BB009F37E918}">
      <dsp:nvSpPr>
        <dsp:cNvPr id="0" name=""/>
        <dsp:cNvSpPr/>
      </dsp:nvSpPr>
      <dsp:spPr>
        <a:xfrm>
          <a:off x="0" y="2186802"/>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FB36A6-E537-49D7-9A78-8DF18426A3D9}">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65435A-EE42-4A45-BF87-C122D31551C2}">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IN" sz="1900" b="1" i="0" kern="1200"/>
            <a:t>Manage Relationships</a:t>
          </a:r>
          <a:endParaRPr lang="en-US" sz="1900" kern="1200"/>
        </a:p>
      </dsp:txBody>
      <dsp:txXfrm>
        <a:off x="1008409" y="2186802"/>
        <a:ext cx="5382865" cy="873081"/>
      </dsp:txXfrm>
    </dsp:sp>
    <dsp:sp modelId="{2135B575-3232-4CAC-95EE-BF65DBD3AE76}">
      <dsp:nvSpPr>
        <dsp:cNvPr id="0" name=""/>
        <dsp:cNvSpPr/>
      </dsp:nvSpPr>
      <dsp:spPr>
        <a:xfrm>
          <a:off x="0" y="3278154"/>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B2768F-EC9E-4B07-B41F-C78539CB4215}">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FCC478-4401-4812-B997-C8DBFD9F9F0C}">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IN" sz="1900" b="1" i="0" kern="1200"/>
            <a:t>KPI and Visualization</a:t>
          </a:r>
          <a:endParaRPr lang="en-US" sz="1900" kern="1200"/>
        </a:p>
      </dsp:txBody>
      <dsp:txXfrm>
        <a:off x="1008409" y="3278154"/>
        <a:ext cx="5382865" cy="873081"/>
      </dsp:txXfrm>
    </dsp:sp>
    <dsp:sp modelId="{49DAC69E-BB1D-41B4-BF50-A14DC8BA0D38}">
      <dsp:nvSpPr>
        <dsp:cNvPr id="0" name=""/>
        <dsp:cNvSpPr/>
      </dsp:nvSpPr>
      <dsp:spPr>
        <a:xfrm>
          <a:off x="0" y="4369506"/>
          <a:ext cx="6391275" cy="8730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FA5C8-79A5-42CD-AD4D-397269D94CAD}">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8CF884-3670-47A4-BEDF-6D8CBE4953A4}">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844550">
            <a:lnSpc>
              <a:spcPct val="90000"/>
            </a:lnSpc>
            <a:spcBef>
              <a:spcPct val="0"/>
            </a:spcBef>
            <a:spcAft>
              <a:spcPct val="35000"/>
            </a:spcAft>
            <a:buNone/>
          </a:pPr>
          <a:r>
            <a:rPr lang="en-IN" sz="1900" b="1" i="0" kern="1200"/>
            <a:t>Dashboard</a:t>
          </a:r>
          <a:endParaRPr lang="en-US" sz="1900" kern="1200"/>
        </a:p>
      </dsp:txBody>
      <dsp:txXfrm>
        <a:off x="1008409" y="4369506"/>
        <a:ext cx="5382865" cy="873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9936C-94EA-48D6-9E05-D5C56781CDEF}">
      <dsp:nvSpPr>
        <dsp:cNvPr id="0" name=""/>
        <dsp:cNvSpPr/>
      </dsp:nvSpPr>
      <dsp:spPr>
        <a:xfrm>
          <a:off x="0" y="3262"/>
          <a:ext cx="10119980" cy="695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C4A5E-7917-4A36-A563-A401B2385FA3}">
      <dsp:nvSpPr>
        <dsp:cNvPr id="0" name=""/>
        <dsp:cNvSpPr/>
      </dsp:nvSpPr>
      <dsp:spPr>
        <a:xfrm>
          <a:off x="210240" y="159640"/>
          <a:ext cx="382255" cy="3822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FBB21B-ED93-4D2B-88AF-13C223C4B9BC}">
      <dsp:nvSpPr>
        <dsp:cNvPr id="0" name=""/>
        <dsp:cNvSpPr/>
      </dsp:nvSpPr>
      <dsp:spPr>
        <a:xfrm>
          <a:off x="802736" y="3262"/>
          <a:ext cx="9317243" cy="695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55" tIns="73555" rIns="73555" bIns="73555" numCol="1" spcCol="1270" anchor="ctr" anchorCtr="0">
          <a:noAutofit/>
        </a:bodyPr>
        <a:lstStyle/>
        <a:p>
          <a:pPr marL="0" lvl="0" indent="0" algn="l" defTabSz="755650">
            <a:lnSpc>
              <a:spcPct val="100000"/>
            </a:lnSpc>
            <a:spcBef>
              <a:spcPct val="0"/>
            </a:spcBef>
            <a:spcAft>
              <a:spcPct val="35000"/>
            </a:spcAft>
            <a:buNone/>
          </a:pPr>
          <a:r>
            <a:rPr lang="en-US" sz="1700" b="1" kern="1200"/>
            <a:t>Data Import Issues</a:t>
          </a:r>
          <a:r>
            <a:rPr lang="en-US" sz="1700" kern="1200"/>
            <a:t>: Facing problems with inconsistent formatting while moving data between Excel, Tableau, Power BI, and SQL.</a:t>
          </a:r>
        </a:p>
      </dsp:txBody>
      <dsp:txXfrm>
        <a:off x="802736" y="3262"/>
        <a:ext cx="9317243" cy="695009"/>
      </dsp:txXfrm>
    </dsp:sp>
    <dsp:sp modelId="{00FF112D-5047-4D8F-855F-3F84F6FE72E8}">
      <dsp:nvSpPr>
        <dsp:cNvPr id="0" name=""/>
        <dsp:cNvSpPr/>
      </dsp:nvSpPr>
      <dsp:spPr>
        <a:xfrm>
          <a:off x="0" y="872025"/>
          <a:ext cx="10119980" cy="695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7DEF1-9C05-4428-A20E-3EF00EDCFBAF}">
      <dsp:nvSpPr>
        <dsp:cNvPr id="0" name=""/>
        <dsp:cNvSpPr/>
      </dsp:nvSpPr>
      <dsp:spPr>
        <a:xfrm>
          <a:off x="210240" y="1028402"/>
          <a:ext cx="382255" cy="3822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06BFE-E523-403B-8198-D3EF9B7C7ECF}">
      <dsp:nvSpPr>
        <dsp:cNvPr id="0" name=""/>
        <dsp:cNvSpPr/>
      </dsp:nvSpPr>
      <dsp:spPr>
        <a:xfrm>
          <a:off x="802736" y="872025"/>
          <a:ext cx="9317243" cy="695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55" tIns="73555" rIns="73555" bIns="73555" numCol="1" spcCol="1270" anchor="ctr" anchorCtr="0">
          <a:noAutofit/>
        </a:bodyPr>
        <a:lstStyle/>
        <a:p>
          <a:pPr marL="0" lvl="0" indent="0" algn="l" defTabSz="755650">
            <a:lnSpc>
              <a:spcPct val="100000"/>
            </a:lnSpc>
            <a:spcBef>
              <a:spcPct val="0"/>
            </a:spcBef>
            <a:spcAft>
              <a:spcPct val="35000"/>
            </a:spcAft>
            <a:buNone/>
          </a:pPr>
          <a:r>
            <a:rPr lang="en-US" sz="1700" b="1" kern="1200"/>
            <a:t>Data Cleaning</a:t>
          </a:r>
          <a:r>
            <a:rPr lang="en-US" sz="1700" kern="1200"/>
            <a:t>: Fixing missing or incomplete data, especially for important metrics like passenger counts and load factors.</a:t>
          </a:r>
        </a:p>
      </dsp:txBody>
      <dsp:txXfrm>
        <a:off x="802736" y="872025"/>
        <a:ext cx="9317243" cy="695009"/>
      </dsp:txXfrm>
    </dsp:sp>
    <dsp:sp modelId="{E57EC206-15CB-4C90-ACA2-125C5F5F01D9}">
      <dsp:nvSpPr>
        <dsp:cNvPr id="0" name=""/>
        <dsp:cNvSpPr/>
      </dsp:nvSpPr>
      <dsp:spPr>
        <a:xfrm>
          <a:off x="0" y="1740787"/>
          <a:ext cx="10119980" cy="695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EAFED-ED26-4A47-9F41-039A4D61D751}">
      <dsp:nvSpPr>
        <dsp:cNvPr id="0" name=""/>
        <dsp:cNvSpPr/>
      </dsp:nvSpPr>
      <dsp:spPr>
        <a:xfrm>
          <a:off x="210240" y="1897164"/>
          <a:ext cx="382255" cy="3822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E5F6D8-A9F6-40E9-9B82-AE7634F6A55D}">
      <dsp:nvSpPr>
        <dsp:cNvPr id="0" name=""/>
        <dsp:cNvSpPr/>
      </dsp:nvSpPr>
      <dsp:spPr>
        <a:xfrm>
          <a:off x="802736" y="1740787"/>
          <a:ext cx="9317243" cy="695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55" tIns="73555" rIns="73555" bIns="73555" numCol="1" spcCol="1270" anchor="ctr" anchorCtr="0">
          <a:noAutofit/>
        </a:bodyPr>
        <a:lstStyle/>
        <a:p>
          <a:pPr marL="0" lvl="0" indent="0" algn="l" defTabSz="755650">
            <a:lnSpc>
              <a:spcPct val="100000"/>
            </a:lnSpc>
            <a:spcBef>
              <a:spcPct val="0"/>
            </a:spcBef>
            <a:spcAft>
              <a:spcPct val="35000"/>
            </a:spcAft>
            <a:buNone/>
          </a:pPr>
          <a:r>
            <a:rPr lang="en-US" sz="1700" b="1" kern="1200"/>
            <a:t>Tool Integration</a:t>
          </a:r>
          <a:r>
            <a:rPr lang="en-US" sz="1700" kern="1200"/>
            <a:t>: Ensuring the data stays consistent and accurate across all tools during analysis.</a:t>
          </a:r>
        </a:p>
      </dsp:txBody>
      <dsp:txXfrm>
        <a:off x="802736" y="1740787"/>
        <a:ext cx="9317243" cy="695009"/>
      </dsp:txXfrm>
    </dsp:sp>
    <dsp:sp modelId="{E74C0295-0C38-4B65-A32D-E36328ECC7A4}">
      <dsp:nvSpPr>
        <dsp:cNvPr id="0" name=""/>
        <dsp:cNvSpPr/>
      </dsp:nvSpPr>
      <dsp:spPr>
        <a:xfrm>
          <a:off x="0" y="2609549"/>
          <a:ext cx="10119980" cy="695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50B96F-E76B-472A-8427-DE6D5825A0C0}">
      <dsp:nvSpPr>
        <dsp:cNvPr id="0" name=""/>
        <dsp:cNvSpPr/>
      </dsp:nvSpPr>
      <dsp:spPr>
        <a:xfrm>
          <a:off x="210240" y="2765926"/>
          <a:ext cx="382255" cy="3822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81E96A-5C2B-4FB3-BFDB-96C3CD42E199}">
      <dsp:nvSpPr>
        <dsp:cNvPr id="0" name=""/>
        <dsp:cNvSpPr/>
      </dsp:nvSpPr>
      <dsp:spPr>
        <a:xfrm>
          <a:off x="802736" y="2609549"/>
          <a:ext cx="9317243" cy="695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55" tIns="73555" rIns="73555" bIns="73555" numCol="1" spcCol="1270" anchor="ctr" anchorCtr="0">
          <a:noAutofit/>
        </a:bodyPr>
        <a:lstStyle/>
        <a:p>
          <a:pPr marL="0" lvl="0" indent="0" algn="l" defTabSz="755650">
            <a:lnSpc>
              <a:spcPct val="100000"/>
            </a:lnSpc>
            <a:spcBef>
              <a:spcPct val="0"/>
            </a:spcBef>
            <a:spcAft>
              <a:spcPct val="35000"/>
            </a:spcAft>
            <a:buNone/>
          </a:pPr>
          <a:r>
            <a:rPr lang="en-US" sz="1700" b="1" kern="1200"/>
            <a:t>Visualization Optimization</a:t>
          </a:r>
          <a:r>
            <a:rPr lang="en-US" sz="1700" kern="1200"/>
            <a:t>: Making dashboards that are both visually appealing and easy to understand.</a:t>
          </a:r>
        </a:p>
      </dsp:txBody>
      <dsp:txXfrm>
        <a:off x="802736" y="2609549"/>
        <a:ext cx="9317243" cy="695009"/>
      </dsp:txXfrm>
    </dsp:sp>
    <dsp:sp modelId="{7ADAD025-7F1E-45B5-AEC9-4B72A7BCC22D}">
      <dsp:nvSpPr>
        <dsp:cNvPr id="0" name=""/>
        <dsp:cNvSpPr/>
      </dsp:nvSpPr>
      <dsp:spPr>
        <a:xfrm>
          <a:off x="0" y="3478311"/>
          <a:ext cx="10119980" cy="695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D7C5F-C3AF-4613-B615-E622BB614FC4}">
      <dsp:nvSpPr>
        <dsp:cNvPr id="0" name=""/>
        <dsp:cNvSpPr/>
      </dsp:nvSpPr>
      <dsp:spPr>
        <a:xfrm>
          <a:off x="210240" y="3634688"/>
          <a:ext cx="382255" cy="3822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00CF7-474D-4165-AF7A-EAC4235A6699}">
      <dsp:nvSpPr>
        <dsp:cNvPr id="0" name=""/>
        <dsp:cNvSpPr/>
      </dsp:nvSpPr>
      <dsp:spPr>
        <a:xfrm>
          <a:off x="802736" y="3478311"/>
          <a:ext cx="9317243" cy="695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55" tIns="73555" rIns="73555" bIns="73555" numCol="1" spcCol="1270" anchor="ctr" anchorCtr="0">
          <a:noAutofit/>
        </a:bodyPr>
        <a:lstStyle/>
        <a:p>
          <a:pPr marL="0" lvl="0" indent="0" algn="l" defTabSz="755650">
            <a:lnSpc>
              <a:spcPct val="100000"/>
            </a:lnSpc>
            <a:spcBef>
              <a:spcPct val="0"/>
            </a:spcBef>
            <a:spcAft>
              <a:spcPct val="35000"/>
            </a:spcAft>
            <a:buNone/>
          </a:pPr>
          <a:r>
            <a:rPr lang="en-US" sz="1700" b="1" kern="1200"/>
            <a:t>Performance Issues</a:t>
          </a:r>
          <a:r>
            <a:rPr lang="en-US" sz="1700" kern="1200"/>
            <a:t>: Large amounts of data caused slow SQL queries and delayed dashboard updates.</a:t>
          </a:r>
        </a:p>
      </dsp:txBody>
      <dsp:txXfrm>
        <a:off x="802736" y="3478311"/>
        <a:ext cx="9317243" cy="69500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D94F5-D243-431D-BF72-A806AAF023FA}"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F2834-67C0-4DAD-96E7-0A6A7EA5C101}" type="slidenum">
              <a:rPr lang="en-US" smtClean="0"/>
              <a:t>‹#›</a:t>
            </a:fld>
            <a:endParaRPr lang="en-US"/>
          </a:p>
        </p:txBody>
      </p:sp>
    </p:spTree>
    <p:extLst>
      <p:ext uri="{BB962C8B-B14F-4D97-AF65-F5344CB8AC3E}">
        <p14:creationId xmlns:p14="http://schemas.microsoft.com/office/powerpoint/2010/main" val="146218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CF2834-67C0-4DAD-96E7-0A6A7EA5C101}" type="slidenum">
              <a:rPr lang="en-US" smtClean="0"/>
              <a:t>17</a:t>
            </a:fld>
            <a:endParaRPr lang="en-US"/>
          </a:p>
        </p:txBody>
      </p:sp>
    </p:spTree>
    <p:extLst>
      <p:ext uri="{BB962C8B-B14F-4D97-AF65-F5344CB8AC3E}">
        <p14:creationId xmlns:p14="http://schemas.microsoft.com/office/powerpoint/2010/main" val="102547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687998-5BC7-473F-B523-89A8DD906900}" type="datetimeFigureOut">
              <a:rPr lang="en-IN" smtClean="0"/>
              <a:t>12-12-2024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306050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87998-5BC7-473F-B523-89A8DD90690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31172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687998-5BC7-473F-B523-89A8DD90690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708315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687998-5BC7-473F-B523-89A8DD90690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0434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87998-5BC7-473F-B523-89A8DD90690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4178426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87998-5BC7-473F-B523-89A8DD906900}" type="datetimeFigureOut">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039378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687998-5BC7-473F-B523-89A8DD906900}" type="datetimeFigureOut">
              <a:rPr lang="en-IN" smtClean="0"/>
              <a:t>12-12-2024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178013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687998-5BC7-473F-B523-89A8DD90690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3340705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687998-5BC7-473F-B523-89A8DD90690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89826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87998-5BC7-473F-B523-89A8DD90690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96362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87998-5BC7-473F-B523-89A8DD90690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29107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687998-5BC7-473F-B523-89A8DD90690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361917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687998-5BC7-473F-B523-89A8DD906900}" type="datetimeFigureOut">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344663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687998-5BC7-473F-B523-89A8DD906900}"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17953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87998-5BC7-473F-B523-89A8DD906900}" type="datetimeFigureOut">
              <a:rPr lang="en-IN" smtClean="0"/>
              <a:t>12-12-2024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07871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87998-5BC7-473F-B523-89A8DD90690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1962040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87998-5BC7-473F-B523-89A8DD90690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299B1F9-38E5-44B0-BC3A-711170FCD6C3}" type="slidenum">
              <a:rPr lang="en-IN" smtClean="0"/>
              <a:t>‹#›</a:t>
            </a:fld>
            <a:endParaRPr lang="en-IN"/>
          </a:p>
        </p:txBody>
      </p:sp>
    </p:spTree>
    <p:extLst>
      <p:ext uri="{BB962C8B-B14F-4D97-AF65-F5344CB8AC3E}">
        <p14:creationId xmlns:p14="http://schemas.microsoft.com/office/powerpoint/2010/main" val="200341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687998-5BC7-473F-B523-89A8DD906900}" type="datetimeFigureOut">
              <a:rPr lang="en-IN" smtClean="0"/>
              <a:t>12-12-2024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299B1F9-38E5-44B0-BC3A-711170FCD6C3}" type="slidenum">
              <a:rPr lang="en-IN" smtClean="0"/>
              <a:t>‹#›</a:t>
            </a:fld>
            <a:endParaRPr lang="en-IN"/>
          </a:p>
        </p:txBody>
      </p:sp>
    </p:spTree>
    <p:extLst>
      <p:ext uri="{BB962C8B-B14F-4D97-AF65-F5344CB8AC3E}">
        <p14:creationId xmlns:p14="http://schemas.microsoft.com/office/powerpoint/2010/main" val="2357491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C8FF-D4A7-8CEE-A6CE-82370DC48199}"/>
              </a:ext>
            </a:extLst>
          </p:cNvPr>
          <p:cNvSpPr>
            <a:spLocks noGrp="1"/>
          </p:cNvSpPr>
          <p:nvPr>
            <p:ph type="ctrTitle"/>
          </p:nvPr>
        </p:nvSpPr>
        <p:spPr>
          <a:xfrm>
            <a:off x="605481" y="1433385"/>
            <a:ext cx="10614454" cy="852615"/>
          </a:xfrm>
        </p:spPr>
        <p:txBody>
          <a:bodyPr/>
          <a:lstStyle/>
          <a:p>
            <a:r>
              <a:rPr lang="en-IN" sz="4800" b="1" dirty="0"/>
              <a:t>High Cloud Airline Analytics</a:t>
            </a:r>
          </a:p>
        </p:txBody>
      </p:sp>
      <p:sp>
        <p:nvSpPr>
          <p:cNvPr id="3" name="Subtitle 2">
            <a:extLst>
              <a:ext uri="{FF2B5EF4-FFF2-40B4-BE49-F238E27FC236}">
                <a16:creationId xmlns:a16="http://schemas.microsoft.com/office/drawing/2014/main" id="{93689119-C244-E9C5-D36F-5279D7014E2E}"/>
              </a:ext>
            </a:extLst>
          </p:cNvPr>
          <p:cNvSpPr>
            <a:spLocks noGrp="1"/>
          </p:cNvSpPr>
          <p:nvPr>
            <p:ph type="subTitle" idx="1"/>
          </p:nvPr>
        </p:nvSpPr>
        <p:spPr>
          <a:xfrm>
            <a:off x="7516369" y="2488367"/>
            <a:ext cx="3291540" cy="3562191"/>
          </a:xfrm>
        </p:spPr>
        <p:txBody>
          <a:bodyPr>
            <a:normAutofit fontScale="85000" lnSpcReduction="20000"/>
          </a:bodyPr>
          <a:lstStyle/>
          <a:p>
            <a:pPr algn="ctr"/>
            <a:r>
              <a:rPr lang="en-US" sz="2800" u="sng" dirty="0">
                <a:solidFill>
                  <a:srgbClr val="FFFF00"/>
                </a:solidFill>
                <a:latin typeface="Times New Roman" panose="02020603050405020304" pitchFamily="18" charset="0"/>
                <a:cs typeface="Times New Roman" panose="02020603050405020304" pitchFamily="18" charset="0"/>
              </a:rPr>
              <a:t>BATCH-04</a:t>
            </a:r>
          </a:p>
          <a:p>
            <a:endParaRPr lang="en-US" sz="2800" dirty="0">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Revathi</a:t>
            </a:r>
          </a:p>
          <a:p>
            <a:r>
              <a:rPr lang="en-US" sz="2800" dirty="0" err="1">
                <a:solidFill>
                  <a:schemeClr val="bg1"/>
                </a:solidFill>
                <a:latin typeface="Times New Roman" panose="02020603050405020304" pitchFamily="18" charset="0"/>
                <a:cs typeface="Times New Roman" panose="02020603050405020304" pitchFamily="18" charset="0"/>
              </a:rPr>
              <a:t>Vaishanvi</a:t>
            </a:r>
            <a:endParaRPr lang="en-US"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Vikas</a:t>
            </a:r>
          </a:p>
          <a:p>
            <a:r>
              <a:rPr lang="en-US" sz="2800" dirty="0">
                <a:solidFill>
                  <a:schemeClr val="bg1"/>
                </a:solidFill>
                <a:latin typeface="Times New Roman" panose="02020603050405020304" pitchFamily="18" charset="0"/>
                <a:cs typeface="Times New Roman" panose="02020603050405020304" pitchFamily="18" charset="0"/>
              </a:rPr>
              <a:t>Siva Rama Krishna </a:t>
            </a:r>
          </a:p>
          <a:p>
            <a:r>
              <a:rPr lang="en-US" sz="2800" dirty="0">
                <a:solidFill>
                  <a:schemeClr val="bg1"/>
                </a:solidFill>
                <a:latin typeface="Times New Roman" panose="02020603050405020304" pitchFamily="18" charset="0"/>
                <a:cs typeface="Times New Roman" panose="02020603050405020304" pitchFamily="18" charset="0"/>
              </a:rPr>
              <a:t>Sagar </a:t>
            </a:r>
          </a:p>
          <a:p>
            <a:r>
              <a:rPr lang="en-US" sz="2800" dirty="0">
                <a:solidFill>
                  <a:schemeClr val="bg1"/>
                </a:solidFill>
                <a:latin typeface="Times New Roman" panose="02020603050405020304" pitchFamily="18" charset="0"/>
                <a:cs typeface="Times New Roman" panose="02020603050405020304" pitchFamily="18" charset="0"/>
              </a:rPr>
              <a:t>Nagendra </a:t>
            </a:r>
          </a:p>
        </p:txBody>
      </p:sp>
      <p:pic>
        <p:nvPicPr>
          <p:cNvPr id="1026" name="Picture 2">
            <a:extLst>
              <a:ext uri="{FF2B5EF4-FFF2-40B4-BE49-F238E27FC236}">
                <a16:creationId xmlns:a16="http://schemas.microsoft.com/office/drawing/2014/main" id="{A0E88584-B258-A9E7-B832-B692DEA80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346" y="2834640"/>
            <a:ext cx="5476406" cy="321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80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06428-4F52-1418-186C-EFCF14F36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9F3E8-F984-316A-BE58-3B7133C7733A}"/>
              </a:ext>
            </a:extLst>
          </p:cNvPr>
          <p:cNvSpPr>
            <a:spLocks noGrp="1"/>
          </p:cNvSpPr>
          <p:nvPr>
            <p:ph type="title"/>
          </p:nvPr>
        </p:nvSpPr>
        <p:spPr/>
        <p:txBody>
          <a:bodyPr/>
          <a:lstStyle/>
          <a:p>
            <a:r>
              <a:rPr lang="en-IN" b="1" dirty="0"/>
              <a:t>Power BI Dashboard</a:t>
            </a:r>
          </a:p>
        </p:txBody>
      </p:sp>
      <p:pic>
        <p:nvPicPr>
          <p:cNvPr id="7" name="Content Placeholder 6" descr="A screenshot of a computer screen&#10;&#10;Description automatically generated">
            <a:extLst>
              <a:ext uri="{FF2B5EF4-FFF2-40B4-BE49-F238E27FC236}">
                <a16:creationId xmlns:a16="http://schemas.microsoft.com/office/drawing/2014/main" id="{69C43C7B-A850-8834-590E-B3A7DBD35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061" y="2413591"/>
            <a:ext cx="11361404" cy="4167962"/>
          </a:xfrm>
        </p:spPr>
      </p:pic>
    </p:spTree>
    <p:extLst>
      <p:ext uri="{BB962C8B-B14F-4D97-AF65-F5344CB8AC3E}">
        <p14:creationId xmlns:p14="http://schemas.microsoft.com/office/powerpoint/2010/main" val="158415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4766-FD9B-5E4E-1112-45BCB8134508}"/>
              </a:ext>
            </a:extLst>
          </p:cNvPr>
          <p:cNvSpPr>
            <a:spLocks noGrp="1"/>
          </p:cNvSpPr>
          <p:nvPr>
            <p:ph type="title"/>
          </p:nvPr>
        </p:nvSpPr>
        <p:spPr/>
        <p:txBody>
          <a:bodyPr/>
          <a:lstStyle/>
          <a:p>
            <a:r>
              <a:rPr lang="en-IN" b="1" dirty="0"/>
              <a:t>Tableau Dashboard</a:t>
            </a:r>
          </a:p>
        </p:txBody>
      </p:sp>
      <p:pic>
        <p:nvPicPr>
          <p:cNvPr id="5" name="Content Placeholder 4" descr="A screenshot of a graph&#10;&#10;Description automatically generated">
            <a:extLst>
              <a:ext uri="{FF2B5EF4-FFF2-40B4-BE49-F238E27FC236}">
                <a16:creationId xmlns:a16="http://schemas.microsoft.com/office/drawing/2014/main" id="{E1DC555A-F71E-6CF1-CE79-F8DAF7A093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66" y="2349794"/>
            <a:ext cx="11174818" cy="4157331"/>
          </a:xfrm>
        </p:spPr>
      </p:pic>
    </p:spTree>
    <p:extLst>
      <p:ext uri="{BB962C8B-B14F-4D97-AF65-F5344CB8AC3E}">
        <p14:creationId xmlns:p14="http://schemas.microsoft.com/office/powerpoint/2010/main" val="57056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7C8C1-6465-E719-D16C-264B307896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D75FF-D030-85BA-35AF-60F7CB03FD71}"/>
              </a:ext>
            </a:extLst>
          </p:cNvPr>
          <p:cNvSpPr>
            <a:spLocks noGrp="1"/>
          </p:cNvSpPr>
          <p:nvPr>
            <p:ph type="title"/>
          </p:nvPr>
        </p:nvSpPr>
        <p:spPr/>
        <p:txBody>
          <a:bodyPr/>
          <a:lstStyle/>
          <a:p>
            <a:r>
              <a:rPr lang="en-IN" b="1" dirty="0"/>
              <a:t>Tableau Dashboard</a:t>
            </a:r>
          </a:p>
        </p:txBody>
      </p:sp>
      <p:pic>
        <p:nvPicPr>
          <p:cNvPr id="7" name="Content Placeholder 6" descr="A screenshot of a computer&#10;&#10;Description automatically generated">
            <a:extLst>
              <a:ext uri="{FF2B5EF4-FFF2-40B4-BE49-F238E27FC236}">
                <a16:creationId xmlns:a16="http://schemas.microsoft.com/office/drawing/2014/main" id="{C8D86022-7C50-BDAE-EDD9-CD5905CBB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628" y="2360428"/>
            <a:ext cx="10515599" cy="4306186"/>
          </a:xfrm>
        </p:spPr>
      </p:pic>
    </p:spTree>
    <p:extLst>
      <p:ext uri="{BB962C8B-B14F-4D97-AF65-F5344CB8AC3E}">
        <p14:creationId xmlns:p14="http://schemas.microsoft.com/office/powerpoint/2010/main" val="176611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E53B-E0A8-866B-D48F-0128D7310DA6}"/>
              </a:ext>
            </a:extLst>
          </p:cNvPr>
          <p:cNvSpPr>
            <a:spLocks noGrp="1"/>
          </p:cNvSpPr>
          <p:nvPr>
            <p:ph type="title"/>
          </p:nvPr>
        </p:nvSpPr>
        <p:spPr/>
        <p:txBody>
          <a:bodyPr/>
          <a:lstStyle/>
          <a:p>
            <a:r>
              <a:rPr lang="en-IN" b="1" dirty="0"/>
              <a:t>SQL</a:t>
            </a:r>
          </a:p>
        </p:txBody>
      </p:sp>
      <p:pic>
        <p:nvPicPr>
          <p:cNvPr id="5" name="Content Placeholder 4" descr="A screenshot of a computer&#10;&#10;Description automatically generated">
            <a:extLst>
              <a:ext uri="{FF2B5EF4-FFF2-40B4-BE49-F238E27FC236}">
                <a16:creationId xmlns:a16="http://schemas.microsoft.com/office/drawing/2014/main" id="{2FB7E667-FBF2-D1CE-EE5F-CE6D9A33F0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837" y="2265158"/>
            <a:ext cx="11636014" cy="4486516"/>
          </a:xfrm>
        </p:spPr>
      </p:pic>
    </p:spTree>
    <p:extLst>
      <p:ext uri="{BB962C8B-B14F-4D97-AF65-F5344CB8AC3E}">
        <p14:creationId xmlns:p14="http://schemas.microsoft.com/office/powerpoint/2010/main" val="270132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474B0-6ECB-9260-F77C-56E6AA21A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C7E9B7-6681-5F31-17BD-DDC55A9D3EDD}"/>
              </a:ext>
            </a:extLst>
          </p:cNvPr>
          <p:cNvSpPr>
            <a:spLocks noGrp="1"/>
          </p:cNvSpPr>
          <p:nvPr>
            <p:ph type="title"/>
          </p:nvPr>
        </p:nvSpPr>
        <p:spPr/>
        <p:txBody>
          <a:bodyPr/>
          <a:lstStyle/>
          <a:p>
            <a:r>
              <a:rPr lang="en-IN" b="1" dirty="0"/>
              <a:t>SQL</a:t>
            </a:r>
          </a:p>
        </p:txBody>
      </p:sp>
      <p:pic>
        <p:nvPicPr>
          <p:cNvPr id="7" name="Content Placeholder 6" descr="A screenshot of a computer&#10;&#10;Description automatically generated">
            <a:extLst>
              <a:ext uri="{FF2B5EF4-FFF2-40B4-BE49-F238E27FC236}">
                <a16:creationId xmlns:a16="http://schemas.microsoft.com/office/drawing/2014/main" id="{EA5DD2AA-9258-8415-03BB-6E0B852A4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340" y="2264735"/>
            <a:ext cx="10728251" cy="4263655"/>
          </a:xfrm>
        </p:spPr>
      </p:pic>
    </p:spTree>
    <p:extLst>
      <p:ext uri="{BB962C8B-B14F-4D97-AF65-F5344CB8AC3E}">
        <p14:creationId xmlns:p14="http://schemas.microsoft.com/office/powerpoint/2010/main" val="293438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DA516-AEDC-F279-98B2-CD6EC4532D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D57498-F50A-1CE1-8814-06ED986884B7}"/>
              </a:ext>
            </a:extLst>
          </p:cNvPr>
          <p:cNvSpPr>
            <a:spLocks noGrp="1"/>
          </p:cNvSpPr>
          <p:nvPr>
            <p:ph type="title"/>
          </p:nvPr>
        </p:nvSpPr>
        <p:spPr/>
        <p:txBody>
          <a:bodyPr/>
          <a:lstStyle/>
          <a:p>
            <a:r>
              <a:rPr lang="en-IN" b="1" dirty="0"/>
              <a:t>SQL</a:t>
            </a:r>
          </a:p>
        </p:txBody>
      </p:sp>
      <p:pic>
        <p:nvPicPr>
          <p:cNvPr id="7" name="Content Placeholder 6" descr="A screenshot of a computer&#10;&#10;Description automatically generated">
            <a:extLst>
              <a:ext uri="{FF2B5EF4-FFF2-40B4-BE49-F238E27FC236}">
                <a16:creationId xmlns:a16="http://schemas.microsoft.com/office/drawing/2014/main" id="{3AEA2C0B-E7BA-A36E-7694-581D43F9F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833" y="2456121"/>
            <a:ext cx="11249246" cy="4189227"/>
          </a:xfrm>
        </p:spPr>
      </p:pic>
    </p:spTree>
    <p:extLst>
      <p:ext uri="{BB962C8B-B14F-4D97-AF65-F5344CB8AC3E}">
        <p14:creationId xmlns:p14="http://schemas.microsoft.com/office/powerpoint/2010/main" val="223291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19" name="Freeform: Shape 18">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US"/>
            </a:p>
          </p:txBody>
        </p:sp>
      </p:grpSp>
      <p:sp>
        <p:nvSpPr>
          <p:cNvPr id="2" name="Title 1">
            <a:extLst>
              <a:ext uri="{FF2B5EF4-FFF2-40B4-BE49-F238E27FC236}">
                <a16:creationId xmlns:a16="http://schemas.microsoft.com/office/drawing/2014/main" id="{B97E986F-B372-4086-E057-4CCCB3CF9CE1}"/>
              </a:ext>
            </a:extLst>
          </p:cNvPr>
          <p:cNvSpPr>
            <a:spLocks noGrp="1"/>
          </p:cNvSpPr>
          <p:nvPr>
            <p:ph type="title"/>
          </p:nvPr>
        </p:nvSpPr>
        <p:spPr>
          <a:xfrm>
            <a:off x="1683171" y="838200"/>
            <a:ext cx="8825659" cy="977902"/>
          </a:xfrm>
        </p:spPr>
        <p:txBody>
          <a:bodyPr>
            <a:normAutofit/>
          </a:bodyPr>
          <a:lstStyle/>
          <a:p>
            <a:pPr algn="ctr"/>
            <a:r>
              <a:rPr lang="en-IN" b="1">
                <a:solidFill>
                  <a:srgbClr val="EBEBEB"/>
                </a:solidFill>
              </a:rPr>
              <a:t>Insights</a:t>
            </a:r>
          </a:p>
        </p:txBody>
      </p:sp>
      <p:sp>
        <p:nvSpPr>
          <p:cNvPr id="3" name="Content Placeholder 2">
            <a:extLst>
              <a:ext uri="{FF2B5EF4-FFF2-40B4-BE49-F238E27FC236}">
                <a16:creationId xmlns:a16="http://schemas.microsoft.com/office/drawing/2014/main" id="{09A95BE3-25E9-20CE-D7AD-A6F2A8B9B55F}"/>
              </a:ext>
            </a:extLst>
          </p:cNvPr>
          <p:cNvSpPr>
            <a:spLocks noGrp="1"/>
          </p:cNvSpPr>
          <p:nvPr>
            <p:ph idx="1"/>
          </p:nvPr>
        </p:nvSpPr>
        <p:spPr>
          <a:xfrm>
            <a:off x="1683171" y="2757942"/>
            <a:ext cx="8825659" cy="3261857"/>
          </a:xfrm>
        </p:spPr>
        <p:txBody>
          <a:bodyPr>
            <a:normAutofit lnSpcReduction="10000"/>
          </a:bodyPr>
          <a:lstStyle/>
          <a:p>
            <a:pPr>
              <a:lnSpc>
                <a:spcPct val="90000"/>
              </a:lnSpc>
              <a:buFont typeface="+mj-lt"/>
              <a:buAutoNum type="arabicPeriod"/>
            </a:pPr>
            <a:r>
              <a:rPr lang="en-US" sz="2000" b="1" dirty="0">
                <a:solidFill>
                  <a:srgbClr val="404040"/>
                </a:solidFill>
                <a:latin typeface="Times New Roman" panose="02020603050405020304" pitchFamily="18" charset="0"/>
                <a:cs typeface="Times New Roman" panose="02020603050405020304" pitchFamily="18" charset="0"/>
              </a:rPr>
              <a:t>Yearly Trends</a:t>
            </a:r>
            <a:r>
              <a:rPr lang="en-US" sz="2000" dirty="0">
                <a:solidFill>
                  <a:srgbClr val="404040"/>
                </a:solidFill>
                <a:latin typeface="Times New Roman" panose="02020603050405020304" pitchFamily="18" charset="0"/>
                <a:cs typeface="Times New Roman" panose="02020603050405020304" pitchFamily="18" charset="0"/>
              </a:rPr>
              <a:t>: Load factors showed a steady improvement over the years, with notable increases during specific periods.</a:t>
            </a:r>
          </a:p>
          <a:p>
            <a:pPr>
              <a:lnSpc>
                <a:spcPct val="90000"/>
              </a:lnSpc>
              <a:buFont typeface="+mj-lt"/>
              <a:buAutoNum type="arabicPeriod"/>
            </a:pPr>
            <a:r>
              <a:rPr lang="en-US" sz="2000" b="1" dirty="0">
                <a:solidFill>
                  <a:srgbClr val="404040"/>
                </a:solidFill>
                <a:latin typeface="Times New Roman" panose="02020603050405020304" pitchFamily="18" charset="0"/>
                <a:cs typeface="Times New Roman" panose="02020603050405020304" pitchFamily="18" charset="0"/>
              </a:rPr>
              <a:t>Passenger Preferences</a:t>
            </a:r>
            <a:r>
              <a:rPr lang="en-US" sz="2000" dirty="0">
                <a:solidFill>
                  <a:srgbClr val="404040"/>
                </a:solidFill>
                <a:latin typeface="Times New Roman" panose="02020603050405020304" pitchFamily="18" charset="0"/>
                <a:cs typeface="Times New Roman" panose="02020603050405020304" pitchFamily="18" charset="0"/>
              </a:rPr>
              <a:t>: Weekend flights were less popular compared to weekday flights.</a:t>
            </a:r>
          </a:p>
          <a:p>
            <a:pPr>
              <a:lnSpc>
                <a:spcPct val="90000"/>
              </a:lnSpc>
              <a:buFont typeface="+mj-lt"/>
              <a:buAutoNum type="arabicPeriod"/>
            </a:pPr>
            <a:r>
              <a:rPr lang="en-US" sz="2000" b="1" dirty="0">
                <a:solidFill>
                  <a:srgbClr val="404040"/>
                </a:solidFill>
                <a:latin typeface="Times New Roman" panose="02020603050405020304" pitchFamily="18" charset="0"/>
                <a:cs typeface="Times New Roman" panose="02020603050405020304" pitchFamily="18" charset="0"/>
              </a:rPr>
              <a:t>Top Routes</a:t>
            </a:r>
            <a:r>
              <a:rPr lang="en-US" sz="2000" dirty="0">
                <a:solidFill>
                  <a:srgbClr val="404040"/>
                </a:solidFill>
                <a:latin typeface="Times New Roman" panose="02020603050405020304" pitchFamily="18" charset="0"/>
                <a:cs typeface="Times New Roman" panose="02020603050405020304" pitchFamily="18" charset="0"/>
              </a:rPr>
              <a:t>: Washington, D.C.–Atlanta and Chicago–Detroit emerged as the most popular routes based on flight frequency.</a:t>
            </a:r>
          </a:p>
          <a:p>
            <a:pPr>
              <a:lnSpc>
                <a:spcPct val="90000"/>
              </a:lnSpc>
              <a:buFont typeface="+mj-lt"/>
              <a:buAutoNum type="arabicPeriod"/>
            </a:pPr>
            <a:r>
              <a:rPr lang="en-US" sz="2000" b="1" dirty="0">
                <a:solidFill>
                  <a:srgbClr val="404040"/>
                </a:solidFill>
                <a:latin typeface="Times New Roman" panose="02020603050405020304" pitchFamily="18" charset="0"/>
                <a:cs typeface="Times New Roman" panose="02020603050405020304" pitchFamily="18" charset="0"/>
              </a:rPr>
              <a:t> Top Carriers</a:t>
            </a:r>
            <a:r>
              <a:rPr lang="en-US" sz="2000" dirty="0">
                <a:solidFill>
                  <a:srgbClr val="404040"/>
                </a:solidFill>
                <a:latin typeface="Times New Roman" panose="02020603050405020304" pitchFamily="18" charset="0"/>
                <a:cs typeface="Times New Roman" panose="02020603050405020304" pitchFamily="18" charset="0"/>
              </a:rPr>
              <a:t>: Delta Air Lines and FedEx were the top carriers based on passenger preferences.</a:t>
            </a:r>
          </a:p>
          <a:p>
            <a:pPr>
              <a:lnSpc>
                <a:spcPct val="90000"/>
              </a:lnSpc>
              <a:buFont typeface="+mj-lt"/>
              <a:buAutoNum type="arabicPeriod"/>
            </a:pPr>
            <a:r>
              <a:rPr lang="en-US" sz="2000" b="1" dirty="0">
                <a:solidFill>
                  <a:srgbClr val="404040"/>
                </a:solidFill>
                <a:latin typeface="Times New Roman" panose="02020603050405020304" pitchFamily="18" charset="0"/>
                <a:cs typeface="Times New Roman" panose="02020603050405020304" pitchFamily="18" charset="0"/>
              </a:rPr>
              <a:t>Distance Group Segmentation</a:t>
            </a:r>
            <a:r>
              <a:rPr lang="en-US" sz="2000" dirty="0">
                <a:solidFill>
                  <a:srgbClr val="404040"/>
                </a:solidFill>
                <a:latin typeface="Times New Roman" panose="02020603050405020304" pitchFamily="18" charset="0"/>
                <a:cs typeface="Times New Roman" panose="02020603050405020304" pitchFamily="18" charset="0"/>
              </a:rPr>
              <a:t>: Flights in shorter distance groups have higher frequencies compared to longer ones.</a:t>
            </a:r>
          </a:p>
          <a:p>
            <a:pPr>
              <a:lnSpc>
                <a:spcPct val="90000"/>
              </a:lnSpc>
            </a:pPr>
            <a:endParaRPr lang="en-IN" sz="1900" dirty="0">
              <a:solidFill>
                <a:srgbClr val="404040"/>
              </a:solidFill>
            </a:endParaRPr>
          </a:p>
        </p:txBody>
      </p:sp>
    </p:spTree>
    <p:extLst>
      <p:ext uri="{BB962C8B-B14F-4D97-AF65-F5344CB8AC3E}">
        <p14:creationId xmlns:p14="http://schemas.microsoft.com/office/powerpoint/2010/main" val="677031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65F-222A-3089-8936-789B9BBEAD66}"/>
              </a:ext>
            </a:extLst>
          </p:cNvPr>
          <p:cNvSpPr>
            <a:spLocks noGrp="1"/>
          </p:cNvSpPr>
          <p:nvPr>
            <p:ph type="title"/>
          </p:nvPr>
        </p:nvSpPr>
        <p:spPr/>
        <p:txBody>
          <a:bodyPr/>
          <a:lstStyle/>
          <a:p>
            <a:r>
              <a:rPr lang="en-IN" b="1"/>
              <a:t>Recommendations</a:t>
            </a:r>
            <a:endParaRPr lang="en-IN" b="1" dirty="0"/>
          </a:p>
        </p:txBody>
      </p:sp>
      <p:sp>
        <p:nvSpPr>
          <p:cNvPr id="3" name="Content Placeholder 2">
            <a:extLst>
              <a:ext uri="{FF2B5EF4-FFF2-40B4-BE49-F238E27FC236}">
                <a16:creationId xmlns:a16="http://schemas.microsoft.com/office/drawing/2014/main" id="{A8EFF732-B922-F9D1-E8A9-00FC43ED4365}"/>
              </a:ext>
            </a:extLst>
          </p:cNvPr>
          <p:cNvSpPr>
            <a:spLocks noGrp="1"/>
          </p:cNvSpPr>
          <p:nvPr>
            <p:ph idx="1"/>
          </p:nvPr>
        </p:nvSpPr>
        <p:spPr>
          <a:xfrm>
            <a:off x="899409" y="2509284"/>
            <a:ext cx="10762939" cy="3846546"/>
          </a:xfrm>
        </p:spPr>
        <p:txBody>
          <a:bodyPr>
            <a:normAutofit lnSpcReduction="10000"/>
          </a:bodyPr>
          <a:lstStyle/>
          <a:p>
            <a:pPr algn="just"/>
            <a:r>
              <a:rPr lang="en-US" sz="1900" b="1" dirty="0">
                <a:latin typeface="Times New Roman" panose="02020603050405020304" pitchFamily="18" charset="0"/>
                <a:cs typeface="Times New Roman" panose="02020603050405020304" pitchFamily="18" charset="0"/>
              </a:rPr>
              <a:t>Adjust Flight Schedules</a:t>
            </a:r>
            <a:r>
              <a:rPr lang="en-US" sz="1900" dirty="0">
                <a:latin typeface="Times New Roman" panose="02020603050405020304" pitchFamily="18" charset="0"/>
                <a:cs typeface="Times New Roman" panose="02020603050405020304" pitchFamily="18" charset="0"/>
              </a:rPr>
              <a:t>: Plan more flights during busy weekdays and for weekend we have to provide discounts and packages for passengers.</a:t>
            </a:r>
          </a:p>
          <a:p>
            <a:pPr algn="just"/>
            <a:r>
              <a:rPr lang="en-US" sz="1900" b="1" dirty="0">
                <a:latin typeface="Times New Roman" panose="02020603050405020304" pitchFamily="18" charset="0"/>
                <a:cs typeface="Times New Roman" panose="02020603050405020304" pitchFamily="18" charset="0"/>
              </a:rPr>
              <a:t>Improve Low-Performing Routes </a:t>
            </a:r>
            <a:r>
              <a:rPr lang="en-US" sz="1900" dirty="0">
                <a:latin typeface="Times New Roman" panose="02020603050405020304" pitchFamily="18" charset="0"/>
                <a:cs typeface="Times New Roman" panose="02020603050405020304" pitchFamily="18" charset="0"/>
              </a:rPr>
              <a:t>: Focus advertising on routes that are having low performing routes to attract new passengers.</a:t>
            </a:r>
          </a:p>
          <a:p>
            <a:pPr algn="just"/>
            <a:r>
              <a:rPr lang="en-US" sz="1900" b="1" dirty="0">
                <a:latin typeface="Times New Roman" panose="02020603050405020304" pitchFamily="18" charset="0"/>
                <a:cs typeface="Times New Roman" panose="02020603050405020304" pitchFamily="18" charset="0"/>
              </a:rPr>
              <a:t>Work with Top Airlines</a:t>
            </a:r>
            <a:r>
              <a:rPr lang="en-US" sz="1900" dirty="0">
                <a:latin typeface="Times New Roman" panose="02020603050405020304" pitchFamily="18" charset="0"/>
                <a:cs typeface="Times New Roman" panose="02020603050405020304" pitchFamily="18" charset="0"/>
              </a:rPr>
              <a:t>: Partner with successful airlines to offer more routes and better services for customers.</a:t>
            </a:r>
          </a:p>
          <a:p>
            <a:pPr algn="just"/>
            <a:r>
              <a:rPr lang="en-US" sz="1900" b="1" dirty="0">
                <a:latin typeface="Times New Roman" panose="02020603050405020304" pitchFamily="18" charset="0"/>
                <a:cs typeface="Times New Roman" panose="02020603050405020304" pitchFamily="18" charset="0"/>
              </a:rPr>
              <a:t>Use Smart Pricing</a:t>
            </a:r>
            <a:r>
              <a:rPr lang="en-US" sz="1900" dirty="0">
                <a:latin typeface="Times New Roman" panose="02020603050405020304" pitchFamily="18" charset="0"/>
                <a:cs typeface="Times New Roman" panose="02020603050405020304" pitchFamily="18" charset="0"/>
              </a:rPr>
              <a:t>: Set ticket prices based on demand to increase profits and fill more seats.</a:t>
            </a:r>
          </a:p>
          <a:p>
            <a:r>
              <a:rPr lang="en-US" sz="1900" i="1" dirty="0">
                <a:solidFill>
                  <a:schemeClr val="tx1">
                    <a:lumMod val="85000"/>
                    <a:lumOff val="15000"/>
                  </a:schemeClr>
                </a:solidFill>
                <a:latin typeface="Times New Roman" panose="02020603050405020304" pitchFamily="18" charset="0"/>
                <a:cs typeface="Times New Roman" panose="02020603050405020304" pitchFamily="18" charset="0"/>
              </a:rPr>
              <a:t>We found the load factor to be 71.19% on weekdays and 28.81% on weekends, suggesting increased airlines during weekends.</a:t>
            </a:r>
          </a:p>
          <a:p>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We found that approximately three airlines operate flights to Kuwait, and we suggest increasing the number of airlines serving this country to enhance connectivity and improve travel options</a:t>
            </a:r>
            <a:r>
              <a:rPr lang="en-US" sz="1900" dirty="0">
                <a:solidFill>
                  <a:schemeClr val="tx1">
                    <a:lumMod val="50000"/>
                    <a:lumOff val="50000"/>
                  </a:schemeClr>
                </a:solidFill>
                <a:latin typeface="Times New Roman" panose="02020603050405020304" pitchFamily="18" charset="0"/>
                <a:cs typeface="Times New Roman" panose="02020603050405020304" pitchFamily="18" charset="0"/>
              </a:rPr>
              <a:t>.</a:t>
            </a:r>
            <a:endParaRPr lang="en-US" sz="1900" b="1" i="1" dirty="0">
              <a:solidFill>
                <a:schemeClr val="tx1">
                  <a:lumMod val="50000"/>
                  <a:lumOff val="50000"/>
                </a:schemeClr>
              </a:solidFill>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2527691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132F-EEF7-C411-C958-BED92AEBAE05}"/>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27F7A653-C65C-5145-1C16-F36487DC0109}"/>
              </a:ext>
            </a:extLst>
          </p:cNvPr>
          <p:cNvSpPr>
            <a:spLocks noGrp="1"/>
          </p:cNvSpPr>
          <p:nvPr>
            <p:ph idx="1"/>
          </p:nvPr>
        </p:nvSpPr>
        <p:spPr>
          <a:xfrm>
            <a:off x="779488" y="2368447"/>
            <a:ext cx="10897849" cy="3651354"/>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a:t>
            </a:r>
            <a:r>
              <a:rPr lang="en-US" sz="2800" b="1" i="1" dirty="0">
                <a:latin typeface="Times New Roman" panose="02020603050405020304" pitchFamily="18" charset="0"/>
                <a:cs typeface="Times New Roman" panose="02020603050405020304" pitchFamily="18" charset="0"/>
              </a:rPr>
              <a:t>High Cloud Airline Analytics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project delivers valuable insights into airline operations, passenger behavior, and carrier performance. By utilizing these data-driven insights, airlines can optimize operational efficiency, elevate the customer experience, and make strategic decisions that drive sustainable growth and long-term success.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44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A3B6E-9305-F1CC-8F0E-4BC9BFBDEF7F}"/>
              </a:ext>
            </a:extLst>
          </p:cNvPr>
          <p:cNvSpPr>
            <a:spLocks noGrp="1"/>
          </p:cNvSpPr>
          <p:nvPr>
            <p:ph idx="4294967295"/>
          </p:nvPr>
        </p:nvSpPr>
        <p:spPr>
          <a:xfrm>
            <a:off x="1743741" y="3179134"/>
            <a:ext cx="8006316" cy="2840665"/>
          </a:xfrm>
        </p:spPr>
        <p:txBody>
          <a:bodyPr anchor="ctr">
            <a:normAutofit/>
          </a:bodyPr>
          <a:lstStyle/>
          <a:p>
            <a:pPr marL="0" indent="0" algn="ctr">
              <a:buNone/>
            </a:pPr>
            <a:r>
              <a:rPr lang="en-US" sz="6000" b="1" dirty="0"/>
              <a:t> THANK YOU</a:t>
            </a:r>
          </a:p>
        </p:txBody>
      </p:sp>
      <p:pic>
        <p:nvPicPr>
          <p:cNvPr id="7" name="Graphic 6" descr="Smiling Face with No Fill">
            <a:extLst>
              <a:ext uri="{FF2B5EF4-FFF2-40B4-BE49-F238E27FC236}">
                <a16:creationId xmlns:a16="http://schemas.microsoft.com/office/drawing/2014/main" id="{F8DA4DD7-9C23-52E3-D831-EEC7D1BB7F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4167" y="754912"/>
            <a:ext cx="2945219" cy="267408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2823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E486-9D6D-EB5D-966B-32D7A69CA6A1}"/>
              </a:ext>
            </a:extLst>
          </p:cNvPr>
          <p:cNvSpPr>
            <a:spLocks noGrp="1"/>
          </p:cNvSpPr>
          <p:nvPr>
            <p:ph type="title"/>
          </p:nvPr>
        </p:nvSpPr>
        <p:spPr/>
        <p:txBody>
          <a:bodyPr/>
          <a:lstStyle/>
          <a:p>
            <a:r>
              <a:rPr lang="en-IN" b="1" dirty="0"/>
              <a:t>Overview</a:t>
            </a:r>
          </a:p>
        </p:txBody>
      </p:sp>
      <p:sp>
        <p:nvSpPr>
          <p:cNvPr id="3" name="Content Placeholder 2">
            <a:extLst>
              <a:ext uri="{FF2B5EF4-FFF2-40B4-BE49-F238E27FC236}">
                <a16:creationId xmlns:a16="http://schemas.microsoft.com/office/drawing/2014/main" id="{4135AB25-0390-228A-D99C-885C07AF96A6}"/>
              </a:ext>
            </a:extLst>
          </p:cNvPr>
          <p:cNvSpPr>
            <a:spLocks noGrp="1"/>
          </p:cNvSpPr>
          <p:nvPr>
            <p:ph idx="1"/>
          </p:nvPr>
        </p:nvSpPr>
        <p:spPr/>
        <p:txBody>
          <a:bodyPr>
            <a:normAutofit/>
          </a:bodyPr>
          <a:lstStyle/>
          <a:p>
            <a:pPr algn="just">
              <a:lnSpc>
                <a:spcPct val="150000"/>
              </a:lnSpc>
            </a:pPr>
            <a:r>
              <a:rPr lang="en-US" sz="2000" dirty="0">
                <a:solidFill>
                  <a:schemeClr val="tx1"/>
                </a:solidFill>
                <a:latin typeface="Times New Roman" panose="02020603050405020304" pitchFamily="18" charset="0"/>
                <a:ea typeface="ADLaM Display" panose="02010000000000000000" pitchFamily="2" charset="0"/>
                <a:cs typeface="Times New Roman" panose="02020603050405020304" pitchFamily="18" charset="0"/>
              </a:rPr>
              <a:t>The High Cloud Airline Analytics project analyzes airline performance using tools like Excel, Power BI, SQL, and Tableau. Key metrics include the number of airlines, total airtime, distance covered, passenger count, and load factor percentages. The project focuses on identifying trends in flight operations, passenger preferences, and carrier performance. The goal is to create interactive dashboards and provide data-driven insights to improve airline efficiency and customer satisfaction</a:t>
            </a:r>
            <a:r>
              <a:rPr lang="en-US" sz="2000" dirty="0">
                <a:latin typeface="Times New Roman" panose="02020603050405020304" pitchFamily="18" charset="0"/>
                <a:ea typeface="ADLaM Display" panose="02010000000000000000" pitchFamily="2" charset="0"/>
                <a:cs typeface="Times New Roman" panose="02020603050405020304" pitchFamily="18" charset="0"/>
              </a:rPr>
              <a:t>.</a:t>
            </a:r>
            <a:endParaRPr lang="en-IN" sz="2000" dirty="0">
              <a:latin typeface="Times New Roman" panose="02020603050405020304" pitchFamily="18" charset="0"/>
              <a:ea typeface="ADLaM Display" panose="02010000000000000000" pitchFamily="2" charset="0"/>
              <a:cs typeface="Times New Roman" panose="02020603050405020304" pitchFamily="18" charset="0"/>
            </a:endParaRPr>
          </a:p>
        </p:txBody>
      </p:sp>
    </p:spTree>
    <p:extLst>
      <p:ext uri="{BB962C8B-B14F-4D97-AF65-F5344CB8AC3E}">
        <p14:creationId xmlns:p14="http://schemas.microsoft.com/office/powerpoint/2010/main" val="264367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1AF79692-1B06-17EC-29DB-31FA3E898731}"/>
              </a:ext>
            </a:extLst>
          </p:cNvPr>
          <p:cNvSpPr>
            <a:spLocks noGrp="1"/>
          </p:cNvSpPr>
          <p:nvPr>
            <p:ph type="title"/>
          </p:nvPr>
        </p:nvSpPr>
        <p:spPr>
          <a:xfrm>
            <a:off x="1154955" y="973667"/>
            <a:ext cx="2942210" cy="4833745"/>
          </a:xfrm>
        </p:spPr>
        <p:txBody>
          <a:bodyPr>
            <a:normAutofit/>
          </a:bodyPr>
          <a:lstStyle/>
          <a:p>
            <a:r>
              <a:rPr lang="en-IN" b="1">
                <a:solidFill>
                  <a:srgbClr val="EBEBEB"/>
                </a:solidFill>
              </a:rPr>
              <a:t>Tools Used</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 name="Content Placeholder 2">
            <a:extLst>
              <a:ext uri="{FF2B5EF4-FFF2-40B4-BE49-F238E27FC236}">
                <a16:creationId xmlns:a16="http://schemas.microsoft.com/office/drawing/2014/main" id="{16C1D486-B6FE-5F60-D2DD-7B329D2C0290}"/>
              </a:ext>
            </a:extLst>
          </p:cNvPr>
          <p:cNvGraphicFramePr>
            <a:graphicFrameLocks noGrp="1"/>
          </p:cNvGraphicFramePr>
          <p:nvPr>
            <p:ph idx="1"/>
            <p:extLst>
              <p:ext uri="{D42A27DB-BD31-4B8C-83A1-F6EECF244321}">
                <p14:modId xmlns:p14="http://schemas.microsoft.com/office/powerpoint/2010/main" val="314524256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987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B23BF78A-A09F-074C-8ACD-96A38F0E32F3}"/>
              </a:ext>
            </a:extLst>
          </p:cNvPr>
          <p:cNvSpPr>
            <a:spLocks noGrp="1"/>
          </p:cNvSpPr>
          <p:nvPr>
            <p:ph type="title"/>
          </p:nvPr>
        </p:nvSpPr>
        <p:spPr>
          <a:xfrm>
            <a:off x="1154955" y="973667"/>
            <a:ext cx="2942210" cy="4833745"/>
          </a:xfrm>
        </p:spPr>
        <p:txBody>
          <a:bodyPr>
            <a:normAutofit/>
          </a:bodyPr>
          <a:lstStyle/>
          <a:p>
            <a:r>
              <a:rPr lang="en-IN" b="1">
                <a:solidFill>
                  <a:srgbClr val="EBEBEB"/>
                </a:solidFill>
              </a:rPr>
              <a:t>Project Workflow</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B9E0E1F-A6B1-AAA7-34CB-E8A010315B51}"/>
              </a:ext>
            </a:extLst>
          </p:cNvPr>
          <p:cNvGraphicFramePr>
            <a:graphicFrameLocks noGrp="1"/>
          </p:cNvGraphicFramePr>
          <p:nvPr>
            <p:ph idx="1"/>
            <p:extLst>
              <p:ext uri="{D42A27DB-BD31-4B8C-83A1-F6EECF244321}">
                <p14:modId xmlns:p14="http://schemas.microsoft.com/office/powerpoint/2010/main" val="184280587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826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7A55-D322-9862-5EA3-B4D3AAFDA072}"/>
              </a:ext>
            </a:extLst>
          </p:cNvPr>
          <p:cNvSpPr>
            <a:spLocks noGrp="1"/>
          </p:cNvSpPr>
          <p:nvPr>
            <p:ph type="title"/>
          </p:nvPr>
        </p:nvSpPr>
        <p:spPr>
          <a:xfrm>
            <a:off x="1154954" y="973668"/>
            <a:ext cx="8761413" cy="706964"/>
          </a:xfrm>
        </p:spPr>
        <p:txBody>
          <a:bodyPr>
            <a:normAutofit/>
          </a:bodyPr>
          <a:lstStyle/>
          <a:p>
            <a:r>
              <a:rPr lang="en-IN" b="1">
                <a:solidFill>
                  <a:srgbClr val="EBEBEB"/>
                </a:solidFill>
              </a:rPr>
              <a:t>Main KPI’s</a:t>
            </a:r>
          </a:p>
        </p:txBody>
      </p:sp>
      <p:sp>
        <p:nvSpPr>
          <p:cNvPr id="6" name="Content Placeholder 5">
            <a:extLst>
              <a:ext uri="{FF2B5EF4-FFF2-40B4-BE49-F238E27FC236}">
                <a16:creationId xmlns:a16="http://schemas.microsoft.com/office/drawing/2014/main" id="{2ABE6832-FDB3-0953-8857-BE2C3F4A3095}"/>
              </a:ext>
            </a:extLst>
          </p:cNvPr>
          <p:cNvSpPr>
            <a:spLocks noGrp="1"/>
          </p:cNvSpPr>
          <p:nvPr>
            <p:ph idx="1"/>
          </p:nvPr>
        </p:nvSpPr>
        <p:spPr>
          <a:xfrm>
            <a:off x="1154954" y="2603500"/>
            <a:ext cx="6397313" cy="3416300"/>
          </a:xfrm>
        </p:spPr>
        <p:txBody>
          <a:bodyPr anchor="ctr">
            <a:normAutofit/>
          </a:bodyPr>
          <a:lstStyle/>
          <a:p>
            <a:r>
              <a:rPr lang="en-IN"/>
              <a:t>Load factor Percentage on a Yearly, Quarterly and Monthly basis</a:t>
            </a:r>
          </a:p>
          <a:p>
            <a:r>
              <a:rPr lang="en-IN"/>
              <a:t>Load factor Percentage based on Carrier name</a:t>
            </a:r>
          </a:p>
          <a:p>
            <a:r>
              <a:rPr lang="en-IN"/>
              <a:t>Top 10 Carrier names  based on passengers preference</a:t>
            </a:r>
          </a:p>
          <a:p>
            <a:r>
              <a:rPr lang="en-IN"/>
              <a:t>Top routes(from-to-city) based on Number of Flights</a:t>
            </a:r>
          </a:p>
          <a:p>
            <a:r>
              <a:rPr lang="en-IN"/>
              <a:t>Load Factor Percentage on Weekend vs weekdays</a:t>
            </a:r>
          </a:p>
          <a:p>
            <a:r>
              <a:rPr lang="en-IN"/>
              <a:t>Number of flights based on Distance Groups</a:t>
            </a:r>
          </a:p>
          <a:p>
            <a:pPr marL="0" indent="0">
              <a:buNone/>
            </a:pPr>
            <a:endParaRPr lang="en-IN" dirty="0"/>
          </a:p>
        </p:txBody>
      </p:sp>
      <p:pic>
        <p:nvPicPr>
          <p:cNvPr id="10" name="Graphic 9" descr="Step">
            <a:extLst>
              <a:ext uri="{FF2B5EF4-FFF2-40B4-BE49-F238E27FC236}">
                <a16:creationId xmlns:a16="http://schemas.microsoft.com/office/drawing/2014/main" id="{CF856258-7D3D-DB3B-54A9-26EB3DAA87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15248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3BC8-BED0-D941-595E-CB87BD649C2E}"/>
              </a:ext>
            </a:extLst>
          </p:cNvPr>
          <p:cNvSpPr>
            <a:spLocks noGrp="1"/>
          </p:cNvSpPr>
          <p:nvPr>
            <p:ph type="title"/>
          </p:nvPr>
        </p:nvSpPr>
        <p:spPr/>
        <p:txBody>
          <a:bodyPr/>
          <a:lstStyle/>
          <a:p>
            <a:r>
              <a:rPr lang="en-IN" b="1"/>
              <a:t>Challenges Faced</a:t>
            </a:r>
            <a:endParaRPr lang="en-IN" b="1" dirty="0"/>
          </a:p>
        </p:txBody>
      </p:sp>
      <p:graphicFrame>
        <p:nvGraphicFramePr>
          <p:cNvPr id="5" name="Content Placeholder 2">
            <a:extLst>
              <a:ext uri="{FF2B5EF4-FFF2-40B4-BE49-F238E27FC236}">
                <a16:creationId xmlns:a16="http://schemas.microsoft.com/office/drawing/2014/main" id="{21C6F333-1EFC-B9D2-89E6-C0A6E9B3842A}"/>
              </a:ext>
            </a:extLst>
          </p:cNvPr>
          <p:cNvGraphicFramePr>
            <a:graphicFrameLocks noGrp="1"/>
          </p:cNvGraphicFramePr>
          <p:nvPr>
            <p:ph idx="1"/>
          </p:nvPr>
        </p:nvGraphicFramePr>
        <p:xfrm>
          <a:off x="1062682" y="2421924"/>
          <a:ext cx="10119980" cy="417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131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5911-942F-180F-217F-992700B0B558}"/>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a:t>Excel Dashboard</a:t>
            </a:r>
          </a:p>
        </p:txBody>
      </p:sp>
      <p:pic>
        <p:nvPicPr>
          <p:cNvPr id="30" name="Content Placeholder 29" descr="A screenshot of a computer&#10;&#10;Description automatically generated">
            <a:extLst>
              <a:ext uri="{FF2B5EF4-FFF2-40B4-BE49-F238E27FC236}">
                <a16:creationId xmlns:a16="http://schemas.microsoft.com/office/drawing/2014/main" id="{4B50AE3A-61C8-33EC-439D-689BB2FC3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36" y="2386584"/>
            <a:ext cx="11347704" cy="4311928"/>
          </a:xfrm>
        </p:spPr>
      </p:pic>
    </p:spTree>
    <p:extLst>
      <p:ext uri="{BB962C8B-B14F-4D97-AF65-F5344CB8AC3E}">
        <p14:creationId xmlns:p14="http://schemas.microsoft.com/office/powerpoint/2010/main" val="1828302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98FCA4-4DCF-929D-F368-C09D8F15B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817806-8C52-78A2-BE3E-0567143EB0AA}"/>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a:t>Excel Dashboard</a:t>
            </a:r>
          </a:p>
        </p:txBody>
      </p:sp>
      <p:pic>
        <p:nvPicPr>
          <p:cNvPr id="6" name="Content Placeholder 5" descr="A screenshot of a computer&#10;&#10;Description automatically generated">
            <a:extLst>
              <a:ext uri="{FF2B5EF4-FFF2-40B4-BE49-F238E27FC236}">
                <a16:creationId xmlns:a16="http://schemas.microsoft.com/office/drawing/2014/main" id="{CE024957-3B9E-7BD0-A610-6888329A2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833" y="2243471"/>
            <a:ext cx="11238615" cy="4338082"/>
          </a:xfrm>
        </p:spPr>
      </p:pic>
    </p:spTree>
    <p:extLst>
      <p:ext uri="{BB962C8B-B14F-4D97-AF65-F5344CB8AC3E}">
        <p14:creationId xmlns:p14="http://schemas.microsoft.com/office/powerpoint/2010/main" val="325824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DA44-B0A5-F3B9-80F9-0F90E4D87059}"/>
              </a:ext>
            </a:extLst>
          </p:cNvPr>
          <p:cNvSpPr>
            <a:spLocks noGrp="1"/>
          </p:cNvSpPr>
          <p:nvPr>
            <p:ph type="title"/>
          </p:nvPr>
        </p:nvSpPr>
        <p:spPr/>
        <p:txBody>
          <a:bodyPr/>
          <a:lstStyle/>
          <a:p>
            <a:r>
              <a:rPr lang="en-IN" b="1" dirty="0"/>
              <a:t>Power BI Dashboard</a:t>
            </a:r>
          </a:p>
        </p:txBody>
      </p:sp>
      <p:pic>
        <p:nvPicPr>
          <p:cNvPr id="5" name="Content Placeholder 4" descr="A screenshot of a computer&#10;&#10;Description automatically generated">
            <a:extLst>
              <a:ext uri="{FF2B5EF4-FFF2-40B4-BE49-F238E27FC236}">
                <a16:creationId xmlns:a16="http://schemas.microsoft.com/office/drawing/2014/main" id="{8CF11493-ABE6-A7D1-803F-20CCAE3CE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730" y="2402958"/>
            <a:ext cx="11079126" cy="4263656"/>
          </a:xfrm>
        </p:spPr>
      </p:pic>
    </p:spTree>
    <p:extLst>
      <p:ext uri="{BB962C8B-B14F-4D97-AF65-F5344CB8AC3E}">
        <p14:creationId xmlns:p14="http://schemas.microsoft.com/office/powerpoint/2010/main" val="926546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183</TotalTime>
  <Words>566</Words>
  <Application>Microsoft Office PowerPoint</Application>
  <PresentationFormat>Widescreen</PresentationFormat>
  <Paragraphs>61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Century Gothic</vt:lpstr>
      <vt:lpstr>Times New Roman</vt:lpstr>
      <vt:lpstr>Wingdings 3</vt:lpstr>
      <vt:lpstr>Ion Boardroom</vt:lpstr>
      <vt:lpstr>High Cloud Airline Analytics</vt:lpstr>
      <vt:lpstr>Overview</vt:lpstr>
      <vt:lpstr>Tools Used</vt:lpstr>
      <vt:lpstr>Project Workflow</vt:lpstr>
      <vt:lpstr>Main KPI’s</vt:lpstr>
      <vt:lpstr>Challenges Faced</vt:lpstr>
      <vt:lpstr>Excel Dashboard</vt:lpstr>
      <vt:lpstr>Excel Dashboard</vt:lpstr>
      <vt:lpstr>Power BI Dashboard</vt:lpstr>
      <vt:lpstr>Power BI Dashboard</vt:lpstr>
      <vt:lpstr>Tableau Dashboard</vt:lpstr>
      <vt:lpstr>Tableau Dashboard</vt:lpstr>
      <vt:lpstr>SQL</vt:lpstr>
      <vt:lpstr>SQL</vt:lpstr>
      <vt:lpstr>SQL</vt:lpstr>
      <vt:lpstr>Insights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Indumathi Thimmareddy</dc:creator>
  <cp:lastModifiedBy>Siva Rama Krishna Reddy BhumiReddy</cp:lastModifiedBy>
  <cp:revision>4</cp:revision>
  <dcterms:created xsi:type="dcterms:W3CDTF">2024-12-10T17:06:38Z</dcterms:created>
  <dcterms:modified xsi:type="dcterms:W3CDTF">2024-12-12T08:03:49Z</dcterms:modified>
</cp:coreProperties>
</file>