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61" r:id="rId4"/>
    <p:sldId id="258" r:id="rId5"/>
    <p:sldId id="277" r:id="rId6"/>
    <p:sldId id="274"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F1B3A8-65A2-4810-AABD-24EB0D584BCB}" v="25" dt="2025-01-23T06:30:45.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6" d="100"/>
          <a:sy n="76" d="100"/>
        </p:scale>
        <p:origin x="946"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A5B49-AF6A-4C0E-96E8-18C8BCE99528}"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6C3E6022-A91B-4D09-A511-0148D11EC9B7}">
      <dgm:prSet/>
      <dgm:spPr/>
      <dgm:t>
        <a:bodyPr/>
        <a:lstStyle/>
        <a:p>
          <a:r>
            <a:rPr lang="en-US"/>
            <a:t>Revathi</a:t>
          </a:r>
        </a:p>
      </dgm:t>
    </dgm:pt>
    <dgm:pt modelId="{5DE08DCA-D790-4142-89F7-3EAD7B6B2595}" type="parTrans" cxnId="{ED4F29DC-356A-4344-AE0F-DBC046818003}">
      <dgm:prSet/>
      <dgm:spPr/>
      <dgm:t>
        <a:bodyPr/>
        <a:lstStyle/>
        <a:p>
          <a:endParaRPr lang="en-US"/>
        </a:p>
      </dgm:t>
    </dgm:pt>
    <dgm:pt modelId="{588D1900-156A-48D6-93C0-F5B9E9A5BD28}" type="sibTrans" cxnId="{ED4F29DC-356A-4344-AE0F-DBC046818003}">
      <dgm:prSet/>
      <dgm:spPr/>
      <dgm:t>
        <a:bodyPr/>
        <a:lstStyle/>
        <a:p>
          <a:endParaRPr lang="en-US"/>
        </a:p>
      </dgm:t>
    </dgm:pt>
    <dgm:pt modelId="{870F9594-7790-409E-9DFE-C4B4C8B05F76}">
      <dgm:prSet/>
      <dgm:spPr/>
      <dgm:t>
        <a:bodyPr/>
        <a:lstStyle/>
        <a:p>
          <a:r>
            <a:rPr lang="en-US"/>
            <a:t>Vaishanvi</a:t>
          </a:r>
        </a:p>
      </dgm:t>
    </dgm:pt>
    <dgm:pt modelId="{39893147-0A6D-4DEB-BDD8-1D828997DF72}" type="parTrans" cxnId="{5727391A-BFF5-423E-A1A6-924B7FEE309D}">
      <dgm:prSet/>
      <dgm:spPr/>
      <dgm:t>
        <a:bodyPr/>
        <a:lstStyle/>
        <a:p>
          <a:endParaRPr lang="en-US"/>
        </a:p>
      </dgm:t>
    </dgm:pt>
    <dgm:pt modelId="{F1578EC4-79DB-4E7F-B993-1741BAA0AC25}" type="sibTrans" cxnId="{5727391A-BFF5-423E-A1A6-924B7FEE309D}">
      <dgm:prSet/>
      <dgm:spPr/>
      <dgm:t>
        <a:bodyPr/>
        <a:lstStyle/>
        <a:p>
          <a:endParaRPr lang="en-US"/>
        </a:p>
      </dgm:t>
    </dgm:pt>
    <dgm:pt modelId="{C4148882-23C4-4B59-BEC8-77B4CDBF036B}">
      <dgm:prSet/>
      <dgm:spPr/>
      <dgm:t>
        <a:bodyPr/>
        <a:lstStyle/>
        <a:p>
          <a:r>
            <a:rPr lang="en-US"/>
            <a:t>Siva Rama Krishna Reddy</a:t>
          </a:r>
        </a:p>
      </dgm:t>
    </dgm:pt>
    <dgm:pt modelId="{C697C77A-FC92-43E6-B040-80E67632DA1B}" type="parTrans" cxnId="{8FCF05D2-6736-4245-8ADC-D7E52DBDBB91}">
      <dgm:prSet/>
      <dgm:spPr/>
      <dgm:t>
        <a:bodyPr/>
        <a:lstStyle/>
        <a:p>
          <a:endParaRPr lang="en-US"/>
        </a:p>
      </dgm:t>
    </dgm:pt>
    <dgm:pt modelId="{DFB63B41-634A-4450-9887-7B0A673A18B3}" type="sibTrans" cxnId="{8FCF05D2-6736-4245-8ADC-D7E52DBDBB91}">
      <dgm:prSet/>
      <dgm:spPr/>
      <dgm:t>
        <a:bodyPr/>
        <a:lstStyle/>
        <a:p>
          <a:endParaRPr lang="en-US"/>
        </a:p>
      </dgm:t>
    </dgm:pt>
    <dgm:pt modelId="{4BD31E85-065D-4BE3-89A9-AF16BAF087D9}">
      <dgm:prSet/>
      <dgm:spPr/>
      <dgm:t>
        <a:bodyPr/>
        <a:lstStyle/>
        <a:p>
          <a:r>
            <a:rPr lang="en-US"/>
            <a:t>Sagar </a:t>
          </a:r>
        </a:p>
      </dgm:t>
    </dgm:pt>
    <dgm:pt modelId="{16F18393-C597-484F-9F5A-0AEA0A215738}" type="parTrans" cxnId="{34C5592D-D999-4851-8F81-509D44ADF60A}">
      <dgm:prSet/>
      <dgm:spPr/>
      <dgm:t>
        <a:bodyPr/>
        <a:lstStyle/>
        <a:p>
          <a:endParaRPr lang="en-US"/>
        </a:p>
      </dgm:t>
    </dgm:pt>
    <dgm:pt modelId="{5429EB69-2F0C-4E82-B7FF-1658EA67ED5C}" type="sibTrans" cxnId="{34C5592D-D999-4851-8F81-509D44ADF60A}">
      <dgm:prSet/>
      <dgm:spPr/>
      <dgm:t>
        <a:bodyPr/>
        <a:lstStyle/>
        <a:p>
          <a:endParaRPr lang="en-US"/>
        </a:p>
      </dgm:t>
    </dgm:pt>
    <dgm:pt modelId="{89F781CF-0394-4B7A-B73A-B536B7116E4C}">
      <dgm:prSet/>
      <dgm:spPr/>
      <dgm:t>
        <a:bodyPr/>
        <a:lstStyle/>
        <a:p>
          <a:r>
            <a:rPr lang="en-US"/>
            <a:t>Nagendra</a:t>
          </a:r>
        </a:p>
      </dgm:t>
    </dgm:pt>
    <dgm:pt modelId="{B0DF88E5-E448-4E17-8AAE-BE75ED71E6E6}" type="parTrans" cxnId="{68E2A9A9-BA63-4DF4-8ABF-B30C44DE9876}">
      <dgm:prSet/>
      <dgm:spPr/>
      <dgm:t>
        <a:bodyPr/>
        <a:lstStyle/>
        <a:p>
          <a:endParaRPr lang="en-US"/>
        </a:p>
      </dgm:t>
    </dgm:pt>
    <dgm:pt modelId="{52530F33-4BF2-4EA9-9923-7DB20CE88847}" type="sibTrans" cxnId="{68E2A9A9-BA63-4DF4-8ABF-B30C44DE9876}">
      <dgm:prSet/>
      <dgm:spPr/>
      <dgm:t>
        <a:bodyPr/>
        <a:lstStyle/>
        <a:p>
          <a:endParaRPr lang="en-US"/>
        </a:p>
      </dgm:t>
    </dgm:pt>
    <dgm:pt modelId="{FE70FDDB-E2ED-4B38-90CA-E3DF8DDC85F0}" type="pres">
      <dgm:prSet presAssocID="{A49A5B49-AF6A-4C0E-96E8-18C8BCE99528}" presName="linear" presStyleCnt="0">
        <dgm:presLayoutVars>
          <dgm:animLvl val="lvl"/>
          <dgm:resizeHandles val="exact"/>
        </dgm:presLayoutVars>
      </dgm:prSet>
      <dgm:spPr/>
    </dgm:pt>
    <dgm:pt modelId="{A8DCEB7F-E7A0-4FCA-83AE-94F752B4B139}" type="pres">
      <dgm:prSet presAssocID="{6C3E6022-A91B-4D09-A511-0148D11EC9B7}" presName="parentText" presStyleLbl="node1" presStyleIdx="0" presStyleCnt="5">
        <dgm:presLayoutVars>
          <dgm:chMax val="0"/>
          <dgm:bulletEnabled val="1"/>
        </dgm:presLayoutVars>
      </dgm:prSet>
      <dgm:spPr/>
    </dgm:pt>
    <dgm:pt modelId="{348AEABA-5E64-40FA-B63C-A58F26C36906}" type="pres">
      <dgm:prSet presAssocID="{588D1900-156A-48D6-93C0-F5B9E9A5BD28}" presName="spacer" presStyleCnt="0"/>
      <dgm:spPr/>
    </dgm:pt>
    <dgm:pt modelId="{C0EF3B15-09C9-475B-A5D9-CC93F95AE015}" type="pres">
      <dgm:prSet presAssocID="{870F9594-7790-409E-9DFE-C4B4C8B05F76}" presName="parentText" presStyleLbl="node1" presStyleIdx="1" presStyleCnt="5">
        <dgm:presLayoutVars>
          <dgm:chMax val="0"/>
          <dgm:bulletEnabled val="1"/>
        </dgm:presLayoutVars>
      </dgm:prSet>
      <dgm:spPr/>
    </dgm:pt>
    <dgm:pt modelId="{303504B1-332E-4F1D-B8D3-3EC8CA873E0E}" type="pres">
      <dgm:prSet presAssocID="{F1578EC4-79DB-4E7F-B993-1741BAA0AC25}" presName="spacer" presStyleCnt="0"/>
      <dgm:spPr/>
    </dgm:pt>
    <dgm:pt modelId="{3ED3FB00-695F-401B-95CA-D7DC23BE07F0}" type="pres">
      <dgm:prSet presAssocID="{C4148882-23C4-4B59-BEC8-77B4CDBF036B}" presName="parentText" presStyleLbl="node1" presStyleIdx="2" presStyleCnt="5">
        <dgm:presLayoutVars>
          <dgm:chMax val="0"/>
          <dgm:bulletEnabled val="1"/>
        </dgm:presLayoutVars>
      </dgm:prSet>
      <dgm:spPr/>
    </dgm:pt>
    <dgm:pt modelId="{7ED62D20-2156-438F-B8FE-ED8D7A0CC739}" type="pres">
      <dgm:prSet presAssocID="{DFB63B41-634A-4450-9887-7B0A673A18B3}" presName="spacer" presStyleCnt="0"/>
      <dgm:spPr/>
    </dgm:pt>
    <dgm:pt modelId="{37591F09-1C93-4D3D-AC51-C4DF29D16B55}" type="pres">
      <dgm:prSet presAssocID="{4BD31E85-065D-4BE3-89A9-AF16BAF087D9}" presName="parentText" presStyleLbl="node1" presStyleIdx="3" presStyleCnt="5">
        <dgm:presLayoutVars>
          <dgm:chMax val="0"/>
          <dgm:bulletEnabled val="1"/>
        </dgm:presLayoutVars>
      </dgm:prSet>
      <dgm:spPr/>
    </dgm:pt>
    <dgm:pt modelId="{DACDBBEB-56AC-4CBD-91F2-B33FD3F19BEA}" type="pres">
      <dgm:prSet presAssocID="{5429EB69-2F0C-4E82-B7FF-1658EA67ED5C}" presName="spacer" presStyleCnt="0"/>
      <dgm:spPr/>
    </dgm:pt>
    <dgm:pt modelId="{7C51CAE9-A1D4-410A-BE45-5E9898B4875D}" type="pres">
      <dgm:prSet presAssocID="{89F781CF-0394-4B7A-B73A-B536B7116E4C}" presName="parentText" presStyleLbl="node1" presStyleIdx="4" presStyleCnt="5">
        <dgm:presLayoutVars>
          <dgm:chMax val="0"/>
          <dgm:bulletEnabled val="1"/>
        </dgm:presLayoutVars>
      </dgm:prSet>
      <dgm:spPr/>
    </dgm:pt>
  </dgm:ptLst>
  <dgm:cxnLst>
    <dgm:cxn modelId="{678EBB0C-6BDA-4FB9-8762-0A86566EA0FE}" type="presOf" srcId="{C4148882-23C4-4B59-BEC8-77B4CDBF036B}" destId="{3ED3FB00-695F-401B-95CA-D7DC23BE07F0}" srcOrd="0" destOrd="0" presId="urn:microsoft.com/office/officeart/2005/8/layout/vList2"/>
    <dgm:cxn modelId="{5727391A-BFF5-423E-A1A6-924B7FEE309D}" srcId="{A49A5B49-AF6A-4C0E-96E8-18C8BCE99528}" destId="{870F9594-7790-409E-9DFE-C4B4C8B05F76}" srcOrd="1" destOrd="0" parTransId="{39893147-0A6D-4DEB-BDD8-1D828997DF72}" sibTransId="{F1578EC4-79DB-4E7F-B993-1741BAA0AC25}"/>
    <dgm:cxn modelId="{34C5592D-D999-4851-8F81-509D44ADF60A}" srcId="{A49A5B49-AF6A-4C0E-96E8-18C8BCE99528}" destId="{4BD31E85-065D-4BE3-89A9-AF16BAF087D9}" srcOrd="3" destOrd="0" parTransId="{16F18393-C597-484F-9F5A-0AEA0A215738}" sibTransId="{5429EB69-2F0C-4E82-B7FF-1658EA67ED5C}"/>
    <dgm:cxn modelId="{059C0345-FC62-4CF2-98EC-50D0BACD9FF4}" type="presOf" srcId="{6C3E6022-A91B-4D09-A511-0148D11EC9B7}" destId="{A8DCEB7F-E7A0-4FCA-83AE-94F752B4B139}" srcOrd="0" destOrd="0" presId="urn:microsoft.com/office/officeart/2005/8/layout/vList2"/>
    <dgm:cxn modelId="{8406C98D-0919-4A15-996E-B40FE0F5CB89}" type="presOf" srcId="{4BD31E85-065D-4BE3-89A9-AF16BAF087D9}" destId="{37591F09-1C93-4D3D-AC51-C4DF29D16B55}" srcOrd="0" destOrd="0" presId="urn:microsoft.com/office/officeart/2005/8/layout/vList2"/>
    <dgm:cxn modelId="{F461DCA1-8933-4659-8E5C-834FFEFB83A7}" type="presOf" srcId="{A49A5B49-AF6A-4C0E-96E8-18C8BCE99528}" destId="{FE70FDDB-E2ED-4B38-90CA-E3DF8DDC85F0}" srcOrd="0" destOrd="0" presId="urn:microsoft.com/office/officeart/2005/8/layout/vList2"/>
    <dgm:cxn modelId="{68E2A9A9-BA63-4DF4-8ABF-B30C44DE9876}" srcId="{A49A5B49-AF6A-4C0E-96E8-18C8BCE99528}" destId="{89F781CF-0394-4B7A-B73A-B536B7116E4C}" srcOrd="4" destOrd="0" parTransId="{B0DF88E5-E448-4E17-8AAE-BE75ED71E6E6}" sibTransId="{52530F33-4BF2-4EA9-9923-7DB20CE88847}"/>
    <dgm:cxn modelId="{845DB4C4-10C5-41BC-BDA8-674B88822BDA}" type="presOf" srcId="{870F9594-7790-409E-9DFE-C4B4C8B05F76}" destId="{C0EF3B15-09C9-475B-A5D9-CC93F95AE015}" srcOrd="0" destOrd="0" presId="urn:microsoft.com/office/officeart/2005/8/layout/vList2"/>
    <dgm:cxn modelId="{8FCF05D2-6736-4245-8ADC-D7E52DBDBB91}" srcId="{A49A5B49-AF6A-4C0E-96E8-18C8BCE99528}" destId="{C4148882-23C4-4B59-BEC8-77B4CDBF036B}" srcOrd="2" destOrd="0" parTransId="{C697C77A-FC92-43E6-B040-80E67632DA1B}" sibTransId="{DFB63B41-634A-4450-9887-7B0A673A18B3}"/>
    <dgm:cxn modelId="{ED4F29DC-356A-4344-AE0F-DBC046818003}" srcId="{A49A5B49-AF6A-4C0E-96E8-18C8BCE99528}" destId="{6C3E6022-A91B-4D09-A511-0148D11EC9B7}" srcOrd="0" destOrd="0" parTransId="{5DE08DCA-D790-4142-89F7-3EAD7B6B2595}" sibTransId="{588D1900-156A-48D6-93C0-F5B9E9A5BD28}"/>
    <dgm:cxn modelId="{4195F2ED-AC27-4198-A8C2-77A71DEBE13B}" type="presOf" srcId="{89F781CF-0394-4B7A-B73A-B536B7116E4C}" destId="{7C51CAE9-A1D4-410A-BE45-5E9898B4875D}" srcOrd="0" destOrd="0" presId="urn:microsoft.com/office/officeart/2005/8/layout/vList2"/>
    <dgm:cxn modelId="{A3286F1F-6277-4510-BCD4-B2E560852B52}" type="presParOf" srcId="{FE70FDDB-E2ED-4B38-90CA-E3DF8DDC85F0}" destId="{A8DCEB7F-E7A0-4FCA-83AE-94F752B4B139}" srcOrd="0" destOrd="0" presId="urn:microsoft.com/office/officeart/2005/8/layout/vList2"/>
    <dgm:cxn modelId="{351DBDA8-4F22-4679-A222-DA65A9E7C5E2}" type="presParOf" srcId="{FE70FDDB-E2ED-4B38-90CA-E3DF8DDC85F0}" destId="{348AEABA-5E64-40FA-B63C-A58F26C36906}" srcOrd="1" destOrd="0" presId="urn:microsoft.com/office/officeart/2005/8/layout/vList2"/>
    <dgm:cxn modelId="{0C1701AD-BE6C-4EE1-A2AC-4D924CEFB85C}" type="presParOf" srcId="{FE70FDDB-E2ED-4B38-90CA-E3DF8DDC85F0}" destId="{C0EF3B15-09C9-475B-A5D9-CC93F95AE015}" srcOrd="2" destOrd="0" presId="urn:microsoft.com/office/officeart/2005/8/layout/vList2"/>
    <dgm:cxn modelId="{C496F5E5-6B1E-4D5F-9A69-D83309241C3A}" type="presParOf" srcId="{FE70FDDB-E2ED-4B38-90CA-E3DF8DDC85F0}" destId="{303504B1-332E-4F1D-B8D3-3EC8CA873E0E}" srcOrd="3" destOrd="0" presId="urn:microsoft.com/office/officeart/2005/8/layout/vList2"/>
    <dgm:cxn modelId="{687FB0C7-552A-40A7-A8D2-147D12008779}" type="presParOf" srcId="{FE70FDDB-E2ED-4B38-90CA-E3DF8DDC85F0}" destId="{3ED3FB00-695F-401B-95CA-D7DC23BE07F0}" srcOrd="4" destOrd="0" presId="urn:microsoft.com/office/officeart/2005/8/layout/vList2"/>
    <dgm:cxn modelId="{FA92CFFF-1A3B-46C5-8672-760FE628B824}" type="presParOf" srcId="{FE70FDDB-E2ED-4B38-90CA-E3DF8DDC85F0}" destId="{7ED62D20-2156-438F-B8FE-ED8D7A0CC739}" srcOrd="5" destOrd="0" presId="urn:microsoft.com/office/officeart/2005/8/layout/vList2"/>
    <dgm:cxn modelId="{16E5DB1C-9368-4A4E-9AFF-2D2C84A36482}" type="presParOf" srcId="{FE70FDDB-E2ED-4B38-90CA-E3DF8DDC85F0}" destId="{37591F09-1C93-4D3D-AC51-C4DF29D16B55}" srcOrd="6" destOrd="0" presId="urn:microsoft.com/office/officeart/2005/8/layout/vList2"/>
    <dgm:cxn modelId="{97F70CBB-DA0B-4BA8-B12C-03F7692A1958}" type="presParOf" srcId="{FE70FDDB-E2ED-4B38-90CA-E3DF8DDC85F0}" destId="{DACDBBEB-56AC-4CBD-91F2-B33FD3F19BEA}" srcOrd="7" destOrd="0" presId="urn:microsoft.com/office/officeart/2005/8/layout/vList2"/>
    <dgm:cxn modelId="{1059D295-0D3D-4AEF-877F-0A606E431F51}" type="presParOf" srcId="{FE70FDDB-E2ED-4B38-90CA-E3DF8DDC85F0}" destId="{7C51CAE9-A1D4-410A-BE45-5E9898B4875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2A6A02-D1FF-43E7-BD79-12AFA83EAD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66E8C4-4AE7-4D61-A681-519C575F76EB}">
      <dgm:prSet/>
      <dgm:spPr/>
      <dgm:t>
        <a:bodyPr/>
        <a:lstStyle/>
        <a:p>
          <a:pPr>
            <a:lnSpc>
              <a:spcPct val="100000"/>
            </a:lnSpc>
          </a:pPr>
          <a:r>
            <a:rPr lang="en-US" dirty="0"/>
            <a:t>Excel.</a:t>
          </a:r>
        </a:p>
      </dgm:t>
    </dgm:pt>
    <dgm:pt modelId="{493C3E67-9E1E-47A6-B971-1D3DA3E84321}" type="parTrans" cxnId="{829F5EF0-0CD7-4BD9-8F53-17D6E72242C0}">
      <dgm:prSet/>
      <dgm:spPr/>
      <dgm:t>
        <a:bodyPr/>
        <a:lstStyle/>
        <a:p>
          <a:endParaRPr lang="en-US"/>
        </a:p>
      </dgm:t>
    </dgm:pt>
    <dgm:pt modelId="{6A05A20B-0291-4C2C-A95F-29CD8EBE3FD8}" type="sibTrans" cxnId="{829F5EF0-0CD7-4BD9-8F53-17D6E72242C0}">
      <dgm:prSet/>
      <dgm:spPr/>
      <dgm:t>
        <a:bodyPr/>
        <a:lstStyle/>
        <a:p>
          <a:endParaRPr lang="en-US"/>
        </a:p>
      </dgm:t>
    </dgm:pt>
    <dgm:pt modelId="{E95E8992-5BC7-4A13-A49E-62B8DD9255BD}">
      <dgm:prSet/>
      <dgm:spPr/>
      <dgm:t>
        <a:bodyPr/>
        <a:lstStyle/>
        <a:p>
          <a:pPr>
            <a:lnSpc>
              <a:spcPct val="100000"/>
            </a:lnSpc>
          </a:pPr>
          <a:r>
            <a:rPr lang="en-US" dirty="0"/>
            <a:t>Tableau.</a:t>
          </a:r>
        </a:p>
      </dgm:t>
    </dgm:pt>
    <dgm:pt modelId="{AA775278-4A55-47EC-8200-8099640E7046}" type="parTrans" cxnId="{F12A4140-2D7E-49D6-908F-893A792D1D9E}">
      <dgm:prSet/>
      <dgm:spPr/>
      <dgm:t>
        <a:bodyPr/>
        <a:lstStyle/>
        <a:p>
          <a:endParaRPr lang="en-US"/>
        </a:p>
      </dgm:t>
    </dgm:pt>
    <dgm:pt modelId="{87899B77-8125-4FE1-8CF0-6D81754C5C75}" type="sibTrans" cxnId="{F12A4140-2D7E-49D6-908F-893A792D1D9E}">
      <dgm:prSet/>
      <dgm:spPr/>
      <dgm:t>
        <a:bodyPr/>
        <a:lstStyle/>
        <a:p>
          <a:endParaRPr lang="en-US"/>
        </a:p>
      </dgm:t>
    </dgm:pt>
    <dgm:pt modelId="{FFB69C92-0279-4A31-A875-ACC4C4695AA4}">
      <dgm:prSet/>
      <dgm:spPr/>
      <dgm:t>
        <a:bodyPr/>
        <a:lstStyle/>
        <a:p>
          <a:pPr>
            <a:lnSpc>
              <a:spcPct val="100000"/>
            </a:lnSpc>
          </a:pPr>
          <a:r>
            <a:rPr lang="en-US" dirty="0"/>
            <a:t>Power BI.</a:t>
          </a:r>
        </a:p>
      </dgm:t>
    </dgm:pt>
    <dgm:pt modelId="{C3D952BB-93C9-427E-8137-FDBAAC7DA9D6}" type="parTrans" cxnId="{C7A62A47-EED8-4DFA-BF00-235899FC9ECB}">
      <dgm:prSet/>
      <dgm:spPr/>
      <dgm:t>
        <a:bodyPr/>
        <a:lstStyle/>
        <a:p>
          <a:endParaRPr lang="en-US"/>
        </a:p>
      </dgm:t>
    </dgm:pt>
    <dgm:pt modelId="{F5F86AAD-1B50-4A15-9001-17F81DFB2BD4}" type="sibTrans" cxnId="{C7A62A47-EED8-4DFA-BF00-235899FC9ECB}">
      <dgm:prSet/>
      <dgm:spPr/>
      <dgm:t>
        <a:bodyPr/>
        <a:lstStyle/>
        <a:p>
          <a:endParaRPr lang="en-US"/>
        </a:p>
      </dgm:t>
    </dgm:pt>
    <dgm:pt modelId="{F14FFAF0-1A02-40A6-B1C5-A4CBD46A2C6D}">
      <dgm:prSet/>
      <dgm:spPr/>
      <dgm:t>
        <a:bodyPr/>
        <a:lstStyle/>
        <a:p>
          <a:pPr>
            <a:lnSpc>
              <a:spcPct val="100000"/>
            </a:lnSpc>
          </a:pPr>
          <a:r>
            <a:rPr lang="en-US" dirty="0"/>
            <a:t>MYSQL </a:t>
          </a:r>
        </a:p>
      </dgm:t>
    </dgm:pt>
    <dgm:pt modelId="{4C0CD9E4-6AF6-45BA-B958-29D61A5E5D48}" type="parTrans" cxnId="{DD38FC47-AE12-4328-A280-A65E137D1CED}">
      <dgm:prSet/>
      <dgm:spPr/>
      <dgm:t>
        <a:bodyPr/>
        <a:lstStyle/>
        <a:p>
          <a:endParaRPr lang="en-US"/>
        </a:p>
      </dgm:t>
    </dgm:pt>
    <dgm:pt modelId="{EC1EDABC-22ED-4848-96B8-3F762B87F86F}" type="sibTrans" cxnId="{DD38FC47-AE12-4328-A280-A65E137D1CED}">
      <dgm:prSet/>
      <dgm:spPr/>
      <dgm:t>
        <a:bodyPr/>
        <a:lstStyle/>
        <a:p>
          <a:endParaRPr lang="en-US"/>
        </a:p>
      </dgm:t>
    </dgm:pt>
    <dgm:pt modelId="{C145C6C0-9E7D-4CE3-87BA-73E87A41937D}" type="pres">
      <dgm:prSet presAssocID="{312A6A02-D1FF-43E7-BD79-12AFA83EADEE}" presName="root" presStyleCnt="0">
        <dgm:presLayoutVars>
          <dgm:dir/>
          <dgm:resizeHandles val="exact"/>
        </dgm:presLayoutVars>
      </dgm:prSet>
      <dgm:spPr/>
    </dgm:pt>
    <dgm:pt modelId="{DDFF1799-5EF5-45A3-9D5A-7E75037F3374}" type="pres">
      <dgm:prSet presAssocID="{F966E8C4-4AE7-4D61-A681-519C575F76EB}" presName="compNode" presStyleCnt="0"/>
      <dgm:spPr/>
    </dgm:pt>
    <dgm:pt modelId="{9B27793A-2D13-4D25-BCB3-13D7AD2A008C}" type="pres">
      <dgm:prSet presAssocID="{F966E8C4-4AE7-4D61-A681-519C575F76EB}" presName="bgRect" presStyleLbl="bgShp" presStyleIdx="0" presStyleCnt="4"/>
      <dgm:spPr/>
    </dgm:pt>
    <dgm:pt modelId="{3B7FEE45-6BD3-4841-8747-862828CD2910}" type="pres">
      <dgm:prSet presAssocID="{F966E8C4-4AE7-4D61-A681-519C575F76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449FC70A-6C2E-41CB-9015-3C7AB6634A34}" type="pres">
      <dgm:prSet presAssocID="{F966E8C4-4AE7-4D61-A681-519C575F76EB}" presName="spaceRect" presStyleCnt="0"/>
      <dgm:spPr/>
    </dgm:pt>
    <dgm:pt modelId="{AEA66224-091E-459D-8050-54FC1C6792EF}" type="pres">
      <dgm:prSet presAssocID="{F966E8C4-4AE7-4D61-A681-519C575F76EB}" presName="parTx" presStyleLbl="revTx" presStyleIdx="0" presStyleCnt="4">
        <dgm:presLayoutVars>
          <dgm:chMax val="0"/>
          <dgm:chPref val="0"/>
        </dgm:presLayoutVars>
      </dgm:prSet>
      <dgm:spPr/>
    </dgm:pt>
    <dgm:pt modelId="{AE4E081C-B1CB-42B8-86DC-FB42247096BB}" type="pres">
      <dgm:prSet presAssocID="{6A05A20B-0291-4C2C-A95F-29CD8EBE3FD8}" presName="sibTrans" presStyleCnt="0"/>
      <dgm:spPr/>
    </dgm:pt>
    <dgm:pt modelId="{0A841A96-F47F-4F8A-885E-E58D46487268}" type="pres">
      <dgm:prSet presAssocID="{E95E8992-5BC7-4A13-A49E-62B8DD9255BD}" presName="compNode" presStyleCnt="0"/>
      <dgm:spPr/>
    </dgm:pt>
    <dgm:pt modelId="{BAEA00A5-3287-4DAF-8368-D6BD56A7B03C}" type="pres">
      <dgm:prSet presAssocID="{E95E8992-5BC7-4A13-A49E-62B8DD9255BD}" presName="bgRect" presStyleLbl="bgShp" presStyleIdx="1" presStyleCnt="4"/>
      <dgm:spPr/>
    </dgm:pt>
    <dgm:pt modelId="{C36D7E4E-BD80-4C41-BD04-6EE059126EA6}" type="pres">
      <dgm:prSet presAssocID="{E95E8992-5BC7-4A13-A49E-62B8DD9255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lloons"/>
        </a:ext>
      </dgm:extLst>
    </dgm:pt>
    <dgm:pt modelId="{288E9161-586A-45D8-88DD-56BDA6806D2D}" type="pres">
      <dgm:prSet presAssocID="{E95E8992-5BC7-4A13-A49E-62B8DD9255BD}" presName="spaceRect" presStyleCnt="0"/>
      <dgm:spPr/>
    </dgm:pt>
    <dgm:pt modelId="{41057532-6CA1-451F-864B-D3A475462BA2}" type="pres">
      <dgm:prSet presAssocID="{E95E8992-5BC7-4A13-A49E-62B8DD9255BD}" presName="parTx" presStyleLbl="revTx" presStyleIdx="1" presStyleCnt="4">
        <dgm:presLayoutVars>
          <dgm:chMax val="0"/>
          <dgm:chPref val="0"/>
        </dgm:presLayoutVars>
      </dgm:prSet>
      <dgm:spPr/>
    </dgm:pt>
    <dgm:pt modelId="{3C7D991F-3F6B-45DB-9B94-97B933293939}" type="pres">
      <dgm:prSet presAssocID="{87899B77-8125-4FE1-8CF0-6D81754C5C75}" presName="sibTrans" presStyleCnt="0"/>
      <dgm:spPr/>
    </dgm:pt>
    <dgm:pt modelId="{EA3A36C0-3DF1-40DB-B770-155517B55F1A}" type="pres">
      <dgm:prSet presAssocID="{FFB69C92-0279-4A31-A875-ACC4C4695AA4}" presName="compNode" presStyleCnt="0"/>
      <dgm:spPr/>
    </dgm:pt>
    <dgm:pt modelId="{37953A3D-BE52-450B-9ED0-B737B5393074}" type="pres">
      <dgm:prSet presAssocID="{FFB69C92-0279-4A31-A875-ACC4C4695AA4}" presName="bgRect" presStyleLbl="bgShp" presStyleIdx="2" presStyleCnt="4"/>
      <dgm:spPr/>
    </dgm:pt>
    <dgm:pt modelId="{D7D6469A-CC46-4444-B16A-77423328B236}" type="pres">
      <dgm:prSet presAssocID="{FFB69C92-0279-4A31-A875-ACC4C4695AA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8947957-E15F-4B60-B6FA-938982C2D31A}" type="pres">
      <dgm:prSet presAssocID="{FFB69C92-0279-4A31-A875-ACC4C4695AA4}" presName="spaceRect" presStyleCnt="0"/>
      <dgm:spPr/>
    </dgm:pt>
    <dgm:pt modelId="{D71A6D4D-67DD-40AF-A1B3-3042B0C88CE6}" type="pres">
      <dgm:prSet presAssocID="{FFB69C92-0279-4A31-A875-ACC4C4695AA4}" presName="parTx" presStyleLbl="revTx" presStyleIdx="2" presStyleCnt="4">
        <dgm:presLayoutVars>
          <dgm:chMax val="0"/>
          <dgm:chPref val="0"/>
        </dgm:presLayoutVars>
      </dgm:prSet>
      <dgm:spPr/>
    </dgm:pt>
    <dgm:pt modelId="{8B2F905D-7CE2-4077-A038-C28A83A6154B}" type="pres">
      <dgm:prSet presAssocID="{F5F86AAD-1B50-4A15-9001-17F81DFB2BD4}" presName="sibTrans" presStyleCnt="0"/>
      <dgm:spPr/>
    </dgm:pt>
    <dgm:pt modelId="{B3D6A9FC-9070-4E6F-B159-86CA84262DD3}" type="pres">
      <dgm:prSet presAssocID="{F14FFAF0-1A02-40A6-B1C5-A4CBD46A2C6D}" presName="compNode" presStyleCnt="0"/>
      <dgm:spPr/>
    </dgm:pt>
    <dgm:pt modelId="{5A1FB634-2EEE-47BF-A60D-4868A881A36F}" type="pres">
      <dgm:prSet presAssocID="{F14FFAF0-1A02-40A6-B1C5-A4CBD46A2C6D}" presName="bgRect" presStyleLbl="bgShp" presStyleIdx="3" presStyleCnt="4"/>
      <dgm:spPr/>
    </dgm:pt>
    <dgm:pt modelId="{F992195A-4167-4761-A99B-88F9A9B815B3}" type="pres">
      <dgm:prSet presAssocID="{F14FFAF0-1A02-40A6-B1C5-A4CBD46A2C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D1739BD-344E-4D25-BAEC-B5960E859B85}" type="pres">
      <dgm:prSet presAssocID="{F14FFAF0-1A02-40A6-B1C5-A4CBD46A2C6D}" presName="spaceRect" presStyleCnt="0"/>
      <dgm:spPr/>
    </dgm:pt>
    <dgm:pt modelId="{48ED2D0D-0A11-499F-A615-4ADF1B3CAEBB}" type="pres">
      <dgm:prSet presAssocID="{F14FFAF0-1A02-40A6-B1C5-A4CBD46A2C6D}" presName="parTx" presStyleLbl="revTx" presStyleIdx="3" presStyleCnt="4">
        <dgm:presLayoutVars>
          <dgm:chMax val="0"/>
          <dgm:chPref val="0"/>
        </dgm:presLayoutVars>
      </dgm:prSet>
      <dgm:spPr/>
    </dgm:pt>
  </dgm:ptLst>
  <dgm:cxnLst>
    <dgm:cxn modelId="{F12A4140-2D7E-49D6-908F-893A792D1D9E}" srcId="{312A6A02-D1FF-43E7-BD79-12AFA83EADEE}" destId="{E95E8992-5BC7-4A13-A49E-62B8DD9255BD}" srcOrd="1" destOrd="0" parTransId="{AA775278-4A55-47EC-8200-8099640E7046}" sibTransId="{87899B77-8125-4FE1-8CF0-6D81754C5C75}"/>
    <dgm:cxn modelId="{A7E1F041-CBD7-437E-BFB7-BD0A2E6FF355}" type="presOf" srcId="{312A6A02-D1FF-43E7-BD79-12AFA83EADEE}" destId="{C145C6C0-9E7D-4CE3-87BA-73E87A41937D}" srcOrd="0" destOrd="0" presId="urn:microsoft.com/office/officeart/2018/2/layout/IconVerticalSolidList"/>
    <dgm:cxn modelId="{33A75145-B0FA-4858-A24B-365B56B887B5}" type="presOf" srcId="{E95E8992-5BC7-4A13-A49E-62B8DD9255BD}" destId="{41057532-6CA1-451F-864B-D3A475462BA2}" srcOrd="0" destOrd="0" presId="urn:microsoft.com/office/officeart/2018/2/layout/IconVerticalSolidList"/>
    <dgm:cxn modelId="{C7A62A47-EED8-4DFA-BF00-235899FC9ECB}" srcId="{312A6A02-D1FF-43E7-BD79-12AFA83EADEE}" destId="{FFB69C92-0279-4A31-A875-ACC4C4695AA4}" srcOrd="2" destOrd="0" parTransId="{C3D952BB-93C9-427E-8137-FDBAAC7DA9D6}" sibTransId="{F5F86AAD-1B50-4A15-9001-17F81DFB2BD4}"/>
    <dgm:cxn modelId="{DD38FC47-AE12-4328-A280-A65E137D1CED}" srcId="{312A6A02-D1FF-43E7-BD79-12AFA83EADEE}" destId="{F14FFAF0-1A02-40A6-B1C5-A4CBD46A2C6D}" srcOrd="3" destOrd="0" parTransId="{4C0CD9E4-6AF6-45BA-B958-29D61A5E5D48}" sibTransId="{EC1EDABC-22ED-4848-96B8-3F762B87F86F}"/>
    <dgm:cxn modelId="{477DD977-607B-4B0D-82D4-B5EF6E3FC963}" type="presOf" srcId="{FFB69C92-0279-4A31-A875-ACC4C4695AA4}" destId="{D71A6D4D-67DD-40AF-A1B3-3042B0C88CE6}" srcOrd="0" destOrd="0" presId="urn:microsoft.com/office/officeart/2018/2/layout/IconVerticalSolidList"/>
    <dgm:cxn modelId="{DF2DDD8A-9702-475D-A15F-73CF68101A07}" type="presOf" srcId="{F14FFAF0-1A02-40A6-B1C5-A4CBD46A2C6D}" destId="{48ED2D0D-0A11-499F-A615-4ADF1B3CAEBB}" srcOrd="0" destOrd="0" presId="urn:microsoft.com/office/officeart/2018/2/layout/IconVerticalSolidList"/>
    <dgm:cxn modelId="{FB73A38C-DF12-478E-B7DE-3BAE9F10034F}" type="presOf" srcId="{F966E8C4-4AE7-4D61-A681-519C575F76EB}" destId="{AEA66224-091E-459D-8050-54FC1C6792EF}" srcOrd="0" destOrd="0" presId="urn:microsoft.com/office/officeart/2018/2/layout/IconVerticalSolidList"/>
    <dgm:cxn modelId="{829F5EF0-0CD7-4BD9-8F53-17D6E72242C0}" srcId="{312A6A02-D1FF-43E7-BD79-12AFA83EADEE}" destId="{F966E8C4-4AE7-4D61-A681-519C575F76EB}" srcOrd="0" destOrd="0" parTransId="{493C3E67-9E1E-47A6-B971-1D3DA3E84321}" sibTransId="{6A05A20B-0291-4C2C-A95F-29CD8EBE3FD8}"/>
    <dgm:cxn modelId="{A7510D4B-15A1-4CFE-88AF-26320A076C47}" type="presParOf" srcId="{C145C6C0-9E7D-4CE3-87BA-73E87A41937D}" destId="{DDFF1799-5EF5-45A3-9D5A-7E75037F3374}" srcOrd="0" destOrd="0" presId="urn:microsoft.com/office/officeart/2018/2/layout/IconVerticalSolidList"/>
    <dgm:cxn modelId="{F989FB06-A25B-412C-9259-BA2450325882}" type="presParOf" srcId="{DDFF1799-5EF5-45A3-9D5A-7E75037F3374}" destId="{9B27793A-2D13-4D25-BCB3-13D7AD2A008C}" srcOrd="0" destOrd="0" presId="urn:microsoft.com/office/officeart/2018/2/layout/IconVerticalSolidList"/>
    <dgm:cxn modelId="{C8AE6917-9E04-4629-80E9-473BFEC9E85E}" type="presParOf" srcId="{DDFF1799-5EF5-45A3-9D5A-7E75037F3374}" destId="{3B7FEE45-6BD3-4841-8747-862828CD2910}" srcOrd="1" destOrd="0" presId="urn:microsoft.com/office/officeart/2018/2/layout/IconVerticalSolidList"/>
    <dgm:cxn modelId="{F48EFAB7-6827-45DF-9E7C-5DEC62AF4A77}" type="presParOf" srcId="{DDFF1799-5EF5-45A3-9D5A-7E75037F3374}" destId="{449FC70A-6C2E-41CB-9015-3C7AB6634A34}" srcOrd="2" destOrd="0" presId="urn:microsoft.com/office/officeart/2018/2/layout/IconVerticalSolidList"/>
    <dgm:cxn modelId="{CA7B6FE2-B152-4F9C-A96B-FA7420232EC4}" type="presParOf" srcId="{DDFF1799-5EF5-45A3-9D5A-7E75037F3374}" destId="{AEA66224-091E-459D-8050-54FC1C6792EF}" srcOrd="3" destOrd="0" presId="urn:microsoft.com/office/officeart/2018/2/layout/IconVerticalSolidList"/>
    <dgm:cxn modelId="{75407939-FBBA-468F-B4D1-D7F8CFDEF989}" type="presParOf" srcId="{C145C6C0-9E7D-4CE3-87BA-73E87A41937D}" destId="{AE4E081C-B1CB-42B8-86DC-FB42247096BB}" srcOrd="1" destOrd="0" presId="urn:microsoft.com/office/officeart/2018/2/layout/IconVerticalSolidList"/>
    <dgm:cxn modelId="{8335D9E8-D14E-4510-AE72-935314F79CEA}" type="presParOf" srcId="{C145C6C0-9E7D-4CE3-87BA-73E87A41937D}" destId="{0A841A96-F47F-4F8A-885E-E58D46487268}" srcOrd="2" destOrd="0" presId="urn:microsoft.com/office/officeart/2018/2/layout/IconVerticalSolidList"/>
    <dgm:cxn modelId="{3AE6A98A-5ED5-4614-AA0A-716C0A2DD800}" type="presParOf" srcId="{0A841A96-F47F-4F8A-885E-E58D46487268}" destId="{BAEA00A5-3287-4DAF-8368-D6BD56A7B03C}" srcOrd="0" destOrd="0" presId="urn:microsoft.com/office/officeart/2018/2/layout/IconVerticalSolidList"/>
    <dgm:cxn modelId="{AF462B71-C9B1-4B2D-8B27-10D9E205D47C}" type="presParOf" srcId="{0A841A96-F47F-4F8A-885E-E58D46487268}" destId="{C36D7E4E-BD80-4C41-BD04-6EE059126EA6}" srcOrd="1" destOrd="0" presId="urn:microsoft.com/office/officeart/2018/2/layout/IconVerticalSolidList"/>
    <dgm:cxn modelId="{DD865627-D4BB-4C03-BC82-D82FB8017604}" type="presParOf" srcId="{0A841A96-F47F-4F8A-885E-E58D46487268}" destId="{288E9161-586A-45D8-88DD-56BDA6806D2D}" srcOrd="2" destOrd="0" presId="urn:microsoft.com/office/officeart/2018/2/layout/IconVerticalSolidList"/>
    <dgm:cxn modelId="{7454DAB8-657E-4DC2-8DD5-52CB19AD1972}" type="presParOf" srcId="{0A841A96-F47F-4F8A-885E-E58D46487268}" destId="{41057532-6CA1-451F-864B-D3A475462BA2}" srcOrd="3" destOrd="0" presId="urn:microsoft.com/office/officeart/2018/2/layout/IconVerticalSolidList"/>
    <dgm:cxn modelId="{EBC4F3A2-6B6A-4F0D-9DB2-F6B2BED27A40}" type="presParOf" srcId="{C145C6C0-9E7D-4CE3-87BA-73E87A41937D}" destId="{3C7D991F-3F6B-45DB-9B94-97B933293939}" srcOrd="3" destOrd="0" presId="urn:microsoft.com/office/officeart/2018/2/layout/IconVerticalSolidList"/>
    <dgm:cxn modelId="{87BF80EB-4A65-41CA-A768-2EF4D4F8F7D8}" type="presParOf" srcId="{C145C6C0-9E7D-4CE3-87BA-73E87A41937D}" destId="{EA3A36C0-3DF1-40DB-B770-155517B55F1A}" srcOrd="4" destOrd="0" presId="urn:microsoft.com/office/officeart/2018/2/layout/IconVerticalSolidList"/>
    <dgm:cxn modelId="{440679C7-93D2-48D1-9020-98085D5EF6EA}" type="presParOf" srcId="{EA3A36C0-3DF1-40DB-B770-155517B55F1A}" destId="{37953A3D-BE52-450B-9ED0-B737B5393074}" srcOrd="0" destOrd="0" presId="urn:microsoft.com/office/officeart/2018/2/layout/IconVerticalSolidList"/>
    <dgm:cxn modelId="{835EE960-57DA-4FE2-811C-46A4162FE7B4}" type="presParOf" srcId="{EA3A36C0-3DF1-40DB-B770-155517B55F1A}" destId="{D7D6469A-CC46-4444-B16A-77423328B236}" srcOrd="1" destOrd="0" presId="urn:microsoft.com/office/officeart/2018/2/layout/IconVerticalSolidList"/>
    <dgm:cxn modelId="{02548E3E-08F9-4A04-B9E8-B627C16FDFE1}" type="presParOf" srcId="{EA3A36C0-3DF1-40DB-B770-155517B55F1A}" destId="{48947957-E15F-4B60-B6FA-938982C2D31A}" srcOrd="2" destOrd="0" presId="urn:microsoft.com/office/officeart/2018/2/layout/IconVerticalSolidList"/>
    <dgm:cxn modelId="{8746A5B7-608A-40D7-971C-BECD9F427079}" type="presParOf" srcId="{EA3A36C0-3DF1-40DB-B770-155517B55F1A}" destId="{D71A6D4D-67DD-40AF-A1B3-3042B0C88CE6}" srcOrd="3" destOrd="0" presId="urn:microsoft.com/office/officeart/2018/2/layout/IconVerticalSolidList"/>
    <dgm:cxn modelId="{57E69A3C-7AAF-4FD5-BE2F-B0244ADB79CE}" type="presParOf" srcId="{C145C6C0-9E7D-4CE3-87BA-73E87A41937D}" destId="{8B2F905D-7CE2-4077-A038-C28A83A6154B}" srcOrd="5" destOrd="0" presId="urn:microsoft.com/office/officeart/2018/2/layout/IconVerticalSolidList"/>
    <dgm:cxn modelId="{81549318-F1F8-4DB6-94B2-86B3DAABA2DE}" type="presParOf" srcId="{C145C6C0-9E7D-4CE3-87BA-73E87A41937D}" destId="{B3D6A9FC-9070-4E6F-B159-86CA84262DD3}" srcOrd="6" destOrd="0" presId="urn:microsoft.com/office/officeart/2018/2/layout/IconVerticalSolidList"/>
    <dgm:cxn modelId="{925CE19C-1771-45C5-A612-E783D24710FD}" type="presParOf" srcId="{B3D6A9FC-9070-4E6F-B159-86CA84262DD3}" destId="{5A1FB634-2EEE-47BF-A60D-4868A881A36F}" srcOrd="0" destOrd="0" presId="urn:microsoft.com/office/officeart/2018/2/layout/IconVerticalSolidList"/>
    <dgm:cxn modelId="{2E94AC7C-0139-4811-B7FB-C55E52060760}" type="presParOf" srcId="{B3D6A9FC-9070-4E6F-B159-86CA84262DD3}" destId="{F992195A-4167-4761-A99B-88F9A9B815B3}" srcOrd="1" destOrd="0" presId="urn:microsoft.com/office/officeart/2018/2/layout/IconVerticalSolidList"/>
    <dgm:cxn modelId="{B55644B8-C2C7-4AE7-8CAB-70DE079A15FA}" type="presParOf" srcId="{B3D6A9FC-9070-4E6F-B159-86CA84262DD3}" destId="{BD1739BD-344E-4D25-BAEC-B5960E859B85}" srcOrd="2" destOrd="0" presId="urn:microsoft.com/office/officeart/2018/2/layout/IconVerticalSolidList"/>
    <dgm:cxn modelId="{E28CAC82-D0B6-4DF0-B991-EC094F09CA3B}" type="presParOf" srcId="{B3D6A9FC-9070-4E6F-B159-86CA84262DD3}" destId="{48ED2D0D-0A11-499F-A615-4ADF1B3CAEB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636E7B-B4DA-4D1A-9029-0E44AD32AEF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4ABFB13-3523-454F-A57B-85B9D0095C80}">
      <dgm:prSet/>
      <dgm:spPr/>
      <dgm:t>
        <a:bodyPr/>
        <a:lstStyle/>
        <a:p>
          <a:pPr>
            <a:lnSpc>
              <a:spcPct val="100000"/>
            </a:lnSpc>
          </a:pPr>
          <a:r>
            <a:rPr lang="en-IN" b="1" i="0"/>
            <a:t>Extract data/import data</a:t>
          </a:r>
          <a:endParaRPr lang="en-US"/>
        </a:p>
      </dgm:t>
    </dgm:pt>
    <dgm:pt modelId="{55EE772C-2B64-4EB7-94C5-88750E198DA1}" type="parTrans" cxnId="{BB5A77E8-27E1-4E03-BBBA-BE9B61777819}">
      <dgm:prSet/>
      <dgm:spPr/>
      <dgm:t>
        <a:bodyPr/>
        <a:lstStyle/>
        <a:p>
          <a:endParaRPr lang="en-US"/>
        </a:p>
      </dgm:t>
    </dgm:pt>
    <dgm:pt modelId="{A444BD1A-9B08-403F-B6C1-1393E31F6CA1}" type="sibTrans" cxnId="{BB5A77E8-27E1-4E03-BBBA-BE9B61777819}">
      <dgm:prSet/>
      <dgm:spPr/>
      <dgm:t>
        <a:bodyPr/>
        <a:lstStyle/>
        <a:p>
          <a:pPr>
            <a:lnSpc>
              <a:spcPct val="100000"/>
            </a:lnSpc>
          </a:pPr>
          <a:endParaRPr lang="en-US"/>
        </a:p>
      </dgm:t>
    </dgm:pt>
    <dgm:pt modelId="{3B4ECA84-1484-45CD-B102-4D5458B71283}">
      <dgm:prSet/>
      <dgm:spPr/>
      <dgm:t>
        <a:bodyPr/>
        <a:lstStyle/>
        <a:p>
          <a:pPr>
            <a:lnSpc>
              <a:spcPct val="100000"/>
            </a:lnSpc>
          </a:pPr>
          <a:r>
            <a:rPr lang="en-IN" b="1" i="0"/>
            <a:t>Transform data(Remove blank and duplicates)</a:t>
          </a:r>
          <a:endParaRPr lang="en-US"/>
        </a:p>
      </dgm:t>
    </dgm:pt>
    <dgm:pt modelId="{3B46F44C-F3C6-4A01-8DF5-DEE3D318AD8C}" type="parTrans" cxnId="{9502342E-BA8D-4391-B0D7-2ECBF2845A7B}">
      <dgm:prSet/>
      <dgm:spPr/>
      <dgm:t>
        <a:bodyPr/>
        <a:lstStyle/>
        <a:p>
          <a:endParaRPr lang="en-US"/>
        </a:p>
      </dgm:t>
    </dgm:pt>
    <dgm:pt modelId="{675CAB5E-8D10-46F2-B795-8BEB59F9CE01}" type="sibTrans" cxnId="{9502342E-BA8D-4391-B0D7-2ECBF2845A7B}">
      <dgm:prSet/>
      <dgm:spPr/>
      <dgm:t>
        <a:bodyPr/>
        <a:lstStyle/>
        <a:p>
          <a:pPr>
            <a:lnSpc>
              <a:spcPct val="100000"/>
            </a:lnSpc>
          </a:pPr>
          <a:endParaRPr lang="en-US"/>
        </a:p>
      </dgm:t>
    </dgm:pt>
    <dgm:pt modelId="{0DCA37F5-2042-4D33-948A-15EBCAD157A9}">
      <dgm:prSet/>
      <dgm:spPr/>
      <dgm:t>
        <a:bodyPr/>
        <a:lstStyle/>
        <a:p>
          <a:pPr>
            <a:lnSpc>
              <a:spcPct val="100000"/>
            </a:lnSpc>
          </a:pPr>
          <a:r>
            <a:rPr lang="en-IN" b="1" i="0"/>
            <a:t>Manage Relationships</a:t>
          </a:r>
          <a:endParaRPr lang="en-US"/>
        </a:p>
      </dgm:t>
    </dgm:pt>
    <dgm:pt modelId="{4319101B-F19E-4417-A498-BB5F5B1193F0}" type="parTrans" cxnId="{798FB9D7-9C8A-489B-895B-B968AD2B59BA}">
      <dgm:prSet/>
      <dgm:spPr/>
      <dgm:t>
        <a:bodyPr/>
        <a:lstStyle/>
        <a:p>
          <a:endParaRPr lang="en-US"/>
        </a:p>
      </dgm:t>
    </dgm:pt>
    <dgm:pt modelId="{EDE4072A-1D23-4A0F-8164-5C7F438511CF}" type="sibTrans" cxnId="{798FB9D7-9C8A-489B-895B-B968AD2B59BA}">
      <dgm:prSet/>
      <dgm:spPr/>
      <dgm:t>
        <a:bodyPr/>
        <a:lstStyle/>
        <a:p>
          <a:pPr>
            <a:lnSpc>
              <a:spcPct val="100000"/>
            </a:lnSpc>
          </a:pPr>
          <a:endParaRPr lang="en-US"/>
        </a:p>
      </dgm:t>
    </dgm:pt>
    <dgm:pt modelId="{261511B8-FC00-476C-92A9-CB678DEF07EA}">
      <dgm:prSet/>
      <dgm:spPr/>
      <dgm:t>
        <a:bodyPr/>
        <a:lstStyle/>
        <a:p>
          <a:pPr>
            <a:lnSpc>
              <a:spcPct val="100000"/>
            </a:lnSpc>
          </a:pPr>
          <a:r>
            <a:rPr lang="en-IN" b="1" i="0"/>
            <a:t>KPI and Visualization</a:t>
          </a:r>
          <a:endParaRPr lang="en-US"/>
        </a:p>
      </dgm:t>
    </dgm:pt>
    <dgm:pt modelId="{E0EEC24B-5BAC-4384-87F0-3021285E9E2D}" type="parTrans" cxnId="{EF190381-7C4D-4C9F-ACE0-4DF98FFB2708}">
      <dgm:prSet/>
      <dgm:spPr/>
      <dgm:t>
        <a:bodyPr/>
        <a:lstStyle/>
        <a:p>
          <a:endParaRPr lang="en-US"/>
        </a:p>
      </dgm:t>
    </dgm:pt>
    <dgm:pt modelId="{BA2EF458-B91D-4072-8AF2-B741CFF44786}" type="sibTrans" cxnId="{EF190381-7C4D-4C9F-ACE0-4DF98FFB2708}">
      <dgm:prSet/>
      <dgm:spPr/>
      <dgm:t>
        <a:bodyPr/>
        <a:lstStyle/>
        <a:p>
          <a:pPr>
            <a:lnSpc>
              <a:spcPct val="100000"/>
            </a:lnSpc>
          </a:pPr>
          <a:endParaRPr lang="en-US"/>
        </a:p>
      </dgm:t>
    </dgm:pt>
    <dgm:pt modelId="{D6EB2830-7215-4EF4-8191-ABBC071A6767}">
      <dgm:prSet/>
      <dgm:spPr/>
      <dgm:t>
        <a:bodyPr/>
        <a:lstStyle/>
        <a:p>
          <a:pPr>
            <a:lnSpc>
              <a:spcPct val="100000"/>
            </a:lnSpc>
          </a:pPr>
          <a:r>
            <a:rPr lang="en-IN" b="1" i="0"/>
            <a:t>Dashboard</a:t>
          </a:r>
          <a:endParaRPr lang="en-US"/>
        </a:p>
      </dgm:t>
    </dgm:pt>
    <dgm:pt modelId="{A63609F9-29C5-486E-8066-FA82C3081BD6}" type="parTrans" cxnId="{94E3B359-11E6-4CB4-B386-97F462032613}">
      <dgm:prSet/>
      <dgm:spPr/>
      <dgm:t>
        <a:bodyPr/>
        <a:lstStyle/>
        <a:p>
          <a:endParaRPr lang="en-US"/>
        </a:p>
      </dgm:t>
    </dgm:pt>
    <dgm:pt modelId="{33249F43-A0E8-4A3B-80A0-834827DD7246}" type="sibTrans" cxnId="{94E3B359-11E6-4CB4-B386-97F462032613}">
      <dgm:prSet/>
      <dgm:spPr/>
      <dgm:t>
        <a:bodyPr/>
        <a:lstStyle/>
        <a:p>
          <a:endParaRPr lang="en-US"/>
        </a:p>
      </dgm:t>
    </dgm:pt>
    <dgm:pt modelId="{13E98DF4-FCDF-424C-AB5D-D57DF8E4E8AB}" type="pres">
      <dgm:prSet presAssocID="{B5636E7B-B4DA-4D1A-9029-0E44AD32AEF0}" presName="root" presStyleCnt="0">
        <dgm:presLayoutVars>
          <dgm:dir/>
          <dgm:resizeHandles val="exact"/>
        </dgm:presLayoutVars>
      </dgm:prSet>
      <dgm:spPr/>
    </dgm:pt>
    <dgm:pt modelId="{4EDDB2E8-3154-40AE-B1B5-03E81CFC76CD}" type="pres">
      <dgm:prSet presAssocID="{94ABFB13-3523-454F-A57B-85B9D0095C80}" presName="compNode" presStyleCnt="0"/>
      <dgm:spPr/>
    </dgm:pt>
    <dgm:pt modelId="{405D025A-9464-460C-A71D-FE128E009C33}" type="pres">
      <dgm:prSet presAssocID="{94ABFB13-3523-454F-A57B-85B9D0095C80}" presName="bgRect" presStyleLbl="bgShp" presStyleIdx="0" presStyleCnt="5"/>
      <dgm:spPr/>
    </dgm:pt>
    <dgm:pt modelId="{ED207E8A-3348-44DC-BD70-6B18F29368C0}" type="pres">
      <dgm:prSet presAssocID="{94ABFB13-3523-454F-A57B-85B9D0095C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per"/>
        </a:ext>
      </dgm:extLst>
    </dgm:pt>
    <dgm:pt modelId="{576F9789-C5FA-49A7-9260-32955DE9A2B1}" type="pres">
      <dgm:prSet presAssocID="{94ABFB13-3523-454F-A57B-85B9D0095C80}" presName="spaceRect" presStyleCnt="0"/>
      <dgm:spPr/>
    </dgm:pt>
    <dgm:pt modelId="{B5DFEEA3-7348-473F-887C-623822928E13}" type="pres">
      <dgm:prSet presAssocID="{94ABFB13-3523-454F-A57B-85B9D0095C80}" presName="parTx" presStyleLbl="revTx" presStyleIdx="0" presStyleCnt="5">
        <dgm:presLayoutVars>
          <dgm:chMax val="0"/>
          <dgm:chPref val="0"/>
        </dgm:presLayoutVars>
      </dgm:prSet>
      <dgm:spPr/>
    </dgm:pt>
    <dgm:pt modelId="{CADD1F3B-AEF3-42E5-8055-137794A6BA6E}" type="pres">
      <dgm:prSet presAssocID="{A444BD1A-9B08-403F-B6C1-1393E31F6CA1}" presName="sibTrans" presStyleCnt="0"/>
      <dgm:spPr/>
    </dgm:pt>
    <dgm:pt modelId="{5570560E-30A2-463E-AED8-7AE2ED8B1278}" type="pres">
      <dgm:prSet presAssocID="{3B4ECA84-1484-45CD-B102-4D5458B71283}" presName="compNode" presStyleCnt="0"/>
      <dgm:spPr/>
    </dgm:pt>
    <dgm:pt modelId="{F01054F7-7264-4EC4-8283-395147FC46AB}" type="pres">
      <dgm:prSet presAssocID="{3B4ECA84-1484-45CD-B102-4D5458B71283}" presName="bgRect" presStyleLbl="bgShp" presStyleIdx="1" presStyleCnt="5"/>
      <dgm:spPr/>
    </dgm:pt>
    <dgm:pt modelId="{DD33F333-3E90-495C-9FC8-4AFCDAF237EC}" type="pres">
      <dgm:prSet presAssocID="{3B4ECA84-1484-45CD-B102-4D5458B712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raser"/>
        </a:ext>
      </dgm:extLst>
    </dgm:pt>
    <dgm:pt modelId="{919DE0F6-8D7A-4887-A1A9-C52568AF76A9}" type="pres">
      <dgm:prSet presAssocID="{3B4ECA84-1484-45CD-B102-4D5458B71283}" presName="spaceRect" presStyleCnt="0"/>
      <dgm:spPr/>
    </dgm:pt>
    <dgm:pt modelId="{49138660-D258-4BA4-9985-0CE0319877EE}" type="pres">
      <dgm:prSet presAssocID="{3B4ECA84-1484-45CD-B102-4D5458B71283}" presName="parTx" presStyleLbl="revTx" presStyleIdx="1" presStyleCnt="5">
        <dgm:presLayoutVars>
          <dgm:chMax val="0"/>
          <dgm:chPref val="0"/>
        </dgm:presLayoutVars>
      </dgm:prSet>
      <dgm:spPr/>
    </dgm:pt>
    <dgm:pt modelId="{6618F031-CA80-41DB-811B-CB4EDCD58AEC}" type="pres">
      <dgm:prSet presAssocID="{675CAB5E-8D10-46F2-B795-8BEB59F9CE01}" presName="sibTrans" presStyleCnt="0"/>
      <dgm:spPr/>
    </dgm:pt>
    <dgm:pt modelId="{D585BC1E-7E01-413D-BB39-31985EEE4CA6}" type="pres">
      <dgm:prSet presAssocID="{0DCA37F5-2042-4D33-948A-15EBCAD157A9}" presName="compNode" presStyleCnt="0"/>
      <dgm:spPr/>
    </dgm:pt>
    <dgm:pt modelId="{6B30EBAB-3503-4380-A5DA-D1DFC911BE3A}" type="pres">
      <dgm:prSet presAssocID="{0DCA37F5-2042-4D33-948A-15EBCAD157A9}" presName="bgRect" presStyleLbl="bgShp" presStyleIdx="2" presStyleCnt="5"/>
      <dgm:spPr/>
    </dgm:pt>
    <dgm:pt modelId="{3D56A1F3-42BC-458C-B90F-05F428C72954}" type="pres">
      <dgm:prSet presAssocID="{0DCA37F5-2042-4D33-948A-15EBCAD157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B782D8E0-092C-4FB3-B2B0-74F546CBE652}" type="pres">
      <dgm:prSet presAssocID="{0DCA37F5-2042-4D33-948A-15EBCAD157A9}" presName="spaceRect" presStyleCnt="0"/>
      <dgm:spPr/>
    </dgm:pt>
    <dgm:pt modelId="{1BB44713-F767-40B4-85E0-DC8A24A6E87C}" type="pres">
      <dgm:prSet presAssocID="{0DCA37F5-2042-4D33-948A-15EBCAD157A9}" presName="parTx" presStyleLbl="revTx" presStyleIdx="2" presStyleCnt="5">
        <dgm:presLayoutVars>
          <dgm:chMax val="0"/>
          <dgm:chPref val="0"/>
        </dgm:presLayoutVars>
      </dgm:prSet>
      <dgm:spPr/>
    </dgm:pt>
    <dgm:pt modelId="{0FC4BD35-A6F9-449B-8417-C095EB749F37}" type="pres">
      <dgm:prSet presAssocID="{EDE4072A-1D23-4A0F-8164-5C7F438511CF}" presName="sibTrans" presStyleCnt="0"/>
      <dgm:spPr/>
    </dgm:pt>
    <dgm:pt modelId="{EB9C6C99-D7AE-431C-9FDF-38DE67778906}" type="pres">
      <dgm:prSet presAssocID="{261511B8-FC00-476C-92A9-CB678DEF07EA}" presName="compNode" presStyleCnt="0"/>
      <dgm:spPr/>
    </dgm:pt>
    <dgm:pt modelId="{51315536-2061-4937-9192-3C3EDA47C8D9}" type="pres">
      <dgm:prSet presAssocID="{261511B8-FC00-476C-92A9-CB678DEF07EA}" presName="bgRect" presStyleLbl="bgShp" presStyleIdx="3" presStyleCnt="5"/>
      <dgm:spPr/>
    </dgm:pt>
    <dgm:pt modelId="{C826FE47-688D-4682-9A90-20659101869D}" type="pres">
      <dgm:prSet presAssocID="{261511B8-FC00-476C-92A9-CB678DEF07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F31A54B0-B821-447B-AF6E-49272E540A46}" type="pres">
      <dgm:prSet presAssocID="{261511B8-FC00-476C-92A9-CB678DEF07EA}" presName="spaceRect" presStyleCnt="0"/>
      <dgm:spPr/>
    </dgm:pt>
    <dgm:pt modelId="{AB7C8B78-E2D3-4E81-B1EC-64B9D47A94C5}" type="pres">
      <dgm:prSet presAssocID="{261511B8-FC00-476C-92A9-CB678DEF07EA}" presName="parTx" presStyleLbl="revTx" presStyleIdx="3" presStyleCnt="5">
        <dgm:presLayoutVars>
          <dgm:chMax val="0"/>
          <dgm:chPref val="0"/>
        </dgm:presLayoutVars>
      </dgm:prSet>
      <dgm:spPr/>
    </dgm:pt>
    <dgm:pt modelId="{05C5A5E6-CDDD-4176-9A55-6C5B484338BD}" type="pres">
      <dgm:prSet presAssocID="{BA2EF458-B91D-4072-8AF2-B741CFF44786}" presName="sibTrans" presStyleCnt="0"/>
      <dgm:spPr/>
    </dgm:pt>
    <dgm:pt modelId="{C1541DAE-DC52-47BF-9572-4AD3DB617637}" type="pres">
      <dgm:prSet presAssocID="{D6EB2830-7215-4EF4-8191-ABBC071A6767}" presName="compNode" presStyleCnt="0"/>
      <dgm:spPr/>
    </dgm:pt>
    <dgm:pt modelId="{323F5EFE-BA3E-4968-AE4D-EE4AF11C95A3}" type="pres">
      <dgm:prSet presAssocID="{D6EB2830-7215-4EF4-8191-ABBC071A6767}" presName="bgRect" presStyleLbl="bgShp" presStyleIdx="4" presStyleCnt="5"/>
      <dgm:spPr/>
    </dgm:pt>
    <dgm:pt modelId="{6A0796E0-0609-43E3-8931-262958BADCA8}" type="pres">
      <dgm:prSet presAssocID="{D6EB2830-7215-4EF4-8191-ABBC071A67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8811DA6D-4552-4494-A89B-035D6A9EC10B}" type="pres">
      <dgm:prSet presAssocID="{D6EB2830-7215-4EF4-8191-ABBC071A6767}" presName="spaceRect" presStyleCnt="0"/>
      <dgm:spPr/>
    </dgm:pt>
    <dgm:pt modelId="{585F936C-6D1E-47C9-B734-6D639717C877}" type="pres">
      <dgm:prSet presAssocID="{D6EB2830-7215-4EF4-8191-ABBC071A6767}" presName="parTx" presStyleLbl="revTx" presStyleIdx="4" presStyleCnt="5">
        <dgm:presLayoutVars>
          <dgm:chMax val="0"/>
          <dgm:chPref val="0"/>
        </dgm:presLayoutVars>
      </dgm:prSet>
      <dgm:spPr/>
    </dgm:pt>
  </dgm:ptLst>
  <dgm:cxnLst>
    <dgm:cxn modelId="{ABAD1E1A-3E98-488D-9F0C-926377D7B838}" type="presOf" srcId="{94ABFB13-3523-454F-A57B-85B9D0095C80}" destId="{B5DFEEA3-7348-473F-887C-623822928E13}" srcOrd="0" destOrd="0" presId="urn:microsoft.com/office/officeart/2018/2/layout/IconVerticalSolidList"/>
    <dgm:cxn modelId="{1417DB22-084D-4179-95A7-E29FF22E9D6F}" type="presOf" srcId="{0DCA37F5-2042-4D33-948A-15EBCAD157A9}" destId="{1BB44713-F767-40B4-85E0-DC8A24A6E87C}" srcOrd="0" destOrd="0" presId="urn:microsoft.com/office/officeart/2018/2/layout/IconVerticalSolidList"/>
    <dgm:cxn modelId="{9502342E-BA8D-4391-B0D7-2ECBF2845A7B}" srcId="{B5636E7B-B4DA-4D1A-9029-0E44AD32AEF0}" destId="{3B4ECA84-1484-45CD-B102-4D5458B71283}" srcOrd="1" destOrd="0" parTransId="{3B46F44C-F3C6-4A01-8DF5-DEE3D318AD8C}" sibTransId="{675CAB5E-8D10-46F2-B795-8BEB59F9CE01}"/>
    <dgm:cxn modelId="{9FC84D31-AE14-499F-AB47-356E3E007DA9}" type="presOf" srcId="{3B4ECA84-1484-45CD-B102-4D5458B71283}" destId="{49138660-D258-4BA4-9985-0CE0319877EE}" srcOrd="0" destOrd="0" presId="urn:microsoft.com/office/officeart/2018/2/layout/IconVerticalSolidList"/>
    <dgm:cxn modelId="{B59C8F50-4715-4B46-AFD5-7CCC84AD04FA}" type="presOf" srcId="{261511B8-FC00-476C-92A9-CB678DEF07EA}" destId="{AB7C8B78-E2D3-4E81-B1EC-64B9D47A94C5}" srcOrd="0" destOrd="0" presId="urn:microsoft.com/office/officeart/2018/2/layout/IconVerticalSolidList"/>
    <dgm:cxn modelId="{94E3B359-11E6-4CB4-B386-97F462032613}" srcId="{B5636E7B-B4DA-4D1A-9029-0E44AD32AEF0}" destId="{D6EB2830-7215-4EF4-8191-ABBC071A6767}" srcOrd="4" destOrd="0" parTransId="{A63609F9-29C5-486E-8066-FA82C3081BD6}" sibTransId="{33249F43-A0E8-4A3B-80A0-834827DD7246}"/>
    <dgm:cxn modelId="{EF190381-7C4D-4C9F-ACE0-4DF98FFB2708}" srcId="{B5636E7B-B4DA-4D1A-9029-0E44AD32AEF0}" destId="{261511B8-FC00-476C-92A9-CB678DEF07EA}" srcOrd="3" destOrd="0" parTransId="{E0EEC24B-5BAC-4384-87F0-3021285E9E2D}" sibTransId="{BA2EF458-B91D-4072-8AF2-B741CFF44786}"/>
    <dgm:cxn modelId="{8401A884-5890-4934-AC5E-195ADF49070B}" type="presOf" srcId="{D6EB2830-7215-4EF4-8191-ABBC071A6767}" destId="{585F936C-6D1E-47C9-B734-6D639717C877}" srcOrd="0" destOrd="0" presId="urn:microsoft.com/office/officeart/2018/2/layout/IconVerticalSolidList"/>
    <dgm:cxn modelId="{B454658E-7853-4919-97DD-D44717AF6337}" type="presOf" srcId="{B5636E7B-B4DA-4D1A-9029-0E44AD32AEF0}" destId="{13E98DF4-FCDF-424C-AB5D-D57DF8E4E8AB}" srcOrd="0" destOrd="0" presId="urn:microsoft.com/office/officeart/2018/2/layout/IconVerticalSolidList"/>
    <dgm:cxn modelId="{798FB9D7-9C8A-489B-895B-B968AD2B59BA}" srcId="{B5636E7B-B4DA-4D1A-9029-0E44AD32AEF0}" destId="{0DCA37F5-2042-4D33-948A-15EBCAD157A9}" srcOrd="2" destOrd="0" parTransId="{4319101B-F19E-4417-A498-BB5F5B1193F0}" sibTransId="{EDE4072A-1D23-4A0F-8164-5C7F438511CF}"/>
    <dgm:cxn modelId="{BB5A77E8-27E1-4E03-BBBA-BE9B61777819}" srcId="{B5636E7B-B4DA-4D1A-9029-0E44AD32AEF0}" destId="{94ABFB13-3523-454F-A57B-85B9D0095C80}" srcOrd="0" destOrd="0" parTransId="{55EE772C-2B64-4EB7-94C5-88750E198DA1}" sibTransId="{A444BD1A-9B08-403F-B6C1-1393E31F6CA1}"/>
    <dgm:cxn modelId="{13B29753-6908-4243-AFE4-0E34BC593677}" type="presParOf" srcId="{13E98DF4-FCDF-424C-AB5D-D57DF8E4E8AB}" destId="{4EDDB2E8-3154-40AE-B1B5-03E81CFC76CD}" srcOrd="0" destOrd="0" presId="urn:microsoft.com/office/officeart/2018/2/layout/IconVerticalSolidList"/>
    <dgm:cxn modelId="{37B20942-45B4-49C1-80D7-658A443CF481}" type="presParOf" srcId="{4EDDB2E8-3154-40AE-B1B5-03E81CFC76CD}" destId="{405D025A-9464-460C-A71D-FE128E009C33}" srcOrd="0" destOrd="0" presId="urn:microsoft.com/office/officeart/2018/2/layout/IconVerticalSolidList"/>
    <dgm:cxn modelId="{742F6BB7-97E5-4F46-B53F-A00D19431D39}" type="presParOf" srcId="{4EDDB2E8-3154-40AE-B1B5-03E81CFC76CD}" destId="{ED207E8A-3348-44DC-BD70-6B18F29368C0}" srcOrd="1" destOrd="0" presId="urn:microsoft.com/office/officeart/2018/2/layout/IconVerticalSolidList"/>
    <dgm:cxn modelId="{0FEEAE04-5259-4630-8DC0-74FF7041BF2F}" type="presParOf" srcId="{4EDDB2E8-3154-40AE-B1B5-03E81CFC76CD}" destId="{576F9789-C5FA-49A7-9260-32955DE9A2B1}" srcOrd="2" destOrd="0" presId="urn:microsoft.com/office/officeart/2018/2/layout/IconVerticalSolidList"/>
    <dgm:cxn modelId="{29E3DEA8-263D-4039-B47A-A45CCDF42111}" type="presParOf" srcId="{4EDDB2E8-3154-40AE-B1B5-03E81CFC76CD}" destId="{B5DFEEA3-7348-473F-887C-623822928E13}" srcOrd="3" destOrd="0" presId="urn:microsoft.com/office/officeart/2018/2/layout/IconVerticalSolidList"/>
    <dgm:cxn modelId="{B5479AE3-59A6-4245-B27A-873DD6491325}" type="presParOf" srcId="{13E98DF4-FCDF-424C-AB5D-D57DF8E4E8AB}" destId="{CADD1F3B-AEF3-42E5-8055-137794A6BA6E}" srcOrd="1" destOrd="0" presId="urn:microsoft.com/office/officeart/2018/2/layout/IconVerticalSolidList"/>
    <dgm:cxn modelId="{5BEE917D-ADC2-4810-B9F3-C3D9A8773C83}" type="presParOf" srcId="{13E98DF4-FCDF-424C-AB5D-D57DF8E4E8AB}" destId="{5570560E-30A2-463E-AED8-7AE2ED8B1278}" srcOrd="2" destOrd="0" presId="urn:microsoft.com/office/officeart/2018/2/layout/IconVerticalSolidList"/>
    <dgm:cxn modelId="{28DF3E0F-BA5F-4B4F-A128-AC839CC1CFDB}" type="presParOf" srcId="{5570560E-30A2-463E-AED8-7AE2ED8B1278}" destId="{F01054F7-7264-4EC4-8283-395147FC46AB}" srcOrd="0" destOrd="0" presId="urn:microsoft.com/office/officeart/2018/2/layout/IconVerticalSolidList"/>
    <dgm:cxn modelId="{03D56B68-F233-4750-8CF5-BD44DBC9873A}" type="presParOf" srcId="{5570560E-30A2-463E-AED8-7AE2ED8B1278}" destId="{DD33F333-3E90-495C-9FC8-4AFCDAF237EC}" srcOrd="1" destOrd="0" presId="urn:microsoft.com/office/officeart/2018/2/layout/IconVerticalSolidList"/>
    <dgm:cxn modelId="{09F9954E-D1E9-437B-A3AD-BCE967510B3F}" type="presParOf" srcId="{5570560E-30A2-463E-AED8-7AE2ED8B1278}" destId="{919DE0F6-8D7A-4887-A1A9-C52568AF76A9}" srcOrd="2" destOrd="0" presId="urn:microsoft.com/office/officeart/2018/2/layout/IconVerticalSolidList"/>
    <dgm:cxn modelId="{53668958-0E9A-47BF-B053-9D70E25D51C9}" type="presParOf" srcId="{5570560E-30A2-463E-AED8-7AE2ED8B1278}" destId="{49138660-D258-4BA4-9985-0CE0319877EE}" srcOrd="3" destOrd="0" presId="urn:microsoft.com/office/officeart/2018/2/layout/IconVerticalSolidList"/>
    <dgm:cxn modelId="{93C09694-7154-4FF0-8AF4-11D8D3DFBF4F}" type="presParOf" srcId="{13E98DF4-FCDF-424C-AB5D-D57DF8E4E8AB}" destId="{6618F031-CA80-41DB-811B-CB4EDCD58AEC}" srcOrd="3" destOrd="0" presId="urn:microsoft.com/office/officeart/2018/2/layout/IconVerticalSolidList"/>
    <dgm:cxn modelId="{62E87158-5BC6-4145-A8A7-FE186A21B549}" type="presParOf" srcId="{13E98DF4-FCDF-424C-AB5D-D57DF8E4E8AB}" destId="{D585BC1E-7E01-413D-BB39-31985EEE4CA6}" srcOrd="4" destOrd="0" presId="urn:microsoft.com/office/officeart/2018/2/layout/IconVerticalSolidList"/>
    <dgm:cxn modelId="{BF8BD9F3-041A-4B7A-A41C-EB49A69437A7}" type="presParOf" srcId="{D585BC1E-7E01-413D-BB39-31985EEE4CA6}" destId="{6B30EBAB-3503-4380-A5DA-D1DFC911BE3A}" srcOrd="0" destOrd="0" presId="urn:microsoft.com/office/officeart/2018/2/layout/IconVerticalSolidList"/>
    <dgm:cxn modelId="{DEBFE672-5A7E-41BA-8D38-F69FFA3D3D3E}" type="presParOf" srcId="{D585BC1E-7E01-413D-BB39-31985EEE4CA6}" destId="{3D56A1F3-42BC-458C-B90F-05F428C72954}" srcOrd="1" destOrd="0" presId="urn:microsoft.com/office/officeart/2018/2/layout/IconVerticalSolidList"/>
    <dgm:cxn modelId="{75D8026C-C406-4E29-A397-BE907A28A007}" type="presParOf" srcId="{D585BC1E-7E01-413D-BB39-31985EEE4CA6}" destId="{B782D8E0-092C-4FB3-B2B0-74F546CBE652}" srcOrd="2" destOrd="0" presId="urn:microsoft.com/office/officeart/2018/2/layout/IconVerticalSolidList"/>
    <dgm:cxn modelId="{8D8449CA-0B52-47A4-9FFC-F5BCC393EDF5}" type="presParOf" srcId="{D585BC1E-7E01-413D-BB39-31985EEE4CA6}" destId="{1BB44713-F767-40B4-85E0-DC8A24A6E87C}" srcOrd="3" destOrd="0" presId="urn:microsoft.com/office/officeart/2018/2/layout/IconVerticalSolidList"/>
    <dgm:cxn modelId="{37E1D302-0C44-44A1-A691-03F017E1D453}" type="presParOf" srcId="{13E98DF4-FCDF-424C-AB5D-D57DF8E4E8AB}" destId="{0FC4BD35-A6F9-449B-8417-C095EB749F37}" srcOrd="5" destOrd="0" presId="urn:microsoft.com/office/officeart/2018/2/layout/IconVerticalSolidList"/>
    <dgm:cxn modelId="{25631EF1-87EA-4B90-B32B-D76BDBB417C8}" type="presParOf" srcId="{13E98DF4-FCDF-424C-AB5D-D57DF8E4E8AB}" destId="{EB9C6C99-D7AE-431C-9FDF-38DE67778906}" srcOrd="6" destOrd="0" presId="urn:microsoft.com/office/officeart/2018/2/layout/IconVerticalSolidList"/>
    <dgm:cxn modelId="{CD6BAB32-EADB-4479-B941-746C93EA6AC1}" type="presParOf" srcId="{EB9C6C99-D7AE-431C-9FDF-38DE67778906}" destId="{51315536-2061-4937-9192-3C3EDA47C8D9}" srcOrd="0" destOrd="0" presId="urn:microsoft.com/office/officeart/2018/2/layout/IconVerticalSolidList"/>
    <dgm:cxn modelId="{46A79C59-8FFF-4E67-957D-402C6CD1DF83}" type="presParOf" srcId="{EB9C6C99-D7AE-431C-9FDF-38DE67778906}" destId="{C826FE47-688D-4682-9A90-20659101869D}" srcOrd="1" destOrd="0" presId="urn:microsoft.com/office/officeart/2018/2/layout/IconVerticalSolidList"/>
    <dgm:cxn modelId="{2A9181ED-C8B3-468F-871C-772DA7951C45}" type="presParOf" srcId="{EB9C6C99-D7AE-431C-9FDF-38DE67778906}" destId="{F31A54B0-B821-447B-AF6E-49272E540A46}" srcOrd="2" destOrd="0" presId="urn:microsoft.com/office/officeart/2018/2/layout/IconVerticalSolidList"/>
    <dgm:cxn modelId="{52F0C6AD-9653-4E50-8EDE-FE3C77E0667F}" type="presParOf" srcId="{EB9C6C99-D7AE-431C-9FDF-38DE67778906}" destId="{AB7C8B78-E2D3-4E81-B1EC-64B9D47A94C5}" srcOrd="3" destOrd="0" presId="urn:microsoft.com/office/officeart/2018/2/layout/IconVerticalSolidList"/>
    <dgm:cxn modelId="{D43B687A-2D1A-4E2A-A073-EC1E537E5448}" type="presParOf" srcId="{13E98DF4-FCDF-424C-AB5D-D57DF8E4E8AB}" destId="{05C5A5E6-CDDD-4176-9A55-6C5B484338BD}" srcOrd="7" destOrd="0" presId="urn:microsoft.com/office/officeart/2018/2/layout/IconVerticalSolidList"/>
    <dgm:cxn modelId="{5D37E175-D89A-4333-877A-FA7A64368F86}" type="presParOf" srcId="{13E98DF4-FCDF-424C-AB5D-D57DF8E4E8AB}" destId="{C1541DAE-DC52-47BF-9572-4AD3DB617637}" srcOrd="8" destOrd="0" presId="urn:microsoft.com/office/officeart/2018/2/layout/IconVerticalSolidList"/>
    <dgm:cxn modelId="{89720D6C-86F4-47B5-9E50-E08795318993}" type="presParOf" srcId="{C1541DAE-DC52-47BF-9572-4AD3DB617637}" destId="{323F5EFE-BA3E-4968-AE4D-EE4AF11C95A3}" srcOrd="0" destOrd="0" presId="urn:microsoft.com/office/officeart/2018/2/layout/IconVerticalSolidList"/>
    <dgm:cxn modelId="{B48A7A94-3488-44B3-BF09-D7654F37D4E5}" type="presParOf" srcId="{C1541DAE-DC52-47BF-9572-4AD3DB617637}" destId="{6A0796E0-0609-43E3-8931-262958BADCA8}" srcOrd="1" destOrd="0" presId="urn:microsoft.com/office/officeart/2018/2/layout/IconVerticalSolidList"/>
    <dgm:cxn modelId="{1D4E7B77-D7A4-4703-87AA-D17F252D54F4}" type="presParOf" srcId="{C1541DAE-DC52-47BF-9572-4AD3DB617637}" destId="{8811DA6D-4552-4494-A89B-035D6A9EC10B}" srcOrd="2" destOrd="0" presId="urn:microsoft.com/office/officeart/2018/2/layout/IconVerticalSolidList"/>
    <dgm:cxn modelId="{858E6999-F63E-4F59-A88D-CB6C6F4BE147}" type="presParOf" srcId="{C1541DAE-DC52-47BF-9572-4AD3DB617637}" destId="{585F936C-6D1E-47C9-B734-6D639717C8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56E793-0BED-4BEE-9276-C9BECCE7542D}" type="doc">
      <dgm:prSet loTypeId="urn:microsoft.com/office/officeart/2018/2/layout/IconVerticalSolidList" loCatId="icon" qsTypeId="urn:microsoft.com/office/officeart/2005/8/quickstyle/simple5" qsCatId="simple" csTypeId="urn:microsoft.com/office/officeart/2005/8/colors/accent2_2" csCatId="accent2" phldr="1"/>
      <dgm:spPr/>
      <dgm:t>
        <a:bodyPr/>
        <a:lstStyle/>
        <a:p>
          <a:endParaRPr lang="en-US"/>
        </a:p>
      </dgm:t>
    </dgm:pt>
    <dgm:pt modelId="{3C1240C3-520E-43E3-81B6-89275E79972C}">
      <dgm:prSet/>
      <dgm:spPr/>
      <dgm:t>
        <a:bodyPr/>
        <a:lstStyle/>
        <a:p>
          <a:pPr>
            <a:lnSpc>
              <a:spcPct val="100000"/>
            </a:lnSpc>
          </a:pPr>
          <a:r>
            <a:rPr lang="en-US"/>
            <a:t>KPI - 1 : Weekday Vs Weekend payment Statistics.</a:t>
          </a:r>
        </a:p>
      </dgm:t>
    </dgm:pt>
    <dgm:pt modelId="{26D750AE-564C-431D-98F5-1611FFFF81C4}" type="parTrans" cxnId="{C3DC25BF-5C5C-4602-8F4C-1902B9559E64}">
      <dgm:prSet/>
      <dgm:spPr/>
      <dgm:t>
        <a:bodyPr/>
        <a:lstStyle/>
        <a:p>
          <a:endParaRPr lang="en-US"/>
        </a:p>
      </dgm:t>
    </dgm:pt>
    <dgm:pt modelId="{04F848A1-BF8E-43A2-8A96-6748BA60A651}" type="sibTrans" cxnId="{C3DC25BF-5C5C-4602-8F4C-1902B9559E64}">
      <dgm:prSet/>
      <dgm:spPr/>
      <dgm:t>
        <a:bodyPr/>
        <a:lstStyle/>
        <a:p>
          <a:endParaRPr lang="en-US"/>
        </a:p>
      </dgm:t>
    </dgm:pt>
    <dgm:pt modelId="{E4C46C3B-B88C-455F-ABD2-17FE4F06D170}">
      <dgm:prSet/>
      <dgm:spPr/>
      <dgm:t>
        <a:bodyPr/>
        <a:lstStyle/>
        <a:p>
          <a:pPr>
            <a:lnSpc>
              <a:spcPct val="100000"/>
            </a:lnSpc>
          </a:pPr>
          <a:r>
            <a:rPr lang="en-US"/>
            <a:t>KPI - 2 : No. of Orders by review score 5 and payment type credit  card.</a:t>
          </a:r>
        </a:p>
      </dgm:t>
    </dgm:pt>
    <dgm:pt modelId="{38F836D3-D5C1-49B6-AE70-1355DD49F1D6}" type="parTrans" cxnId="{FB9A1A42-6257-4381-86EC-026CEA134545}">
      <dgm:prSet/>
      <dgm:spPr/>
      <dgm:t>
        <a:bodyPr/>
        <a:lstStyle/>
        <a:p>
          <a:endParaRPr lang="en-US"/>
        </a:p>
      </dgm:t>
    </dgm:pt>
    <dgm:pt modelId="{A16DEBD1-65F4-4768-BB79-4A9A266AEA42}" type="sibTrans" cxnId="{FB9A1A42-6257-4381-86EC-026CEA134545}">
      <dgm:prSet/>
      <dgm:spPr/>
      <dgm:t>
        <a:bodyPr/>
        <a:lstStyle/>
        <a:p>
          <a:endParaRPr lang="en-US"/>
        </a:p>
      </dgm:t>
    </dgm:pt>
    <dgm:pt modelId="{6E69CBCD-B05E-4EC8-AB34-907A28816D6F}">
      <dgm:prSet/>
      <dgm:spPr/>
      <dgm:t>
        <a:bodyPr/>
        <a:lstStyle/>
        <a:p>
          <a:pPr>
            <a:lnSpc>
              <a:spcPct val="100000"/>
            </a:lnSpc>
          </a:pPr>
          <a:r>
            <a:rPr lang="en-US"/>
            <a:t>KPI - 3 : Avg no .of days taken for order delivery for pet shop.</a:t>
          </a:r>
        </a:p>
      </dgm:t>
    </dgm:pt>
    <dgm:pt modelId="{EE2AF4A1-D30F-48C1-850F-358A3849E04B}" type="parTrans" cxnId="{F5E69261-808B-4FE9-9EAB-B60675FAD252}">
      <dgm:prSet/>
      <dgm:spPr/>
      <dgm:t>
        <a:bodyPr/>
        <a:lstStyle/>
        <a:p>
          <a:endParaRPr lang="en-US"/>
        </a:p>
      </dgm:t>
    </dgm:pt>
    <dgm:pt modelId="{12440DDE-89D6-4056-9E3D-3B868D0BFD5A}" type="sibTrans" cxnId="{F5E69261-808B-4FE9-9EAB-B60675FAD252}">
      <dgm:prSet/>
      <dgm:spPr/>
      <dgm:t>
        <a:bodyPr/>
        <a:lstStyle/>
        <a:p>
          <a:endParaRPr lang="en-US"/>
        </a:p>
      </dgm:t>
    </dgm:pt>
    <dgm:pt modelId="{322ABE29-D881-4691-A32B-A960EAFAE75F}">
      <dgm:prSet/>
      <dgm:spPr/>
      <dgm:t>
        <a:bodyPr/>
        <a:lstStyle/>
        <a:p>
          <a:pPr>
            <a:lnSpc>
              <a:spcPct val="100000"/>
            </a:lnSpc>
          </a:pPr>
          <a:r>
            <a:rPr lang="en-US"/>
            <a:t>KPI - 4 : Avg Price and Avg Payments for Sao Paulo city.</a:t>
          </a:r>
        </a:p>
      </dgm:t>
    </dgm:pt>
    <dgm:pt modelId="{36922AAF-F6BF-4813-AA27-3F27320A1084}" type="parTrans" cxnId="{A18B0086-E5D1-4D7A-B904-A1D56CA04228}">
      <dgm:prSet/>
      <dgm:spPr/>
      <dgm:t>
        <a:bodyPr/>
        <a:lstStyle/>
        <a:p>
          <a:endParaRPr lang="en-US"/>
        </a:p>
      </dgm:t>
    </dgm:pt>
    <dgm:pt modelId="{455E3810-A8D6-449E-BF68-6CB573E8788C}" type="sibTrans" cxnId="{A18B0086-E5D1-4D7A-B904-A1D56CA04228}">
      <dgm:prSet/>
      <dgm:spPr/>
      <dgm:t>
        <a:bodyPr/>
        <a:lstStyle/>
        <a:p>
          <a:endParaRPr lang="en-US"/>
        </a:p>
      </dgm:t>
    </dgm:pt>
    <dgm:pt modelId="{CFA30B07-22E1-48D5-9D64-A2179066A733}">
      <dgm:prSet/>
      <dgm:spPr/>
      <dgm:t>
        <a:bodyPr/>
        <a:lstStyle/>
        <a:p>
          <a:pPr>
            <a:lnSpc>
              <a:spcPct val="100000"/>
            </a:lnSpc>
          </a:pPr>
          <a:r>
            <a:rPr lang="en-US"/>
            <a:t>KPI - 5 : Average Shipping days Vs Review score.</a:t>
          </a:r>
        </a:p>
      </dgm:t>
    </dgm:pt>
    <dgm:pt modelId="{A7D9C373-24E3-4253-80C9-B33B7A235EF5}" type="parTrans" cxnId="{981B85FC-EC71-4FD7-9CF7-1C951B114297}">
      <dgm:prSet/>
      <dgm:spPr/>
      <dgm:t>
        <a:bodyPr/>
        <a:lstStyle/>
        <a:p>
          <a:endParaRPr lang="en-US"/>
        </a:p>
      </dgm:t>
    </dgm:pt>
    <dgm:pt modelId="{81E060FD-9D1F-46D0-BE18-9FD081ACA25C}" type="sibTrans" cxnId="{981B85FC-EC71-4FD7-9CF7-1C951B114297}">
      <dgm:prSet/>
      <dgm:spPr/>
      <dgm:t>
        <a:bodyPr/>
        <a:lstStyle/>
        <a:p>
          <a:endParaRPr lang="en-US"/>
        </a:p>
      </dgm:t>
    </dgm:pt>
    <dgm:pt modelId="{7D41E172-8FD1-4115-BA6C-51DBE0D99D8C}" type="pres">
      <dgm:prSet presAssocID="{AF56E793-0BED-4BEE-9276-C9BECCE7542D}" presName="root" presStyleCnt="0">
        <dgm:presLayoutVars>
          <dgm:dir/>
          <dgm:resizeHandles val="exact"/>
        </dgm:presLayoutVars>
      </dgm:prSet>
      <dgm:spPr/>
    </dgm:pt>
    <dgm:pt modelId="{CAE86486-2A96-4970-81AE-E246AF281613}" type="pres">
      <dgm:prSet presAssocID="{3C1240C3-520E-43E3-81B6-89275E79972C}" presName="compNode" presStyleCnt="0"/>
      <dgm:spPr/>
    </dgm:pt>
    <dgm:pt modelId="{A20D4393-D7D2-4278-B3F8-2BFE211D27F1}" type="pres">
      <dgm:prSet presAssocID="{3C1240C3-520E-43E3-81B6-89275E79972C}" presName="bgRect" presStyleLbl="bgShp" presStyleIdx="0" presStyleCnt="5"/>
      <dgm:spPr/>
    </dgm:pt>
    <dgm:pt modelId="{56FACBF3-0093-4099-B27E-8644C4041B12}" type="pres">
      <dgm:prSet presAssocID="{3C1240C3-520E-43E3-81B6-89275E79972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ggy Bank"/>
        </a:ext>
      </dgm:extLst>
    </dgm:pt>
    <dgm:pt modelId="{07DCCEAF-92A9-4F77-924F-D48733F1BC38}" type="pres">
      <dgm:prSet presAssocID="{3C1240C3-520E-43E3-81B6-89275E79972C}" presName="spaceRect" presStyleCnt="0"/>
      <dgm:spPr/>
    </dgm:pt>
    <dgm:pt modelId="{106B5C82-951A-4510-9EED-690B52196226}" type="pres">
      <dgm:prSet presAssocID="{3C1240C3-520E-43E3-81B6-89275E79972C}" presName="parTx" presStyleLbl="revTx" presStyleIdx="0" presStyleCnt="5">
        <dgm:presLayoutVars>
          <dgm:chMax val="0"/>
          <dgm:chPref val="0"/>
        </dgm:presLayoutVars>
      </dgm:prSet>
      <dgm:spPr/>
    </dgm:pt>
    <dgm:pt modelId="{B9484BAC-013C-4199-B90A-9698F2D12AA3}" type="pres">
      <dgm:prSet presAssocID="{04F848A1-BF8E-43A2-8A96-6748BA60A651}" presName="sibTrans" presStyleCnt="0"/>
      <dgm:spPr/>
    </dgm:pt>
    <dgm:pt modelId="{B5AE2943-B881-47AE-B2E8-DD88AFDEEB95}" type="pres">
      <dgm:prSet presAssocID="{E4C46C3B-B88C-455F-ABD2-17FE4F06D170}" presName="compNode" presStyleCnt="0"/>
      <dgm:spPr/>
    </dgm:pt>
    <dgm:pt modelId="{D90E29EB-99FC-4E6E-B43C-6E9878559478}" type="pres">
      <dgm:prSet presAssocID="{E4C46C3B-B88C-455F-ABD2-17FE4F06D170}" presName="bgRect" presStyleLbl="bgShp" presStyleIdx="1" presStyleCnt="5"/>
      <dgm:spPr/>
    </dgm:pt>
    <dgm:pt modelId="{34370473-F741-4561-AEDD-A1FAFCD4B0C7}" type="pres">
      <dgm:prSet presAssocID="{E4C46C3B-B88C-455F-ABD2-17FE4F06D1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6E8F4093-C395-4408-BDC6-745918D13341}" type="pres">
      <dgm:prSet presAssocID="{E4C46C3B-B88C-455F-ABD2-17FE4F06D170}" presName="spaceRect" presStyleCnt="0"/>
      <dgm:spPr/>
    </dgm:pt>
    <dgm:pt modelId="{66D3B421-134A-4DCF-934E-EF5AE515D788}" type="pres">
      <dgm:prSet presAssocID="{E4C46C3B-B88C-455F-ABD2-17FE4F06D170}" presName="parTx" presStyleLbl="revTx" presStyleIdx="1" presStyleCnt="5">
        <dgm:presLayoutVars>
          <dgm:chMax val="0"/>
          <dgm:chPref val="0"/>
        </dgm:presLayoutVars>
      </dgm:prSet>
      <dgm:spPr/>
    </dgm:pt>
    <dgm:pt modelId="{58849F8C-D90C-415E-9F75-5CF194983AE1}" type="pres">
      <dgm:prSet presAssocID="{A16DEBD1-65F4-4768-BB79-4A9A266AEA42}" presName="sibTrans" presStyleCnt="0"/>
      <dgm:spPr/>
    </dgm:pt>
    <dgm:pt modelId="{7B95F31F-D5B1-4DBA-AF44-C1F5DBD8BE38}" type="pres">
      <dgm:prSet presAssocID="{6E69CBCD-B05E-4EC8-AB34-907A28816D6F}" presName="compNode" presStyleCnt="0"/>
      <dgm:spPr/>
    </dgm:pt>
    <dgm:pt modelId="{CB1C9898-0641-4B13-BBE2-F3394FBE11A6}" type="pres">
      <dgm:prSet presAssocID="{6E69CBCD-B05E-4EC8-AB34-907A28816D6F}" presName="bgRect" presStyleLbl="bgShp" presStyleIdx="2" presStyleCnt="5"/>
      <dgm:spPr/>
    </dgm:pt>
    <dgm:pt modelId="{5BC6AF68-7286-422A-B8B2-A1414198DEDF}" type="pres">
      <dgm:prSet presAssocID="{6E69CBCD-B05E-4EC8-AB34-907A28816D6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t"/>
        </a:ext>
      </dgm:extLst>
    </dgm:pt>
    <dgm:pt modelId="{9B856E22-D599-4527-A919-A771B899BDA3}" type="pres">
      <dgm:prSet presAssocID="{6E69CBCD-B05E-4EC8-AB34-907A28816D6F}" presName="spaceRect" presStyleCnt="0"/>
      <dgm:spPr/>
    </dgm:pt>
    <dgm:pt modelId="{98E1D64A-9DE1-4ED0-9E30-3749F8D5FEC9}" type="pres">
      <dgm:prSet presAssocID="{6E69CBCD-B05E-4EC8-AB34-907A28816D6F}" presName="parTx" presStyleLbl="revTx" presStyleIdx="2" presStyleCnt="5">
        <dgm:presLayoutVars>
          <dgm:chMax val="0"/>
          <dgm:chPref val="0"/>
        </dgm:presLayoutVars>
      </dgm:prSet>
      <dgm:spPr/>
    </dgm:pt>
    <dgm:pt modelId="{60203D39-7719-4293-AA37-4A4372C08DB7}" type="pres">
      <dgm:prSet presAssocID="{12440DDE-89D6-4056-9E3D-3B868D0BFD5A}" presName="sibTrans" presStyleCnt="0"/>
      <dgm:spPr/>
    </dgm:pt>
    <dgm:pt modelId="{F5881086-1A0A-4B3D-9BB3-EA7D4A8F5F40}" type="pres">
      <dgm:prSet presAssocID="{322ABE29-D881-4691-A32B-A960EAFAE75F}" presName="compNode" presStyleCnt="0"/>
      <dgm:spPr/>
    </dgm:pt>
    <dgm:pt modelId="{1ABD7ACB-3CB8-4DC0-9FE2-2938CD38F10F}" type="pres">
      <dgm:prSet presAssocID="{322ABE29-D881-4691-A32B-A960EAFAE75F}" presName="bgRect" presStyleLbl="bgShp" presStyleIdx="3" presStyleCnt="5"/>
      <dgm:spPr/>
    </dgm:pt>
    <dgm:pt modelId="{E923BEFC-B120-45E9-A799-0225CBBA938E}" type="pres">
      <dgm:prSet presAssocID="{322ABE29-D881-4691-A32B-A960EAFAE75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CCA0F5DB-EA14-4FD7-9DFE-B460A89FC19B}" type="pres">
      <dgm:prSet presAssocID="{322ABE29-D881-4691-A32B-A960EAFAE75F}" presName="spaceRect" presStyleCnt="0"/>
      <dgm:spPr/>
    </dgm:pt>
    <dgm:pt modelId="{EA6BCA64-1C46-48A3-81F6-A9C0A54BCEEC}" type="pres">
      <dgm:prSet presAssocID="{322ABE29-D881-4691-A32B-A960EAFAE75F}" presName="parTx" presStyleLbl="revTx" presStyleIdx="3" presStyleCnt="5">
        <dgm:presLayoutVars>
          <dgm:chMax val="0"/>
          <dgm:chPref val="0"/>
        </dgm:presLayoutVars>
      </dgm:prSet>
      <dgm:spPr/>
    </dgm:pt>
    <dgm:pt modelId="{DE02A943-852E-40E4-8F54-7E29DC041120}" type="pres">
      <dgm:prSet presAssocID="{455E3810-A8D6-449E-BF68-6CB573E8788C}" presName="sibTrans" presStyleCnt="0"/>
      <dgm:spPr/>
    </dgm:pt>
    <dgm:pt modelId="{74A55791-8226-43B6-850F-37E20FE0F0BF}" type="pres">
      <dgm:prSet presAssocID="{CFA30B07-22E1-48D5-9D64-A2179066A733}" presName="compNode" presStyleCnt="0"/>
      <dgm:spPr/>
    </dgm:pt>
    <dgm:pt modelId="{CFD79C2E-88FE-440C-8D30-81D299F48B56}" type="pres">
      <dgm:prSet presAssocID="{CFA30B07-22E1-48D5-9D64-A2179066A733}" presName="bgRect" presStyleLbl="bgShp" presStyleIdx="4" presStyleCnt="5"/>
      <dgm:spPr/>
    </dgm:pt>
    <dgm:pt modelId="{32799B0E-6D96-4318-8AF9-D22E2D381486}" type="pres">
      <dgm:prSet presAssocID="{CFA30B07-22E1-48D5-9D64-A2179066A7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humbs Up Sign"/>
        </a:ext>
      </dgm:extLst>
    </dgm:pt>
    <dgm:pt modelId="{FF8B8F36-1587-47EE-BF7E-8045FC4BFDA8}" type="pres">
      <dgm:prSet presAssocID="{CFA30B07-22E1-48D5-9D64-A2179066A733}" presName="spaceRect" presStyleCnt="0"/>
      <dgm:spPr/>
    </dgm:pt>
    <dgm:pt modelId="{C5516DE7-76F7-4851-802F-F479210C1162}" type="pres">
      <dgm:prSet presAssocID="{CFA30B07-22E1-48D5-9D64-A2179066A733}" presName="parTx" presStyleLbl="revTx" presStyleIdx="4" presStyleCnt="5">
        <dgm:presLayoutVars>
          <dgm:chMax val="0"/>
          <dgm:chPref val="0"/>
        </dgm:presLayoutVars>
      </dgm:prSet>
      <dgm:spPr/>
    </dgm:pt>
  </dgm:ptLst>
  <dgm:cxnLst>
    <dgm:cxn modelId="{9371CC2D-EA5F-42AC-BCC3-46507C9250E4}" type="presOf" srcId="{3C1240C3-520E-43E3-81B6-89275E79972C}" destId="{106B5C82-951A-4510-9EED-690B52196226}" srcOrd="0" destOrd="0" presId="urn:microsoft.com/office/officeart/2018/2/layout/IconVerticalSolidList"/>
    <dgm:cxn modelId="{F5E69261-808B-4FE9-9EAB-B60675FAD252}" srcId="{AF56E793-0BED-4BEE-9276-C9BECCE7542D}" destId="{6E69CBCD-B05E-4EC8-AB34-907A28816D6F}" srcOrd="2" destOrd="0" parTransId="{EE2AF4A1-D30F-48C1-850F-358A3849E04B}" sibTransId="{12440DDE-89D6-4056-9E3D-3B868D0BFD5A}"/>
    <dgm:cxn modelId="{FB9A1A42-6257-4381-86EC-026CEA134545}" srcId="{AF56E793-0BED-4BEE-9276-C9BECCE7542D}" destId="{E4C46C3B-B88C-455F-ABD2-17FE4F06D170}" srcOrd="1" destOrd="0" parTransId="{38F836D3-D5C1-49B6-AE70-1355DD49F1D6}" sibTransId="{A16DEBD1-65F4-4768-BB79-4A9A266AEA42}"/>
    <dgm:cxn modelId="{A18B0086-E5D1-4D7A-B904-A1D56CA04228}" srcId="{AF56E793-0BED-4BEE-9276-C9BECCE7542D}" destId="{322ABE29-D881-4691-A32B-A960EAFAE75F}" srcOrd="3" destOrd="0" parTransId="{36922AAF-F6BF-4813-AA27-3F27320A1084}" sibTransId="{455E3810-A8D6-449E-BF68-6CB573E8788C}"/>
    <dgm:cxn modelId="{8E94609B-1098-419A-8640-A7D5A6E0E22A}" type="presOf" srcId="{E4C46C3B-B88C-455F-ABD2-17FE4F06D170}" destId="{66D3B421-134A-4DCF-934E-EF5AE515D788}" srcOrd="0" destOrd="0" presId="urn:microsoft.com/office/officeart/2018/2/layout/IconVerticalSolidList"/>
    <dgm:cxn modelId="{C4C082B0-9F73-4964-B189-09D1D8FBF119}" type="presOf" srcId="{AF56E793-0BED-4BEE-9276-C9BECCE7542D}" destId="{7D41E172-8FD1-4115-BA6C-51DBE0D99D8C}" srcOrd="0" destOrd="0" presId="urn:microsoft.com/office/officeart/2018/2/layout/IconVerticalSolidList"/>
    <dgm:cxn modelId="{2CC338B1-987D-4D38-8D93-11EA6F687CC6}" type="presOf" srcId="{322ABE29-D881-4691-A32B-A960EAFAE75F}" destId="{EA6BCA64-1C46-48A3-81F6-A9C0A54BCEEC}" srcOrd="0" destOrd="0" presId="urn:microsoft.com/office/officeart/2018/2/layout/IconVerticalSolidList"/>
    <dgm:cxn modelId="{A5932AB3-5BA1-4518-A2BF-72AF6FCCCA64}" type="presOf" srcId="{CFA30B07-22E1-48D5-9D64-A2179066A733}" destId="{C5516DE7-76F7-4851-802F-F479210C1162}" srcOrd="0" destOrd="0" presId="urn:microsoft.com/office/officeart/2018/2/layout/IconVerticalSolidList"/>
    <dgm:cxn modelId="{C3DC25BF-5C5C-4602-8F4C-1902B9559E64}" srcId="{AF56E793-0BED-4BEE-9276-C9BECCE7542D}" destId="{3C1240C3-520E-43E3-81B6-89275E79972C}" srcOrd="0" destOrd="0" parTransId="{26D750AE-564C-431D-98F5-1611FFFF81C4}" sibTransId="{04F848A1-BF8E-43A2-8A96-6748BA60A651}"/>
    <dgm:cxn modelId="{3EB62CC9-2C29-4110-BBC8-1616B4E73407}" type="presOf" srcId="{6E69CBCD-B05E-4EC8-AB34-907A28816D6F}" destId="{98E1D64A-9DE1-4ED0-9E30-3749F8D5FEC9}" srcOrd="0" destOrd="0" presId="urn:microsoft.com/office/officeart/2018/2/layout/IconVerticalSolidList"/>
    <dgm:cxn modelId="{981B85FC-EC71-4FD7-9CF7-1C951B114297}" srcId="{AF56E793-0BED-4BEE-9276-C9BECCE7542D}" destId="{CFA30B07-22E1-48D5-9D64-A2179066A733}" srcOrd="4" destOrd="0" parTransId="{A7D9C373-24E3-4253-80C9-B33B7A235EF5}" sibTransId="{81E060FD-9D1F-46D0-BE18-9FD081ACA25C}"/>
    <dgm:cxn modelId="{D6EFC333-411E-4244-8724-90E2CFC2B364}" type="presParOf" srcId="{7D41E172-8FD1-4115-BA6C-51DBE0D99D8C}" destId="{CAE86486-2A96-4970-81AE-E246AF281613}" srcOrd="0" destOrd="0" presId="urn:microsoft.com/office/officeart/2018/2/layout/IconVerticalSolidList"/>
    <dgm:cxn modelId="{D8B69946-FEC2-4919-81D6-F67EC3B09AAA}" type="presParOf" srcId="{CAE86486-2A96-4970-81AE-E246AF281613}" destId="{A20D4393-D7D2-4278-B3F8-2BFE211D27F1}" srcOrd="0" destOrd="0" presId="urn:microsoft.com/office/officeart/2018/2/layout/IconVerticalSolidList"/>
    <dgm:cxn modelId="{023510AD-F340-4C68-8223-E9A856B43F47}" type="presParOf" srcId="{CAE86486-2A96-4970-81AE-E246AF281613}" destId="{56FACBF3-0093-4099-B27E-8644C4041B12}" srcOrd="1" destOrd="0" presId="urn:microsoft.com/office/officeart/2018/2/layout/IconVerticalSolidList"/>
    <dgm:cxn modelId="{BAA6E2EA-CE82-47F8-9EBF-75F8ED91ADC5}" type="presParOf" srcId="{CAE86486-2A96-4970-81AE-E246AF281613}" destId="{07DCCEAF-92A9-4F77-924F-D48733F1BC38}" srcOrd="2" destOrd="0" presId="urn:microsoft.com/office/officeart/2018/2/layout/IconVerticalSolidList"/>
    <dgm:cxn modelId="{6CEE55A3-A25B-4851-9F31-D4154372C8F3}" type="presParOf" srcId="{CAE86486-2A96-4970-81AE-E246AF281613}" destId="{106B5C82-951A-4510-9EED-690B52196226}" srcOrd="3" destOrd="0" presId="urn:microsoft.com/office/officeart/2018/2/layout/IconVerticalSolidList"/>
    <dgm:cxn modelId="{0F16B300-59DE-437E-80DF-CC392F125093}" type="presParOf" srcId="{7D41E172-8FD1-4115-BA6C-51DBE0D99D8C}" destId="{B9484BAC-013C-4199-B90A-9698F2D12AA3}" srcOrd="1" destOrd="0" presId="urn:microsoft.com/office/officeart/2018/2/layout/IconVerticalSolidList"/>
    <dgm:cxn modelId="{FCE70475-7075-4077-8E63-470D725104FC}" type="presParOf" srcId="{7D41E172-8FD1-4115-BA6C-51DBE0D99D8C}" destId="{B5AE2943-B881-47AE-B2E8-DD88AFDEEB95}" srcOrd="2" destOrd="0" presId="urn:microsoft.com/office/officeart/2018/2/layout/IconVerticalSolidList"/>
    <dgm:cxn modelId="{ACD3FDAD-0D14-4DD8-9D06-2A789113C7A6}" type="presParOf" srcId="{B5AE2943-B881-47AE-B2E8-DD88AFDEEB95}" destId="{D90E29EB-99FC-4E6E-B43C-6E9878559478}" srcOrd="0" destOrd="0" presId="urn:microsoft.com/office/officeart/2018/2/layout/IconVerticalSolidList"/>
    <dgm:cxn modelId="{D95F38F0-C99E-43A8-9B67-2E5B4788A42C}" type="presParOf" srcId="{B5AE2943-B881-47AE-B2E8-DD88AFDEEB95}" destId="{34370473-F741-4561-AEDD-A1FAFCD4B0C7}" srcOrd="1" destOrd="0" presId="urn:microsoft.com/office/officeart/2018/2/layout/IconVerticalSolidList"/>
    <dgm:cxn modelId="{9184AD5B-F989-4C36-9414-057D0030B29B}" type="presParOf" srcId="{B5AE2943-B881-47AE-B2E8-DD88AFDEEB95}" destId="{6E8F4093-C395-4408-BDC6-745918D13341}" srcOrd="2" destOrd="0" presId="urn:microsoft.com/office/officeart/2018/2/layout/IconVerticalSolidList"/>
    <dgm:cxn modelId="{D5D2BF3E-0C55-436C-9629-D0E791BF2BDA}" type="presParOf" srcId="{B5AE2943-B881-47AE-B2E8-DD88AFDEEB95}" destId="{66D3B421-134A-4DCF-934E-EF5AE515D788}" srcOrd="3" destOrd="0" presId="urn:microsoft.com/office/officeart/2018/2/layout/IconVerticalSolidList"/>
    <dgm:cxn modelId="{8C5C8AE4-5C9E-4BC8-BE55-B4226F3B02B7}" type="presParOf" srcId="{7D41E172-8FD1-4115-BA6C-51DBE0D99D8C}" destId="{58849F8C-D90C-415E-9F75-5CF194983AE1}" srcOrd="3" destOrd="0" presId="urn:microsoft.com/office/officeart/2018/2/layout/IconVerticalSolidList"/>
    <dgm:cxn modelId="{C5A4AE0B-6327-4655-8A6F-F3B2787FBCE7}" type="presParOf" srcId="{7D41E172-8FD1-4115-BA6C-51DBE0D99D8C}" destId="{7B95F31F-D5B1-4DBA-AF44-C1F5DBD8BE38}" srcOrd="4" destOrd="0" presId="urn:microsoft.com/office/officeart/2018/2/layout/IconVerticalSolidList"/>
    <dgm:cxn modelId="{C04C4EB0-FF0E-4D4A-ADCB-CD8BC6FC050C}" type="presParOf" srcId="{7B95F31F-D5B1-4DBA-AF44-C1F5DBD8BE38}" destId="{CB1C9898-0641-4B13-BBE2-F3394FBE11A6}" srcOrd="0" destOrd="0" presId="urn:microsoft.com/office/officeart/2018/2/layout/IconVerticalSolidList"/>
    <dgm:cxn modelId="{DB30478B-14A7-40CE-8318-FD907EB38661}" type="presParOf" srcId="{7B95F31F-D5B1-4DBA-AF44-C1F5DBD8BE38}" destId="{5BC6AF68-7286-422A-B8B2-A1414198DEDF}" srcOrd="1" destOrd="0" presId="urn:microsoft.com/office/officeart/2018/2/layout/IconVerticalSolidList"/>
    <dgm:cxn modelId="{2FC48175-4F0C-4A2F-A578-3F50D9A31BFF}" type="presParOf" srcId="{7B95F31F-D5B1-4DBA-AF44-C1F5DBD8BE38}" destId="{9B856E22-D599-4527-A919-A771B899BDA3}" srcOrd="2" destOrd="0" presId="urn:microsoft.com/office/officeart/2018/2/layout/IconVerticalSolidList"/>
    <dgm:cxn modelId="{C1DA6CCD-5711-40A5-A53A-09B6DB403DC1}" type="presParOf" srcId="{7B95F31F-D5B1-4DBA-AF44-C1F5DBD8BE38}" destId="{98E1D64A-9DE1-4ED0-9E30-3749F8D5FEC9}" srcOrd="3" destOrd="0" presId="urn:microsoft.com/office/officeart/2018/2/layout/IconVerticalSolidList"/>
    <dgm:cxn modelId="{A0E1B09E-7009-421F-A10A-CBB5A4FCEFEE}" type="presParOf" srcId="{7D41E172-8FD1-4115-BA6C-51DBE0D99D8C}" destId="{60203D39-7719-4293-AA37-4A4372C08DB7}" srcOrd="5" destOrd="0" presId="urn:microsoft.com/office/officeart/2018/2/layout/IconVerticalSolidList"/>
    <dgm:cxn modelId="{D42C1E9C-5881-4D9B-9D85-B42A0144AC52}" type="presParOf" srcId="{7D41E172-8FD1-4115-BA6C-51DBE0D99D8C}" destId="{F5881086-1A0A-4B3D-9BB3-EA7D4A8F5F40}" srcOrd="6" destOrd="0" presId="urn:microsoft.com/office/officeart/2018/2/layout/IconVerticalSolidList"/>
    <dgm:cxn modelId="{98B54FBA-760A-46B8-82AF-729EF8B054DA}" type="presParOf" srcId="{F5881086-1A0A-4B3D-9BB3-EA7D4A8F5F40}" destId="{1ABD7ACB-3CB8-4DC0-9FE2-2938CD38F10F}" srcOrd="0" destOrd="0" presId="urn:microsoft.com/office/officeart/2018/2/layout/IconVerticalSolidList"/>
    <dgm:cxn modelId="{404AD3D3-D132-443E-AF73-EE1C9AA02B2D}" type="presParOf" srcId="{F5881086-1A0A-4B3D-9BB3-EA7D4A8F5F40}" destId="{E923BEFC-B120-45E9-A799-0225CBBA938E}" srcOrd="1" destOrd="0" presId="urn:microsoft.com/office/officeart/2018/2/layout/IconVerticalSolidList"/>
    <dgm:cxn modelId="{B40D86DE-BF5E-4452-AF7F-7F374076CBD1}" type="presParOf" srcId="{F5881086-1A0A-4B3D-9BB3-EA7D4A8F5F40}" destId="{CCA0F5DB-EA14-4FD7-9DFE-B460A89FC19B}" srcOrd="2" destOrd="0" presId="urn:microsoft.com/office/officeart/2018/2/layout/IconVerticalSolidList"/>
    <dgm:cxn modelId="{6EEA48C1-4064-4F01-9E00-A75B657625FF}" type="presParOf" srcId="{F5881086-1A0A-4B3D-9BB3-EA7D4A8F5F40}" destId="{EA6BCA64-1C46-48A3-81F6-A9C0A54BCEEC}" srcOrd="3" destOrd="0" presId="urn:microsoft.com/office/officeart/2018/2/layout/IconVerticalSolidList"/>
    <dgm:cxn modelId="{C8A332B5-9463-4064-8BF3-FD393C6114AB}" type="presParOf" srcId="{7D41E172-8FD1-4115-BA6C-51DBE0D99D8C}" destId="{DE02A943-852E-40E4-8F54-7E29DC041120}" srcOrd="7" destOrd="0" presId="urn:microsoft.com/office/officeart/2018/2/layout/IconVerticalSolidList"/>
    <dgm:cxn modelId="{A48E9291-291F-402B-B5F3-A474C94459B3}" type="presParOf" srcId="{7D41E172-8FD1-4115-BA6C-51DBE0D99D8C}" destId="{74A55791-8226-43B6-850F-37E20FE0F0BF}" srcOrd="8" destOrd="0" presId="urn:microsoft.com/office/officeart/2018/2/layout/IconVerticalSolidList"/>
    <dgm:cxn modelId="{D473D85B-5C2F-43AC-A725-715F6B03BAAF}" type="presParOf" srcId="{74A55791-8226-43B6-850F-37E20FE0F0BF}" destId="{CFD79C2E-88FE-440C-8D30-81D299F48B56}" srcOrd="0" destOrd="0" presId="urn:microsoft.com/office/officeart/2018/2/layout/IconVerticalSolidList"/>
    <dgm:cxn modelId="{E0D850FE-5E9D-4674-A87A-02855C679AEE}" type="presParOf" srcId="{74A55791-8226-43B6-850F-37E20FE0F0BF}" destId="{32799B0E-6D96-4318-8AF9-D22E2D381486}" srcOrd="1" destOrd="0" presId="urn:microsoft.com/office/officeart/2018/2/layout/IconVerticalSolidList"/>
    <dgm:cxn modelId="{48718434-9458-42B9-880A-C4E1F86D1224}" type="presParOf" srcId="{74A55791-8226-43B6-850F-37E20FE0F0BF}" destId="{FF8B8F36-1587-47EE-BF7E-8045FC4BFDA8}" srcOrd="2" destOrd="0" presId="urn:microsoft.com/office/officeart/2018/2/layout/IconVerticalSolidList"/>
    <dgm:cxn modelId="{EACB844F-DED9-445D-B0AE-CCB542F2C1AF}" type="presParOf" srcId="{74A55791-8226-43B6-850F-37E20FE0F0BF}" destId="{C5516DE7-76F7-4851-802F-F479210C116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CEB7F-E7A0-4FCA-83AE-94F752B4B139}">
      <dsp:nvSpPr>
        <dsp:cNvPr id="0" name=""/>
        <dsp:cNvSpPr/>
      </dsp:nvSpPr>
      <dsp:spPr>
        <a:xfrm>
          <a:off x="0" y="48581"/>
          <a:ext cx="8915400" cy="67158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Revathi</a:t>
          </a:r>
        </a:p>
      </dsp:txBody>
      <dsp:txXfrm>
        <a:off x="32784" y="81365"/>
        <a:ext cx="8849832" cy="606012"/>
      </dsp:txXfrm>
    </dsp:sp>
    <dsp:sp modelId="{C0EF3B15-09C9-475B-A5D9-CC93F95AE015}">
      <dsp:nvSpPr>
        <dsp:cNvPr id="0" name=""/>
        <dsp:cNvSpPr/>
      </dsp:nvSpPr>
      <dsp:spPr>
        <a:xfrm>
          <a:off x="0" y="800801"/>
          <a:ext cx="8915400" cy="67158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Vaishanvi</a:t>
          </a:r>
        </a:p>
      </dsp:txBody>
      <dsp:txXfrm>
        <a:off x="32784" y="833585"/>
        <a:ext cx="8849832" cy="606012"/>
      </dsp:txXfrm>
    </dsp:sp>
    <dsp:sp modelId="{3ED3FB00-695F-401B-95CA-D7DC23BE07F0}">
      <dsp:nvSpPr>
        <dsp:cNvPr id="0" name=""/>
        <dsp:cNvSpPr/>
      </dsp:nvSpPr>
      <dsp:spPr>
        <a:xfrm>
          <a:off x="0" y="1553021"/>
          <a:ext cx="8915400" cy="67158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Siva Rama Krishna Reddy</a:t>
          </a:r>
        </a:p>
      </dsp:txBody>
      <dsp:txXfrm>
        <a:off x="32784" y="1585805"/>
        <a:ext cx="8849832" cy="606012"/>
      </dsp:txXfrm>
    </dsp:sp>
    <dsp:sp modelId="{37591F09-1C93-4D3D-AC51-C4DF29D16B55}">
      <dsp:nvSpPr>
        <dsp:cNvPr id="0" name=""/>
        <dsp:cNvSpPr/>
      </dsp:nvSpPr>
      <dsp:spPr>
        <a:xfrm>
          <a:off x="0" y="2305241"/>
          <a:ext cx="8915400" cy="67158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Sagar </a:t>
          </a:r>
        </a:p>
      </dsp:txBody>
      <dsp:txXfrm>
        <a:off x="32784" y="2338025"/>
        <a:ext cx="8849832" cy="606012"/>
      </dsp:txXfrm>
    </dsp:sp>
    <dsp:sp modelId="{7C51CAE9-A1D4-410A-BE45-5E9898B4875D}">
      <dsp:nvSpPr>
        <dsp:cNvPr id="0" name=""/>
        <dsp:cNvSpPr/>
      </dsp:nvSpPr>
      <dsp:spPr>
        <a:xfrm>
          <a:off x="0" y="3057460"/>
          <a:ext cx="8915400" cy="671580"/>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Nagendra</a:t>
          </a:r>
        </a:p>
      </dsp:txBody>
      <dsp:txXfrm>
        <a:off x="32784" y="3090244"/>
        <a:ext cx="88498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7793A-2D13-4D25-BCB3-13D7AD2A008C}">
      <dsp:nvSpPr>
        <dsp:cNvPr id="0" name=""/>
        <dsp:cNvSpPr/>
      </dsp:nvSpPr>
      <dsp:spPr>
        <a:xfrm>
          <a:off x="0" y="2185"/>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FEE45-6BD3-4841-8747-862828CD2910}">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A66224-091E-459D-8050-54FC1C6792EF}">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Excel.</a:t>
          </a:r>
        </a:p>
      </dsp:txBody>
      <dsp:txXfrm>
        <a:off x="1279109" y="2185"/>
        <a:ext cx="5553102" cy="1107454"/>
      </dsp:txXfrm>
    </dsp:sp>
    <dsp:sp modelId="{BAEA00A5-3287-4DAF-8368-D6BD56A7B03C}">
      <dsp:nvSpPr>
        <dsp:cNvPr id="0" name=""/>
        <dsp:cNvSpPr/>
      </dsp:nvSpPr>
      <dsp:spPr>
        <a:xfrm>
          <a:off x="0" y="1386503"/>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D7E4E-BD80-4C41-BD04-6EE059126EA6}">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057532-6CA1-451F-864B-D3A475462BA2}">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Tableau.</a:t>
          </a:r>
        </a:p>
      </dsp:txBody>
      <dsp:txXfrm>
        <a:off x="1279109" y="1386503"/>
        <a:ext cx="5553102" cy="1107454"/>
      </dsp:txXfrm>
    </dsp:sp>
    <dsp:sp modelId="{37953A3D-BE52-450B-9ED0-B737B5393074}">
      <dsp:nvSpPr>
        <dsp:cNvPr id="0" name=""/>
        <dsp:cNvSpPr/>
      </dsp:nvSpPr>
      <dsp:spPr>
        <a:xfrm>
          <a:off x="0" y="2770821"/>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6469A-CC46-4444-B16A-77423328B236}">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A6D4D-67DD-40AF-A1B3-3042B0C88CE6}">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Power BI.</a:t>
          </a:r>
        </a:p>
      </dsp:txBody>
      <dsp:txXfrm>
        <a:off x="1279109" y="2770821"/>
        <a:ext cx="5553102" cy="1107454"/>
      </dsp:txXfrm>
    </dsp:sp>
    <dsp:sp modelId="{5A1FB634-2EEE-47BF-A60D-4868A881A36F}">
      <dsp:nvSpPr>
        <dsp:cNvPr id="0" name=""/>
        <dsp:cNvSpPr/>
      </dsp:nvSpPr>
      <dsp:spPr>
        <a:xfrm>
          <a:off x="0" y="4155139"/>
          <a:ext cx="6832212" cy="11074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2195A-4167-4761-A99B-88F9A9B815B3}">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ED2D0D-0A11-499F-A615-4ADF1B3CAEBB}">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977900">
            <a:lnSpc>
              <a:spcPct val="100000"/>
            </a:lnSpc>
            <a:spcBef>
              <a:spcPct val="0"/>
            </a:spcBef>
            <a:spcAft>
              <a:spcPct val="35000"/>
            </a:spcAft>
            <a:buNone/>
          </a:pPr>
          <a:r>
            <a:rPr lang="en-US" sz="2200" kern="1200" dirty="0"/>
            <a:t>MYSQL </a:t>
          </a:r>
        </a:p>
      </dsp:txBody>
      <dsp:txXfrm>
        <a:off x="1279109" y="4155139"/>
        <a:ext cx="5553102" cy="1107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D025A-9464-460C-A71D-FE128E009C33}">
      <dsp:nvSpPr>
        <dsp:cNvPr id="0" name=""/>
        <dsp:cNvSpPr/>
      </dsp:nvSpPr>
      <dsp:spPr>
        <a:xfrm>
          <a:off x="0" y="3489"/>
          <a:ext cx="8219552" cy="743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207E8A-3348-44DC-BD70-6B18F29368C0}">
      <dsp:nvSpPr>
        <dsp:cNvPr id="0" name=""/>
        <dsp:cNvSpPr/>
      </dsp:nvSpPr>
      <dsp:spPr>
        <a:xfrm>
          <a:off x="224833" y="170721"/>
          <a:ext cx="408788" cy="4087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DFEEA3-7348-473F-887C-623822928E13}">
      <dsp:nvSpPr>
        <dsp:cNvPr id="0" name=""/>
        <dsp:cNvSpPr/>
      </dsp:nvSpPr>
      <dsp:spPr>
        <a:xfrm>
          <a:off x="858455" y="3489"/>
          <a:ext cx="7361096" cy="74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61" tIns="78661" rIns="78661" bIns="78661" numCol="1" spcCol="1270" anchor="ctr" anchorCtr="0">
          <a:noAutofit/>
        </a:bodyPr>
        <a:lstStyle/>
        <a:p>
          <a:pPr marL="0" lvl="0" indent="0" algn="l" defTabSz="844550">
            <a:lnSpc>
              <a:spcPct val="100000"/>
            </a:lnSpc>
            <a:spcBef>
              <a:spcPct val="0"/>
            </a:spcBef>
            <a:spcAft>
              <a:spcPct val="35000"/>
            </a:spcAft>
            <a:buNone/>
          </a:pPr>
          <a:r>
            <a:rPr lang="en-IN" sz="1900" b="1" i="0" kern="1200"/>
            <a:t>Extract data/import data</a:t>
          </a:r>
          <a:endParaRPr lang="en-US" sz="1900" kern="1200"/>
        </a:p>
      </dsp:txBody>
      <dsp:txXfrm>
        <a:off x="858455" y="3489"/>
        <a:ext cx="7361096" cy="743251"/>
      </dsp:txXfrm>
    </dsp:sp>
    <dsp:sp modelId="{F01054F7-7264-4EC4-8283-395147FC46AB}">
      <dsp:nvSpPr>
        <dsp:cNvPr id="0" name=""/>
        <dsp:cNvSpPr/>
      </dsp:nvSpPr>
      <dsp:spPr>
        <a:xfrm>
          <a:off x="0" y="932554"/>
          <a:ext cx="8219552" cy="743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3F333-3E90-495C-9FC8-4AFCDAF237EC}">
      <dsp:nvSpPr>
        <dsp:cNvPr id="0" name=""/>
        <dsp:cNvSpPr/>
      </dsp:nvSpPr>
      <dsp:spPr>
        <a:xfrm>
          <a:off x="224833" y="1099785"/>
          <a:ext cx="408788" cy="4087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38660-D258-4BA4-9985-0CE0319877EE}">
      <dsp:nvSpPr>
        <dsp:cNvPr id="0" name=""/>
        <dsp:cNvSpPr/>
      </dsp:nvSpPr>
      <dsp:spPr>
        <a:xfrm>
          <a:off x="858455" y="932554"/>
          <a:ext cx="7361096" cy="74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61" tIns="78661" rIns="78661" bIns="78661" numCol="1" spcCol="1270" anchor="ctr" anchorCtr="0">
          <a:noAutofit/>
        </a:bodyPr>
        <a:lstStyle/>
        <a:p>
          <a:pPr marL="0" lvl="0" indent="0" algn="l" defTabSz="844550">
            <a:lnSpc>
              <a:spcPct val="100000"/>
            </a:lnSpc>
            <a:spcBef>
              <a:spcPct val="0"/>
            </a:spcBef>
            <a:spcAft>
              <a:spcPct val="35000"/>
            </a:spcAft>
            <a:buNone/>
          </a:pPr>
          <a:r>
            <a:rPr lang="en-IN" sz="1900" b="1" i="0" kern="1200"/>
            <a:t>Transform data(Remove blank and duplicates)</a:t>
          </a:r>
          <a:endParaRPr lang="en-US" sz="1900" kern="1200"/>
        </a:p>
      </dsp:txBody>
      <dsp:txXfrm>
        <a:off x="858455" y="932554"/>
        <a:ext cx="7361096" cy="743251"/>
      </dsp:txXfrm>
    </dsp:sp>
    <dsp:sp modelId="{6B30EBAB-3503-4380-A5DA-D1DFC911BE3A}">
      <dsp:nvSpPr>
        <dsp:cNvPr id="0" name=""/>
        <dsp:cNvSpPr/>
      </dsp:nvSpPr>
      <dsp:spPr>
        <a:xfrm>
          <a:off x="0" y="1861619"/>
          <a:ext cx="8219552" cy="743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6A1F3-42BC-458C-B90F-05F428C72954}">
      <dsp:nvSpPr>
        <dsp:cNvPr id="0" name=""/>
        <dsp:cNvSpPr/>
      </dsp:nvSpPr>
      <dsp:spPr>
        <a:xfrm>
          <a:off x="224833" y="2028850"/>
          <a:ext cx="408788" cy="4087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44713-F767-40B4-85E0-DC8A24A6E87C}">
      <dsp:nvSpPr>
        <dsp:cNvPr id="0" name=""/>
        <dsp:cNvSpPr/>
      </dsp:nvSpPr>
      <dsp:spPr>
        <a:xfrm>
          <a:off x="858455" y="1861619"/>
          <a:ext cx="7361096" cy="74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61" tIns="78661" rIns="78661" bIns="78661" numCol="1" spcCol="1270" anchor="ctr" anchorCtr="0">
          <a:noAutofit/>
        </a:bodyPr>
        <a:lstStyle/>
        <a:p>
          <a:pPr marL="0" lvl="0" indent="0" algn="l" defTabSz="844550">
            <a:lnSpc>
              <a:spcPct val="100000"/>
            </a:lnSpc>
            <a:spcBef>
              <a:spcPct val="0"/>
            </a:spcBef>
            <a:spcAft>
              <a:spcPct val="35000"/>
            </a:spcAft>
            <a:buNone/>
          </a:pPr>
          <a:r>
            <a:rPr lang="en-IN" sz="1900" b="1" i="0" kern="1200"/>
            <a:t>Manage Relationships</a:t>
          </a:r>
          <a:endParaRPr lang="en-US" sz="1900" kern="1200"/>
        </a:p>
      </dsp:txBody>
      <dsp:txXfrm>
        <a:off x="858455" y="1861619"/>
        <a:ext cx="7361096" cy="743251"/>
      </dsp:txXfrm>
    </dsp:sp>
    <dsp:sp modelId="{51315536-2061-4937-9192-3C3EDA47C8D9}">
      <dsp:nvSpPr>
        <dsp:cNvPr id="0" name=""/>
        <dsp:cNvSpPr/>
      </dsp:nvSpPr>
      <dsp:spPr>
        <a:xfrm>
          <a:off x="0" y="2790683"/>
          <a:ext cx="8219552" cy="743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6FE47-688D-4682-9A90-20659101869D}">
      <dsp:nvSpPr>
        <dsp:cNvPr id="0" name=""/>
        <dsp:cNvSpPr/>
      </dsp:nvSpPr>
      <dsp:spPr>
        <a:xfrm>
          <a:off x="224833" y="2957915"/>
          <a:ext cx="408788" cy="4087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C8B78-E2D3-4E81-B1EC-64B9D47A94C5}">
      <dsp:nvSpPr>
        <dsp:cNvPr id="0" name=""/>
        <dsp:cNvSpPr/>
      </dsp:nvSpPr>
      <dsp:spPr>
        <a:xfrm>
          <a:off x="858455" y="2790683"/>
          <a:ext cx="7361096" cy="74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61" tIns="78661" rIns="78661" bIns="78661" numCol="1" spcCol="1270" anchor="ctr" anchorCtr="0">
          <a:noAutofit/>
        </a:bodyPr>
        <a:lstStyle/>
        <a:p>
          <a:pPr marL="0" lvl="0" indent="0" algn="l" defTabSz="844550">
            <a:lnSpc>
              <a:spcPct val="100000"/>
            </a:lnSpc>
            <a:spcBef>
              <a:spcPct val="0"/>
            </a:spcBef>
            <a:spcAft>
              <a:spcPct val="35000"/>
            </a:spcAft>
            <a:buNone/>
          </a:pPr>
          <a:r>
            <a:rPr lang="en-IN" sz="1900" b="1" i="0" kern="1200"/>
            <a:t>KPI and Visualization</a:t>
          </a:r>
          <a:endParaRPr lang="en-US" sz="1900" kern="1200"/>
        </a:p>
      </dsp:txBody>
      <dsp:txXfrm>
        <a:off x="858455" y="2790683"/>
        <a:ext cx="7361096" cy="743251"/>
      </dsp:txXfrm>
    </dsp:sp>
    <dsp:sp modelId="{323F5EFE-BA3E-4968-AE4D-EE4AF11C95A3}">
      <dsp:nvSpPr>
        <dsp:cNvPr id="0" name=""/>
        <dsp:cNvSpPr/>
      </dsp:nvSpPr>
      <dsp:spPr>
        <a:xfrm>
          <a:off x="0" y="3719748"/>
          <a:ext cx="8219552" cy="743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796E0-0609-43E3-8931-262958BADCA8}">
      <dsp:nvSpPr>
        <dsp:cNvPr id="0" name=""/>
        <dsp:cNvSpPr/>
      </dsp:nvSpPr>
      <dsp:spPr>
        <a:xfrm>
          <a:off x="224833" y="3886980"/>
          <a:ext cx="408788" cy="4087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5F936C-6D1E-47C9-B734-6D639717C877}">
      <dsp:nvSpPr>
        <dsp:cNvPr id="0" name=""/>
        <dsp:cNvSpPr/>
      </dsp:nvSpPr>
      <dsp:spPr>
        <a:xfrm>
          <a:off x="858455" y="3719748"/>
          <a:ext cx="7361096" cy="74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61" tIns="78661" rIns="78661" bIns="78661" numCol="1" spcCol="1270" anchor="ctr" anchorCtr="0">
          <a:noAutofit/>
        </a:bodyPr>
        <a:lstStyle/>
        <a:p>
          <a:pPr marL="0" lvl="0" indent="0" algn="l" defTabSz="844550">
            <a:lnSpc>
              <a:spcPct val="100000"/>
            </a:lnSpc>
            <a:spcBef>
              <a:spcPct val="0"/>
            </a:spcBef>
            <a:spcAft>
              <a:spcPct val="35000"/>
            </a:spcAft>
            <a:buNone/>
          </a:pPr>
          <a:r>
            <a:rPr lang="en-IN" sz="1900" b="1" i="0" kern="1200"/>
            <a:t>Dashboard</a:t>
          </a:r>
          <a:endParaRPr lang="en-US" sz="1900" kern="1200"/>
        </a:p>
      </dsp:txBody>
      <dsp:txXfrm>
        <a:off x="858455" y="3719748"/>
        <a:ext cx="7361096" cy="743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D4393-D7D2-4278-B3F8-2BFE211D27F1}">
      <dsp:nvSpPr>
        <dsp:cNvPr id="0" name=""/>
        <dsp:cNvSpPr/>
      </dsp:nvSpPr>
      <dsp:spPr>
        <a:xfrm>
          <a:off x="0" y="2951"/>
          <a:ext cx="8915400" cy="628619"/>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56FACBF3-0093-4099-B27E-8644C4041B12}">
      <dsp:nvSpPr>
        <dsp:cNvPr id="0" name=""/>
        <dsp:cNvSpPr/>
      </dsp:nvSpPr>
      <dsp:spPr>
        <a:xfrm>
          <a:off x="190157" y="144390"/>
          <a:ext cx="345740" cy="345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106B5C82-951A-4510-9EED-690B52196226}">
      <dsp:nvSpPr>
        <dsp:cNvPr id="0" name=""/>
        <dsp:cNvSpPr/>
      </dsp:nvSpPr>
      <dsp:spPr>
        <a:xfrm>
          <a:off x="726055" y="2951"/>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800100">
            <a:lnSpc>
              <a:spcPct val="100000"/>
            </a:lnSpc>
            <a:spcBef>
              <a:spcPct val="0"/>
            </a:spcBef>
            <a:spcAft>
              <a:spcPct val="35000"/>
            </a:spcAft>
            <a:buNone/>
          </a:pPr>
          <a:r>
            <a:rPr lang="en-US" sz="1800" kern="1200"/>
            <a:t>KPI - 1 : Weekday Vs Weekend payment Statistics.</a:t>
          </a:r>
        </a:p>
      </dsp:txBody>
      <dsp:txXfrm>
        <a:off x="726055" y="2951"/>
        <a:ext cx="8189344" cy="628619"/>
      </dsp:txXfrm>
    </dsp:sp>
    <dsp:sp modelId="{D90E29EB-99FC-4E6E-B43C-6E9878559478}">
      <dsp:nvSpPr>
        <dsp:cNvPr id="0" name=""/>
        <dsp:cNvSpPr/>
      </dsp:nvSpPr>
      <dsp:spPr>
        <a:xfrm>
          <a:off x="0" y="788726"/>
          <a:ext cx="8915400" cy="628619"/>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4370473-F741-4561-AEDD-A1FAFCD4B0C7}">
      <dsp:nvSpPr>
        <dsp:cNvPr id="0" name=""/>
        <dsp:cNvSpPr/>
      </dsp:nvSpPr>
      <dsp:spPr>
        <a:xfrm>
          <a:off x="190157" y="930165"/>
          <a:ext cx="345740" cy="345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66D3B421-134A-4DCF-934E-EF5AE515D788}">
      <dsp:nvSpPr>
        <dsp:cNvPr id="0" name=""/>
        <dsp:cNvSpPr/>
      </dsp:nvSpPr>
      <dsp:spPr>
        <a:xfrm>
          <a:off x="726055" y="788726"/>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800100">
            <a:lnSpc>
              <a:spcPct val="100000"/>
            </a:lnSpc>
            <a:spcBef>
              <a:spcPct val="0"/>
            </a:spcBef>
            <a:spcAft>
              <a:spcPct val="35000"/>
            </a:spcAft>
            <a:buNone/>
          </a:pPr>
          <a:r>
            <a:rPr lang="en-US" sz="1800" kern="1200"/>
            <a:t>KPI - 2 : No. of Orders by review score 5 and payment type credit  card.</a:t>
          </a:r>
        </a:p>
      </dsp:txBody>
      <dsp:txXfrm>
        <a:off x="726055" y="788726"/>
        <a:ext cx="8189344" cy="628619"/>
      </dsp:txXfrm>
    </dsp:sp>
    <dsp:sp modelId="{CB1C9898-0641-4B13-BBE2-F3394FBE11A6}">
      <dsp:nvSpPr>
        <dsp:cNvPr id="0" name=""/>
        <dsp:cNvSpPr/>
      </dsp:nvSpPr>
      <dsp:spPr>
        <a:xfrm>
          <a:off x="0" y="1574501"/>
          <a:ext cx="8915400" cy="628619"/>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5BC6AF68-7286-422A-B8B2-A1414198DEDF}">
      <dsp:nvSpPr>
        <dsp:cNvPr id="0" name=""/>
        <dsp:cNvSpPr/>
      </dsp:nvSpPr>
      <dsp:spPr>
        <a:xfrm>
          <a:off x="190157" y="1715940"/>
          <a:ext cx="345740" cy="345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98E1D64A-9DE1-4ED0-9E30-3749F8D5FEC9}">
      <dsp:nvSpPr>
        <dsp:cNvPr id="0" name=""/>
        <dsp:cNvSpPr/>
      </dsp:nvSpPr>
      <dsp:spPr>
        <a:xfrm>
          <a:off x="726055" y="1574501"/>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800100">
            <a:lnSpc>
              <a:spcPct val="100000"/>
            </a:lnSpc>
            <a:spcBef>
              <a:spcPct val="0"/>
            </a:spcBef>
            <a:spcAft>
              <a:spcPct val="35000"/>
            </a:spcAft>
            <a:buNone/>
          </a:pPr>
          <a:r>
            <a:rPr lang="en-US" sz="1800" kern="1200"/>
            <a:t>KPI - 3 : Avg no .of days taken for order delivery for pet shop.</a:t>
          </a:r>
        </a:p>
      </dsp:txBody>
      <dsp:txXfrm>
        <a:off x="726055" y="1574501"/>
        <a:ext cx="8189344" cy="628619"/>
      </dsp:txXfrm>
    </dsp:sp>
    <dsp:sp modelId="{1ABD7ACB-3CB8-4DC0-9FE2-2938CD38F10F}">
      <dsp:nvSpPr>
        <dsp:cNvPr id="0" name=""/>
        <dsp:cNvSpPr/>
      </dsp:nvSpPr>
      <dsp:spPr>
        <a:xfrm>
          <a:off x="0" y="2360275"/>
          <a:ext cx="8915400" cy="628619"/>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923BEFC-B120-45E9-A799-0225CBBA938E}">
      <dsp:nvSpPr>
        <dsp:cNvPr id="0" name=""/>
        <dsp:cNvSpPr/>
      </dsp:nvSpPr>
      <dsp:spPr>
        <a:xfrm>
          <a:off x="190157" y="2501715"/>
          <a:ext cx="345740" cy="345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EA6BCA64-1C46-48A3-81F6-A9C0A54BCEEC}">
      <dsp:nvSpPr>
        <dsp:cNvPr id="0" name=""/>
        <dsp:cNvSpPr/>
      </dsp:nvSpPr>
      <dsp:spPr>
        <a:xfrm>
          <a:off x="726055" y="2360275"/>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800100">
            <a:lnSpc>
              <a:spcPct val="100000"/>
            </a:lnSpc>
            <a:spcBef>
              <a:spcPct val="0"/>
            </a:spcBef>
            <a:spcAft>
              <a:spcPct val="35000"/>
            </a:spcAft>
            <a:buNone/>
          </a:pPr>
          <a:r>
            <a:rPr lang="en-US" sz="1800" kern="1200"/>
            <a:t>KPI - 4 : Avg Price and Avg Payments for Sao Paulo city.</a:t>
          </a:r>
        </a:p>
      </dsp:txBody>
      <dsp:txXfrm>
        <a:off x="726055" y="2360275"/>
        <a:ext cx="8189344" cy="628619"/>
      </dsp:txXfrm>
    </dsp:sp>
    <dsp:sp modelId="{CFD79C2E-88FE-440C-8D30-81D299F48B56}">
      <dsp:nvSpPr>
        <dsp:cNvPr id="0" name=""/>
        <dsp:cNvSpPr/>
      </dsp:nvSpPr>
      <dsp:spPr>
        <a:xfrm>
          <a:off x="0" y="3146050"/>
          <a:ext cx="8915400" cy="628619"/>
        </a:xfrm>
        <a:prstGeom prst="roundRect">
          <a:avLst>
            <a:gd name="adj" fmla="val 10000"/>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32799B0E-6D96-4318-8AF9-D22E2D381486}">
      <dsp:nvSpPr>
        <dsp:cNvPr id="0" name=""/>
        <dsp:cNvSpPr/>
      </dsp:nvSpPr>
      <dsp:spPr>
        <a:xfrm>
          <a:off x="190157" y="3287490"/>
          <a:ext cx="345740" cy="3457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C5516DE7-76F7-4851-802F-F479210C1162}">
      <dsp:nvSpPr>
        <dsp:cNvPr id="0" name=""/>
        <dsp:cNvSpPr/>
      </dsp:nvSpPr>
      <dsp:spPr>
        <a:xfrm>
          <a:off x="726055" y="3146050"/>
          <a:ext cx="8189344" cy="628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529" tIns="66529" rIns="66529" bIns="66529" numCol="1" spcCol="1270" anchor="ctr" anchorCtr="0">
          <a:noAutofit/>
        </a:bodyPr>
        <a:lstStyle/>
        <a:p>
          <a:pPr marL="0" lvl="0" indent="0" algn="l" defTabSz="800100">
            <a:lnSpc>
              <a:spcPct val="100000"/>
            </a:lnSpc>
            <a:spcBef>
              <a:spcPct val="0"/>
            </a:spcBef>
            <a:spcAft>
              <a:spcPct val="35000"/>
            </a:spcAft>
            <a:buNone/>
          </a:pPr>
          <a:r>
            <a:rPr lang="en-US" sz="1800" kern="1200"/>
            <a:t>KPI - 5 : Average Shipping days Vs Review score.</a:t>
          </a:r>
        </a:p>
      </dsp:txBody>
      <dsp:txXfrm>
        <a:off x="726055" y="3146050"/>
        <a:ext cx="8189344" cy="6286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155698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5144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2ADF96-548A-452E-86E3-FF5DA7710AB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7469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B27144-BF5C-464A-BBAD-5004E928E32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3109645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B27144-BF5C-464A-BBAD-5004E928E32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2ADF96-548A-452E-86E3-FF5DA7710AB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2552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B27144-BF5C-464A-BBAD-5004E928E32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3647955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1706307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275574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129009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27144-BF5C-464A-BBAD-5004E928E32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363165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27144-BF5C-464A-BBAD-5004E928E32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165335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27144-BF5C-464A-BBAD-5004E928E32F}"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132958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27144-BF5C-464A-BBAD-5004E928E32F}"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332920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27144-BF5C-464A-BBAD-5004E928E32F}"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55979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27144-BF5C-464A-BBAD-5004E928E32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263958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27144-BF5C-464A-BBAD-5004E928E32F}"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32ADF96-548A-452E-86E3-FF5DA7710AB7}" type="slidenum">
              <a:rPr lang="en-US" smtClean="0"/>
              <a:t>‹#›</a:t>
            </a:fld>
            <a:endParaRPr lang="en-US"/>
          </a:p>
        </p:txBody>
      </p:sp>
    </p:spTree>
    <p:extLst>
      <p:ext uri="{BB962C8B-B14F-4D97-AF65-F5344CB8AC3E}">
        <p14:creationId xmlns:p14="http://schemas.microsoft.com/office/powerpoint/2010/main" val="97920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B27144-BF5C-464A-BBAD-5004E928E32F}" type="datetimeFigureOut">
              <a:rPr lang="en-US" smtClean="0"/>
              <a:t>1/28/2025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32ADF96-548A-452E-86E3-FF5DA7710AB7}" type="slidenum">
              <a:rPr lang="en-US" smtClean="0"/>
              <a:t>‹#›</a:t>
            </a:fld>
            <a:endParaRPr lang="en-US"/>
          </a:p>
        </p:txBody>
      </p:sp>
    </p:spTree>
    <p:extLst>
      <p:ext uri="{BB962C8B-B14F-4D97-AF65-F5344CB8AC3E}">
        <p14:creationId xmlns:p14="http://schemas.microsoft.com/office/powerpoint/2010/main" val="2923165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3347"/>
            <a:ext cx="9144000" cy="1104438"/>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OLIST STORE (E-COMMERCE) ANALYSIS</a:t>
            </a:r>
            <a:endParaRPr lang="en-US" sz="4000" dirty="0"/>
          </a:p>
        </p:txBody>
      </p:sp>
      <p:sp>
        <p:nvSpPr>
          <p:cNvPr id="3" name="Subtitle 2"/>
          <p:cNvSpPr>
            <a:spLocks noGrp="1"/>
          </p:cNvSpPr>
          <p:nvPr>
            <p:ph type="subTitle" idx="1"/>
          </p:nvPr>
        </p:nvSpPr>
        <p:spPr>
          <a:xfrm>
            <a:off x="1828798" y="1899138"/>
            <a:ext cx="8839201" cy="4280597"/>
          </a:xfrm>
        </p:spPr>
        <p:txBody>
          <a:bodyPr>
            <a:noAutofit/>
          </a:bodyPr>
          <a:lstStyle/>
          <a:p>
            <a:endParaRPr lang="en-US" sz="3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28800" y="1899137"/>
            <a:ext cx="8839200" cy="42805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a:bodyPr>
          <a:lstStyle/>
          <a:p>
            <a:pPr algn="ctr"/>
            <a:r>
              <a:rPr lang="en-US" sz="3600" b="1" dirty="0">
                <a:solidFill>
                  <a:srgbClr val="000000"/>
                </a:solidFill>
                <a:effectLst/>
                <a:latin typeface="TimesNewRomanPS-BoldMT"/>
              </a:rPr>
              <a:t>KPI-3</a:t>
            </a:r>
            <a:endParaRPr lang="en-US" sz="3600" dirty="0"/>
          </a:p>
        </p:txBody>
      </p:sp>
      <p:sp>
        <p:nvSpPr>
          <p:cNvPr id="3" name="Content Placeholder 2"/>
          <p:cNvSpPr>
            <a:spLocks noGrp="1"/>
          </p:cNvSpPr>
          <p:nvPr>
            <p:ph idx="1"/>
          </p:nvPr>
        </p:nvSpPr>
        <p:spPr>
          <a:xfrm>
            <a:off x="838201" y="1171074"/>
            <a:ext cx="6537959" cy="5005889"/>
          </a:xfrm>
        </p:spPr>
        <p:txBody>
          <a:bodyPr>
            <a:noAutofit/>
          </a:bodyPr>
          <a:lstStyle/>
          <a:p>
            <a:pPr marL="0" indent="0" algn="ctr">
              <a:buNone/>
            </a:pPr>
            <a:r>
              <a:rPr lang="en-US" sz="2000" b="1" dirty="0">
                <a:solidFill>
                  <a:srgbClr val="000000"/>
                </a:solidFill>
                <a:effectLst/>
                <a:latin typeface="Times New Roman" panose="02020603050405020304" pitchFamily="18" charset="0"/>
                <a:cs typeface="Times New Roman" panose="02020603050405020304" pitchFamily="18" charset="0"/>
              </a:rPr>
              <a:t>Avg no .of days taken for order delivery for pet shop </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solidFill>
                  <a:srgbClr val="0D0D0D"/>
                </a:solidFill>
                <a:effectLst/>
                <a:latin typeface="Times New Roman" panose="02020603050405020304" pitchFamily="18" charset="0"/>
                <a:cs typeface="Times New Roman" panose="02020603050405020304" pitchFamily="18" charset="0"/>
              </a:rPr>
              <a:t>Insights: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High customer satisfaction evidenced by 3575reviews scoring 5 out of 5 on the 8th day. Average delivery time for pet shop category is </a:t>
            </a:r>
            <a:r>
              <a:rPr lang="en-US" sz="2000" b="1" dirty="0">
                <a:solidFill>
                  <a:srgbClr val="0D0D0D"/>
                </a:solidFill>
                <a:effectLst/>
                <a:latin typeface="Times New Roman" panose="02020603050405020304" pitchFamily="18" charset="0"/>
                <a:cs typeface="Times New Roman" panose="02020603050405020304" pitchFamily="18" charset="0"/>
              </a:rPr>
              <a:t>11 </a:t>
            </a:r>
            <a:r>
              <a:rPr lang="en-US" sz="2000" dirty="0">
                <a:solidFill>
                  <a:srgbClr val="0D0D0D"/>
                </a:solidFill>
                <a:effectLst/>
                <a:latin typeface="Times New Roman" panose="02020603050405020304" pitchFamily="18" charset="0"/>
                <a:cs typeface="Times New Roman" panose="02020603050405020304" pitchFamily="18" charset="0"/>
              </a:rPr>
              <a:t>days, indicating standard expectations for delivery.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rgbClr val="0D0D0D"/>
                </a:solidFill>
                <a:effectLst/>
                <a:latin typeface="Times New Roman" panose="02020603050405020304" pitchFamily="18" charset="0"/>
                <a:cs typeface="Times New Roman" panose="02020603050405020304" pitchFamily="18" charset="0"/>
              </a:rPr>
              <a:t>Recommendations: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Maintain quality standards to uphold customer satisfaction. </a:t>
            </a:r>
          </a:p>
          <a:p>
            <a:r>
              <a:rPr lang="en-US" sz="2000" dirty="0">
                <a:solidFill>
                  <a:srgbClr val="0D0D0D"/>
                </a:solidFill>
                <a:effectLst/>
                <a:latin typeface="Times New Roman" panose="02020603050405020304" pitchFamily="18" charset="0"/>
                <a:cs typeface="Times New Roman" panose="02020603050405020304" pitchFamily="18" charset="0"/>
              </a:rPr>
              <a:t>Streamline delivery processes to potentially improve efficiency.</a:t>
            </a:r>
          </a:p>
          <a:p>
            <a:r>
              <a:rPr lang="en-US" sz="2000" dirty="0">
                <a:solidFill>
                  <a:srgbClr val="0D0D0D"/>
                </a:solidFill>
                <a:effectLst/>
                <a:latin typeface="Times New Roman" panose="02020603050405020304" pitchFamily="18" charset="0"/>
                <a:cs typeface="Times New Roman" panose="02020603050405020304" pitchFamily="18" charset="0"/>
              </a:rPr>
              <a:t> Monitor and respond to customer feedback for continual improvement.</a:t>
            </a:r>
          </a:p>
          <a:p>
            <a:r>
              <a:rPr lang="en-US" sz="2000" dirty="0">
                <a:solidFill>
                  <a:srgbClr val="0D0D0D"/>
                </a:solidFill>
                <a:effectLst/>
                <a:latin typeface="Times New Roman" panose="02020603050405020304" pitchFamily="18" charset="0"/>
                <a:cs typeface="Times New Roman" panose="02020603050405020304" pitchFamily="18" charset="0"/>
              </a:rPr>
              <a:t> Offer additional value-added services or benefits to enhance the customer experience.</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76160" y="1171074"/>
            <a:ext cx="4572000" cy="50058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486"/>
          </a:xfrm>
        </p:spPr>
        <p:txBody>
          <a:bodyPr>
            <a:normAutofit/>
          </a:bodyPr>
          <a:lstStyle/>
          <a:p>
            <a:pPr algn="ctr"/>
            <a:r>
              <a:rPr lang="en-US" sz="3200" b="1" dirty="0">
                <a:latin typeface="Times New Roman" panose="02020603050405020304" pitchFamily="18" charset="0"/>
                <a:cs typeface="Times New Roman" panose="02020603050405020304" pitchFamily="18" charset="0"/>
              </a:rPr>
              <a:t>KPI-4</a:t>
            </a:r>
          </a:p>
        </p:txBody>
      </p:sp>
      <p:sp>
        <p:nvSpPr>
          <p:cNvPr id="3" name="Content Placeholder 2"/>
          <p:cNvSpPr>
            <a:spLocks noGrp="1"/>
          </p:cNvSpPr>
          <p:nvPr>
            <p:ph idx="1"/>
          </p:nvPr>
        </p:nvSpPr>
        <p:spPr>
          <a:xfrm>
            <a:off x="838200" y="1475874"/>
            <a:ext cx="5450305" cy="4701089"/>
          </a:xfrm>
        </p:spPr>
        <p:txBody>
          <a:bodyPr>
            <a:normAutofit fontScale="92500"/>
          </a:bodyPr>
          <a:lstStyle/>
          <a:p>
            <a:pPr marL="0" indent="0">
              <a:buNone/>
            </a:pPr>
            <a:r>
              <a:rPr lang="en-US" sz="2000" b="1" dirty="0">
                <a:solidFill>
                  <a:srgbClr val="000000"/>
                </a:solidFill>
                <a:effectLst/>
                <a:latin typeface="Times New Roman" panose="02020603050405020304" pitchFamily="18" charset="0"/>
                <a:cs typeface="Times New Roman" panose="02020603050405020304" pitchFamily="18" charset="0"/>
              </a:rPr>
              <a:t>Avg Price and Avg Payments for Sao Paulo city </a:t>
            </a:r>
            <a:endParaRPr lang="en-US" sz="2000" b="1" dirty="0">
              <a:latin typeface="Times New Roman" panose="02020603050405020304" pitchFamily="18" charset="0"/>
              <a:cs typeface="Times New Roman" panose="02020603050405020304" pitchFamily="18" charset="0"/>
            </a:endParaRPr>
          </a:p>
          <a:p>
            <a:r>
              <a:rPr lang="en-US" sz="2400" b="1" dirty="0">
                <a:solidFill>
                  <a:srgbClr val="0D0D0D"/>
                </a:solidFill>
                <a:effectLst/>
                <a:latin typeface="Times New Roman" panose="02020603050405020304" pitchFamily="18" charset="0"/>
                <a:cs typeface="Times New Roman" panose="02020603050405020304" pitchFamily="18" charset="0"/>
              </a:rPr>
              <a:t>Insights: </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The average price in </a:t>
            </a:r>
            <a:r>
              <a:rPr lang="en-US" sz="2400" b="1" dirty="0">
                <a:solidFill>
                  <a:srgbClr val="000000"/>
                </a:solidFill>
                <a:effectLst/>
                <a:latin typeface="Times New Roman" panose="02020603050405020304" pitchFamily="18" charset="0"/>
                <a:cs typeface="Times New Roman" panose="02020603050405020304" pitchFamily="18" charset="0"/>
              </a:rPr>
              <a:t>Sao Paulo city </a:t>
            </a:r>
            <a:r>
              <a:rPr lang="en-US" sz="2400" dirty="0">
                <a:solidFill>
                  <a:srgbClr val="000000"/>
                </a:solidFill>
                <a:effectLst/>
                <a:latin typeface="Times New Roman" panose="02020603050405020304" pitchFamily="18" charset="0"/>
                <a:cs typeface="Times New Roman" panose="02020603050405020304" pitchFamily="18" charset="0"/>
              </a:rPr>
              <a:t>is </a:t>
            </a:r>
            <a:r>
              <a:rPr lang="en-US" sz="2400" b="1" dirty="0">
                <a:solidFill>
                  <a:srgbClr val="000000"/>
                </a:solidFill>
                <a:effectLst/>
                <a:latin typeface="Times New Roman" panose="02020603050405020304" pitchFamily="18" charset="0"/>
                <a:cs typeface="Times New Roman" panose="02020603050405020304" pitchFamily="18" charset="0"/>
              </a:rPr>
              <a:t>$109.63</a:t>
            </a:r>
            <a:r>
              <a:rPr lang="en-US" sz="2400" dirty="0">
                <a:solidFill>
                  <a:srgbClr val="000000"/>
                </a:solidFill>
                <a:effectLst/>
                <a:latin typeface="Times New Roman" panose="02020603050405020304" pitchFamily="18" charset="0"/>
                <a:cs typeface="Times New Roman" panose="02020603050405020304" pitchFamily="18" charset="0"/>
              </a:rPr>
              <a:t>, while the average payment is </a:t>
            </a:r>
            <a:r>
              <a:rPr lang="en-US" sz="2400" b="1" dirty="0">
                <a:solidFill>
                  <a:srgbClr val="000000"/>
                </a:solidFill>
                <a:effectLst/>
                <a:latin typeface="Times New Roman" panose="02020603050405020304" pitchFamily="18" charset="0"/>
                <a:cs typeface="Times New Roman" panose="02020603050405020304" pitchFamily="18" charset="0"/>
              </a:rPr>
              <a:t>$135.79. </a:t>
            </a:r>
            <a:r>
              <a:rPr lang="en-US" sz="2400" dirty="0">
                <a:solidFill>
                  <a:srgbClr val="000000"/>
                </a:solidFill>
                <a:effectLst/>
                <a:latin typeface="Times New Roman" panose="02020603050405020304" pitchFamily="18" charset="0"/>
                <a:cs typeface="Times New Roman" panose="02020603050405020304" pitchFamily="18" charset="0"/>
              </a:rPr>
              <a:t>Both average prices and payments have been steadily increasing each year.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b="1" dirty="0">
                <a:solidFill>
                  <a:srgbClr val="000000"/>
                </a:solidFill>
                <a:effectLst/>
                <a:latin typeface="Times New Roman" panose="02020603050405020304" pitchFamily="18" charset="0"/>
                <a:cs typeface="Times New Roman" panose="02020603050405020304" pitchFamily="18" charset="0"/>
              </a:rPr>
              <a:t>Recommendations: </a:t>
            </a:r>
            <a:endParaRPr lang="en-US" sz="2400" dirty="0">
              <a:latin typeface="Times New Roman" panose="02020603050405020304" pitchFamily="18" charset="0"/>
              <a:cs typeface="Times New Roman" panose="02020603050405020304" pitchFamily="18" charset="0"/>
            </a:endParaRPr>
          </a:p>
          <a:p>
            <a:r>
              <a:rPr lang="en-US" sz="2400" dirty="0" err="1">
                <a:solidFill>
                  <a:srgbClr val="000000"/>
                </a:solidFill>
                <a:effectLst/>
                <a:latin typeface="Times New Roman" panose="02020603050405020304" pitchFamily="18" charset="0"/>
                <a:cs typeface="Times New Roman" panose="02020603050405020304" pitchFamily="18" charset="0"/>
              </a:rPr>
              <a:t>Olist</a:t>
            </a:r>
            <a:r>
              <a:rPr lang="en-US" sz="2400" dirty="0">
                <a:solidFill>
                  <a:srgbClr val="000000"/>
                </a:solidFill>
                <a:effectLst/>
                <a:latin typeface="Times New Roman" panose="02020603050405020304" pitchFamily="18" charset="0"/>
                <a:cs typeface="Times New Roman" panose="02020603050405020304" pitchFamily="18" charset="0"/>
              </a:rPr>
              <a:t> should prioritize enhancing the purchasing and delivery processes within Sao Paulo city and work towards improving transaction experiences in other cities.</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101840" y="1475874"/>
            <a:ext cx="4785360" cy="47010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a:bodyPr>
          <a:lstStyle/>
          <a:p>
            <a:pPr algn="ctr"/>
            <a:r>
              <a:rPr lang="en-US" sz="3200" b="1" dirty="0">
                <a:latin typeface="Times New Roman" panose="02020603050405020304" pitchFamily="18" charset="0"/>
                <a:cs typeface="Times New Roman" panose="02020603050405020304" pitchFamily="18" charset="0"/>
              </a:rPr>
              <a:t>KPI-5</a:t>
            </a:r>
          </a:p>
        </p:txBody>
      </p:sp>
      <p:sp>
        <p:nvSpPr>
          <p:cNvPr id="3" name="Content Placeholder 2"/>
          <p:cNvSpPr>
            <a:spLocks noGrp="1"/>
          </p:cNvSpPr>
          <p:nvPr>
            <p:ph idx="1"/>
          </p:nvPr>
        </p:nvSpPr>
        <p:spPr>
          <a:xfrm>
            <a:off x="838199" y="1527349"/>
            <a:ext cx="5739063" cy="4649614"/>
          </a:xfrm>
        </p:spPr>
        <p:txBody>
          <a:bodyPr>
            <a:normAutofit lnSpcReduction="10000"/>
          </a:bodyPr>
          <a:lstStyle/>
          <a:p>
            <a:pPr marL="0" indent="0">
              <a:buNone/>
            </a:pPr>
            <a:r>
              <a:rPr lang="en-US" sz="2400" b="1" dirty="0">
                <a:solidFill>
                  <a:srgbClr val="000000"/>
                </a:solidFill>
                <a:effectLst/>
                <a:latin typeface="Times New Roman" panose="02020603050405020304" pitchFamily="18" charset="0"/>
                <a:cs typeface="Times New Roman" panose="02020603050405020304" pitchFamily="18" charset="0"/>
              </a:rPr>
              <a:t>   Average shipping days vs review scores:</a:t>
            </a:r>
            <a:endParaRPr lang="en-US" sz="2400"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cs typeface="Times New Roman" panose="02020603050405020304" pitchFamily="18" charset="0"/>
              </a:rPr>
              <a:t>Relationship between shipping days (</a:t>
            </a:r>
            <a:r>
              <a:rPr lang="en-US" sz="2400" dirty="0" err="1">
                <a:solidFill>
                  <a:srgbClr val="000000"/>
                </a:solidFill>
                <a:effectLst/>
                <a:latin typeface="Times New Roman" panose="02020603050405020304" pitchFamily="18" charset="0"/>
                <a:cs typeface="Times New Roman" panose="02020603050405020304" pitchFamily="18" charset="0"/>
              </a:rPr>
              <a:t>order_delivered_customer_date</a:t>
            </a:r>
            <a:r>
              <a:rPr lang="en-US" sz="2400" dirty="0">
                <a:solidFill>
                  <a:srgbClr val="000000"/>
                </a:solidFill>
                <a:effectLst/>
                <a:latin typeface="Times New Roman" panose="02020603050405020304" pitchFamily="18" charset="0"/>
                <a:cs typeface="Times New Roman" panose="02020603050405020304" pitchFamily="18" charset="0"/>
              </a:rPr>
              <a:t> — </a:t>
            </a:r>
            <a:r>
              <a:rPr lang="en-US" sz="2400" dirty="0" err="1">
                <a:solidFill>
                  <a:srgbClr val="000000"/>
                </a:solidFill>
                <a:effectLst/>
                <a:latin typeface="Times New Roman" panose="02020603050405020304" pitchFamily="18" charset="0"/>
                <a:cs typeface="Times New Roman" panose="02020603050405020304" pitchFamily="18" charset="0"/>
              </a:rPr>
              <a:t>order_purchase_timestamp</a:t>
            </a:r>
            <a:r>
              <a:rPr lang="en-US" sz="2400" dirty="0">
                <a:solidFill>
                  <a:srgbClr val="000000"/>
                </a:solidFill>
                <a:effectLst/>
                <a:latin typeface="Times New Roman" panose="02020603050405020304" pitchFamily="18" charset="0"/>
                <a:cs typeface="Times New Roman" panose="02020603050405020304" pitchFamily="18" charset="0"/>
              </a:rPr>
              <a:t>) Vs review scores This KPI analyzes the relationship between shipping days and review scores. </a:t>
            </a:r>
          </a:p>
          <a:p>
            <a:r>
              <a:rPr lang="en-US" sz="2400" dirty="0">
                <a:solidFill>
                  <a:srgbClr val="000000"/>
                </a:solidFill>
                <a:effectLst/>
                <a:latin typeface="Times New Roman" panose="02020603050405020304" pitchFamily="18" charset="0"/>
                <a:cs typeface="Times New Roman" panose="02020603050405020304" pitchFamily="18" charset="0"/>
              </a:rPr>
              <a:t>It helps in understanding the impact of delivery time on customer satisfaction levels. </a:t>
            </a:r>
          </a:p>
          <a:p>
            <a:r>
              <a:rPr lang="en-US" sz="2400" dirty="0" err="1">
                <a:solidFill>
                  <a:srgbClr val="000000"/>
                </a:solidFill>
                <a:effectLst/>
                <a:latin typeface="Times New Roman" panose="02020603050405020304" pitchFamily="18" charset="0"/>
                <a:cs typeface="Times New Roman" panose="02020603050405020304" pitchFamily="18" charset="0"/>
              </a:rPr>
              <a:t>Olist</a:t>
            </a:r>
            <a:r>
              <a:rPr lang="en-US" sz="2400" dirty="0">
                <a:solidFill>
                  <a:srgbClr val="000000"/>
                </a:solidFill>
                <a:effectLst/>
                <a:latin typeface="Times New Roman" panose="02020603050405020304" pitchFamily="18" charset="0"/>
                <a:cs typeface="Times New Roman" panose="02020603050405020304" pitchFamily="18" charset="0"/>
              </a:rPr>
              <a:t> can use this information to optimize their logistics and improve their delivery time.</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67697" y="1155209"/>
            <a:ext cx="5390149" cy="51021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112855" y="411982"/>
            <a:ext cx="10515600" cy="274691"/>
          </a:xfrm>
        </p:spPr>
        <p:txBody>
          <a:bodyPr>
            <a:normAutofit fontScale="90000"/>
          </a:bodyPr>
          <a:lstStyle/>
          <a:p>
            <a:r>
              <a:rPr lang="en-US" dirty="0"/>
              <a:t>.</a:t>
            </a:r>
          </a:p>
        </p:txBody>
      </p:sp>
      <p:pic>
        <p:nvPicPr>
          <p:cNvPr id="5" name="Content Placeholder 4"/>
          <p:cNvPicPr>
            <a:picLocks noGrp="1" noChangeAspect="1"/>
          </p:cNvPicPr>
          <p:nvPr>
            <p:ph idx="1"/>
          </p:nvPr>
        </p:nvPicPr>
        <p:blipFill>
          <a:blip r:embed="rId2"/>
          <a:stretch>
            <a:fillRect/>
          </a:stretch>
        </p:blipFill>
        <p:spPr>
          <a:xfrm>
            <a:off x="1768510" y="1085222"/>
            <a:ext cx="9204290" cy="55292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tx1"/>
                </a:solidFill>
                <a:latin typeface="+mj-lt"/>
                <a:ea typeface="+mj-ea"/>
                <a:cs typeface="+mj-cs"/>
              </a:rPr>
              <a:t>EXCEL DASHBOARD</a:t>
            </a:r>
          </a:p>
        </p:txBody>
      </p:sp>
      <p:pic>
        <p:nvPicPr>
          <p:cNvPr id="5" name="Content Placeholder 4" descr="A screenshot of a computer screen&#10;&#10;Description automatically generated">
            <a:extLst>
              <a:ext uri="{FF2B5EF4-FFF2-40B4-BE49-F238E27FC236}">
                <a16:creationId xmlns:a16="http://schemas.microsoft.com/office/drawing/2014/main" id="{195BA1AC-C28F-F40F-6A31-3A4D19055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914" y="1675227"/>
            <a:ext cx="10330543" cy="50440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tx1"/>
                </a:solidFill>
                <a:latin typeface="+mj-lt"/>
                <a:ea typeface="+mj-ea"/>
                <a:cs typeface="+mj-cs"/>
              </a:rPr>
              <a:t>POWER BI DASHBOARD</a:t>
            </a:r>
            <a:endParaRPr lang="en-US" sz="3200" kern="1200" dirty="0">
              <a:solidFill>
                <a:schemeClr val="tx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84442008-6AD6-458F-8035-AC58730E7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881" y="1527349"/>
            <a:ext cx="10018208" cy="508446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tx1"/>
                </a:solidFill>
                <a:latin typeface="+mj-lt"/>
                <a:ea typeface="+mj-ea"/>
                <a:cs typeface="+mj-cs"/>
              </a:rPr>
              <a:t>TABLEAU DASHBOARD</a:t>
            </a:r>
            <a:endParaRPr lang="en-US" sz="3200" kern="1200" dirty="0">
              <a:solidFill>
                <a:schemeClr val="tx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FF2551C9-695A-B2A8-76DB-C437B415A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495425"/>
            <a:ext cx="9544050" cy="4952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419"/>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MYSQL</a:t>
            </a:r>
            <a:r>
              <a:rPr lang="en-US" dirty="0"/>
              <a:t> </a:t>
            </a:r>
          </a:p>
        </p:txBody>
      </p:sp>
      <p:pic>
        <p:nvPicPr>
          <p:cNvPr id="5" name="Content Placeholder 4"/>
          <p:cNvPicPr>
            <a:picLocks noGrp="1" noChangeAspect="1"/>
          </p:cNvPicPr>
          <p:nvPr>
            <p:ph idx="1"/>
          </p:nvPr>
        </p:nvPicPr>
        <p:blipFill>
          <a:blip r:embed="rId2"/>
          <a:stretch>
            <a:fillRect/>
          </a:stretch>
        </p:blipFill>
        <p:spPr>
          <a:xfrm>
            <a:off x="1115584" y="1344533"/>
            <a:ext cx="4980416" cy="5057418"/>
          </a:xfrm>
        </p:spPr>
      </p:pic>
      <p:pic>
        <p:nvPicPr>
          <p:cNvPr id="7" name="Picture 6"/>
          <p:cNvPicPr>
            <a:picLocks noChangeAspect="1"/>
          </p:cNvPicPr>
          <p:nvPr/>
        </p:nvPicPr>
        <p:blipFill>
          <a:blip r:embed="rId3"/>
          <a:stretch>
            <a:fillRect/>
          </a:stretch>
        </p:blipFill>
        <p:spPr>
          <a:xfrm>
            <a:off x="6458062" y="1344533"/>
            <a:ext cx="5251722" cy="50574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099"/>
          </a:xfrm>
        </p:spPr>
        <p:txBody>
          <a:bodyPr>
            <a:normAutofit fontScale="90000"/>
          </a:bodyPr>
          <a:lstStyle/>
          <a:p>
            <a:r>
              <a:rPr lang="en-US" sz="800" dirty="0"/>
              <a:t>.</a:t>
            </a:r>
          </a:p>
        </p:txBody>
      </p:sp>
      <p:pic>
        <p:nvPicPr>
          <p:cNvPr id="5" name="Content Placeholder 4"/>
          <p:cNvPicPr>
            <a:picLocks noGrp="1" noChangeAspect="1"/>
          </p:cNvPicPr>
          <p:nvPr>
            <p:ph idx="1"/>
          </p:nvPr>
        </p:nvPicPr>
        <p:blipFill>
          <a:blip r:embed="rId2"/>
          <a:stretch>
            <a:fillRect/>
          </a:stretch>
        </p:blipFill>
        <p:spPr>
          <a:xfrm>
            <a:off x="1681599" y="823953"/>
            <a:ext cx="4679061" cy="2621507"/>
          </a:xfrm>
        </p:spPr>
      </p:pic>
      <p:pic>
        <p:nvPicPr>
          <p:cNvPr id="7" name="Picture 6"/>
          <p:cNvPicPr>
            <a:picLocks noChangeAspect="1"/>
          </p:cNvPicPr>
          <p:nvPr/>
        </p:nvPicPr>
        <p:blipFill>
          <a:blip r:embed="rId3"/>
          <a:stretch>
            <a:fillRect/>
          </a:stretch>
        </p:blipFill>
        <p:spPr>
          <a:xfrm>
            <a:off x="7244325" y="823953"/>
            <a:ext cx="4411227" cy="2621507"/>
          </a:xfrm>
          <a:prstGeom prst="rect">
            <a:avLst/>
          </a:prstGeom>
        </p:spPr>
      </p:pic>
      <p:pic>
        <p:nvPicPr>
          <p:cNvPr id="9" name="Picture 8"/>
          <p:cNvPicPr>
            <a:picLocks noChangeAspect="1"/>
          </p:cNvPicPr>
          <p:nvPr/>
        </p:nvPicPr>
        <p:blipFill>
          <a:blip r:embed="rId4"/>
          <a:stretch>
            <a:fillRect/>
          </a:stretch>
        </p:blipFill>
        <p:spPr>
          <a:xfrm>
            <a:off x="4021129" y="3781889"/>
            <a:ext cx="5238935" cy="29305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4790008" cy="1280890"/>
          </a:xfrm>
        </p:spPr>
        <p:txBody>
          <a:bodyPr>
            <a:normAutofit/>
          </a:bodyPr>
          <a:lstStyle/>
          <a:p>
            <a:r>
              <a:rPr lang="en-US" b="1" dirty="0">
                <a:latin typeface="Times New Roman" panose="02020603050405020304" pitchFamily="18" charset="0"/>
                <a:cs typeface="Times New Roman" panose="02020603050405020304" pitchFamily="18" charset="0"/>
              </a:rPr>
              <a:t>        CONCLUSION</a:t>
            </a:r>
          </a:p>
        </p:txBody>
      </p:sp>
      <p:sp>
        <p:nvSpPr>
          <p:cNvPr id="3" name="Content Placeholder 2"/>
          <p:cNvSpPr>
            <a:spLocks noGrp="1"/>
          </p:cNvSpPr>
          <p:nvPr>
            <p:ph idx="1"/>
          </p:nvPr>
        </p:nvSpPr>
        <p:spPr>
          <a:xfrm>
            <a:off x="1286189" y="2040467"/>
            <a:ext cx="6105212" cy="3870755"/>
          </a:xfrm>
        </p:spPr>
        <p:txBody>
          <a:bodyPr>
            <a:normAutofit/>
          </a:bodyPr>
          <a:lstStyle/>
          <a:p>
            <a:pPr marL="0" indent="0">
              <a:buNone/>
            </a:pPr>
            <a:r>
              <a:rPr lang="en-US" sz="2400" dirty="0">
                <a:effectLst/>
                <a:latin typeface="Times New Roman" panose="02020603050405020304" pitchFamily="18" charset="0"/>
                <a:cs typeface="Times New Roman" panose="02020603050405020304" pitchFamily="18" charset="0"/>
              </a:rPr>
              <a:t>The </a:t>
            </a:r>
            <a:r>
              <a:rPr lang="en-US" sz="2400" dirty="0" err="1">
                <a:effectLst/>
                <a:latin typeface="Times New Roman" panose="02020603050405020304" pitchFamily="18" charset="0"/>
                <a:cs typeface="Times New Roman" panose="02020603050405020304" pitchFamily="18" charset="0"/>
              </a:rPr>
              <a:t>Olist</a:t>
            </a:r>
            <a:r>
              <a:rPr lang="en-US" sz="2400" dirty="0">
                <a:effectLst/>
                <a:latin typeface="Times New Roman" panose="02020603050405020304" pitchFamily="18" charset="0"/>
                <a:cs typeface="Times New Roman" panose="02020603050405020304" pitchFamily="18" charset="0"/>
              </a:rPr>
              <a:t> Store Analysis project provides valuable insights into customer behavior and payment statistics. The analysis of these KPIs helps </a:t>
            </a:r>
            <a:r>
              <a:rPr lang="en-US" sz="2400" dirty="0" err="1">
                <a:effectLst/>
                <a:latin typeface="Times New Roman" panose="02020603050405020304" pitchFamily="18" charset="0"/>
                <a:cs typeface="Times New Roman" panose="02020603050405020304" pitchFamily="18" charset="0"/>
              </a:rPr>
              <a:t>Olist</a:t>
            </a:r>
            <a:r>
              <a:rPr lang="en-US" sz="2400" dirty="0">
                <a:effectLst/>
                <a:latin typeface="Times New Roman" panose="02020603050405020304" pitchFamily="18" charset="0"/>
                <a:cs typeface="Times New Roman" panose="02020603050405020304" pitchFamily="18" charset="0"/>
              </a:rPr>
              <a: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US" sz="2400" dirty="0">
              <a:latin typeface="Times New Roman" panose="02020603050405020304" pitchFamily="18" charset="0"/>
              <a:cs typeface="Times New Roman" panose="02020603050405020304" pitchFamily="18" charset="0"/>
            </a:endParaRPr>
          </a:p>
        </p:txBody>
      </p:sp>
      <p:pic>
        <p:nvPicPr>
          <p:cNvPr id="5" name="Picture 4" descr="Digital financial graph">
            <a:extLst>
              <a:ext uri="{FF2B5EF4-FFF2-40B4-BE49-F238E27FC236}">
                <a16:creationId xmlns:a16="http://schemas.microsoft.com/office/drawing/2014/main" id="{15621509-4354-F780-5E2F-6ABD5E933025}"/>
              </a:ext>
            </a:extLst>
          </p:cNvPr>
          <p:cNvPicPr>
            <a:picLocks noChangeAspect="1"/>
          </p:cNvPicPr>
          <p:nvPr/>
        </p:nvPicPr>
        <p:blipFill>
          <a:blip r:embed="rId2"/>
          <a:srcRect l="35196" r="25688" b="-2"/>
          <a:stretch/>
        </p:blipFill>
        <p:spPr>
          <a:xfrm>
            <a:off x="7736146" y="711199"/>
            <a:ext cx="3768466" cy="54192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2" name="Group 11">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4"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8"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6"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5"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8"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9"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0"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1"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2"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3"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41"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p:cNvSpPr>
            <a:spLocks noGrp="1"/>
          </p:cNvSpPr>
          <p:nvPr>
            <p:ph type="title"/>
          </p:nvPr>
        </p:nvSpPr>
        <p:spPr>
          <a:xfrm>
            <a:off x="2592925" y="624110"/>
            <a:ext cx="8911687" cy="1280890"/>
          </a:xfrm>
        </p:spPr>
        <p:txBody>
          <a:bodyPr>
            <a:normAutofit/>
          </a:bodyPr>
          <a:lstStyle/>
          <a:p>
            <a:r>
              <a:rPr lang="en-US" b="1">
                <a:latin typeface="Times New Roman" panose="02020603050405020304" pitchFamily="18" charset="0"/>
                <a:cs typeface="Times New Roman" panose="02020603050405020304" pitchFamily="18" charset="0"/>
              </a:rPr>
              <a:t>Group-5</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 (Project Team Members)</a:t>
            </a:r>
          </a:p>
        </p:txBody>
      </p:sp>
      <p:grpSp>
        <p:nvGrpSpPr>
          <p:cNvPr id="43" name="Group 42">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44"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9"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0"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1"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2"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3"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45"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5"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6"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7"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8"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0" name="Rectangle 39">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35F84244-061C-F3F3-FCA9-954B4DC543BF}"/>
              </a:ext>
            </a:extLst>
          </p:cNvPr>
          <p:cNvGraphicFramePr>
            <a:graphicFrameLocks noGrp="1"/>
          </p:cNvGraphicFramePr>
          <p:nvPr>
            <p:ph idx="1"/>
            <p:extLst>
              <p:ext uri="{D42A27DB-BD31-4B8C-83A1-F6EECF244321}">
                <p14:modId xmlns:p14="http://schemas.microsoft.com/office/powerpoint/2010/main" val="786238079"/>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V="1">
            <a:off x="6094105" y="757236"/>
            <a:ext cx="4977976" cy="45719"/>
          </a:xfrm>
        </p:spPr>
        <p:txBody>
          <a:bodyPr>
            <a:normAutofit fontScale="90000"/>
          </a:bodyPr>
          <a:lstStyle/>
          <a:p>
            <a:r>
              <a:rPr lang="en-US" sz="800" dirty="0">
                <a:solidFill>
                  <a:schemeClr val="tx2"/>
                </a:solidFill>
              </a:rPr>
              <a:t>.</a:t>
            </a:r>
          </a:p>
        </p:txBody>
      </p:sp>
      <p:sp>
        <p:nvSpPr>
          <p:cNvPr id="3" name="Content Placeholder 2"/>
          <p:cNvSpPr>
            <a:spLocks noGrp="1"/>
          </p:cNvSpPr>
          <p:nvPr>
            <p:ph idx="1"/>
          </p:nvPr>
        </p:nvSpPr>
        <p:spPr>
          <a:xfrm>
            <a:off x="6090574" y="2421682"/>
            <a:ext cx="4977578" cy="3639289"/>
          </a:xfrm>
        </p:spPr>
        <p:txBody>
          <a:bodyPr anchor="ctr">
            <a:normAutofit/>
          </a:bodyPr>
          <a:lstStyle/>
          <a:p>
            <a:pPr marL="0" indent="0" algn="ctr">
              <a:buNone/>
            </a:pPr>
            <a:r>
              <a:rPr lang="en-US" sz="1800" dirty="0">
                <a:solidFill>
                  <a:schemeClr val="tx2"/>
                </a:solidFill>
              </a:rPr>
              <a:t> </a:t>
            </a:r>
            <a:r>
              <a:rPr lang="en-US" sz="6000" dirty="0">
                <a:solidFill>
                  <a:schemeClr val="tx2"/>
                </a:solidFill>
                <a:latin typeface="Times New Roman" panose="02020603050405020304" pitchFamily="18" charset="0"/>
                <a:cs typeface="Times New Roman" panose="02020603050405020304" pitchFamily="18" charset="0"/>
              </a:rPr>
              <a:t>Thank you </a:t>
            </a:r>
          </a:p>
        </p:txBody>
      </p:sp>
      <p:pic>
        <p:nvPicPr>
          <p:cNvPr id="7" name="Graphic 6" descr="Smiling Face with No Fill">
            <a:extLst>
              <a:ext uri="{FF2B5EF4-FFF2-40B4-BE49-F238E27FC236}">
                <a16:creationId xmlns:a16="http://schemas.microsoft.com/office/drawing/2014/main" id="{A2798D96-DD1E-ACD2-2FEA-FBFBAAB7D8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 name="Picture 11" descr="Graph">
            <a:extLst>
              <a:ext uri="{FF2B5EF4-FFF2-40B4-BE49-F238E27FC236}">
                <a16:creationId xmlns:a16="http://schemas.microsoft.com/office/drawing/2014/main" id="{DE37276F-926F-425A-C9CF-E2A6FC5C3DFC}"/>
              </a:ext>
            </a:extLst>
          </p:cNvPr>
          <p:cNvPicPr>
            <a:picLocks noChangeAspect="1"/>
          </p:cNvPicPr>
          <p:nvPr/>
        </p:nvPicPr>
        <p:blipFill>
          <a:blip r:embed="rId2">
            <a:duotone>
              <a:schemeClr val="bg2">
                <a:shade val="45000"/>
                <a:satMod val="135000"/>
              </a:schemeClr>
              <a:prstClr val="white"/>
            </a:duotone>
            <a:alphaModFix amt="40000"/>
          </a:blip>
          <a:srcRect t="3674" b="6326"/>
          <a:stretch/>
        </p:blipFill>
        <p:spPr>
          <a:xfrm>
            <a:off x="20" y="10"/>
            <a:ext cx="12191980" cy="6857990"/>
          </a:xfrm>
          <a:prstGeom prst="rect">
            <a:avLst/>
          </a:prstGeom>
        </p:spPr>
      </p:pic>
      <p:grpSp>
        <p:nvGrpSpPr>
          <p:cNvPr id="28" name="Group 27">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9"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30"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31"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32"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33"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34"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5"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6"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7"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8"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9"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40"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p:cNvSpPr>
            <a:spLocks noGrp="1"/>
          </p:cNvSpPr>
          <p:nvPr>
            <p:ph type="title"/>
          </p:nvPr>
        </p:nvSpPr>
        <p:spPr>
          <a:xfrm>
            <a:off x="2592925" y="624110"/>
            <a:ext cx="8911687" cy="1280890"/>
          </a:xfrm>
        </p:spPr>
        <p:txBody>
          <a:bodyPr>
            <a:normAutofit/>
          </a:bodyPr>
          <a:lstStyle/>
          <a:p>
            <a:r>
              <a:rPr lang="en-US" dirty="0"/>
              <a:t>Overview:</a:t>
            </a:r>
          </a:p>
        </p:txBody>
      </p:sp>
      <p:grpSp>
        <p:nvGrpSpPr>
          <p:cNvPr id="42" name="Group 41">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3"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44"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45"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46"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47"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48"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49"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50"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51"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52"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53"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54"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56" name="Rectangle 55">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3" name="Content Placeholder 2"/>
          <p:cNvSpPr>
            <a:spLocks noGrp="1"/>
          </p:cNvSpPr>
          <p:nvPr>
            <p:ph idx="1"/>
          </p:nvPr>
        </p:nvSpPr>
        <p:spPr>
          <a:xfrm>
            <a:off x="2589212" y="2133600"/>
            <a:ext cx="8915400" cy="377762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Olist</a:t>
            </a:r>
            <a:r>
              <a:rPr lang="en-US" sz="2800" dirty="0">
                <a:latin typeface="Times New Roman" panose="02020603050405020304" pitchFamily="18" charset="0"/>
                <a:cs typeface="Times New Roman" panose="02020603050405020304" pitchFamily="18" charset="0"/>
              </a:rPr>
              <a:t> Store Analysis project aims to analyze customer purchasing patterns and payment statistics on an Ecommerce platform,  </a:t>
            </a:r>
            <a:r>
              <a:rPr lang="en-US" sz="2800" dirty="0" err="1">
                <a:latin typeface="Times New Roman" panose="02020603050405020304" pitchFamily="18" charset="0"/>
                <a:cs typeface="Times New Roman" panose="02020603050405020304" pitchFamily="18" charset="0"/>
              </a:rPr>
              <a:t>Olist</a:t>
            </a:r>
            <a:r>
              <a:rPr lang="en-US" sz="2800" dirty="0">
                <a:latin typeface="Times New Roman" panose="02020603050405020304" pitchFamily="18" charset="0"/>
                <a:cs typeface="Times New Roman" panose="02020603050405020304" pitchFamily="18" charset="0"/>
              </a:rPr>
              <a:t>. This project covers several key performance indicators (KPIs) such as weekday vs weekend sales, payment statistics, delivery time, and customer behavior. The analysis is based on nine CSV files, which are cleaned and manipulated to extract valuable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a:solidFill>
                  <a:schemeClr val="bg1"/>
                </a:solidFill>
              </a:rPr>
              <a:t>TOOLS:</a:t>
            </a:r>
          </a:p>
        </p:txBody>
      </p:sp>
      <p:sp>
        <p:nvSpPr>
          <p:cNvPr id="12"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4" name="Rectangle 13">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A06C579-6BF9-2B7B-841F-E142D832A9D1}"/>
              </a:ext>
            </a:extLst>
          </p:cNvPr>
          <p:cNvGraphicFramePr>
            <a:graphicFrameLocks noGrp="1"/>
          </p:cNvGraphicFramePr>
          <p:nvPr>
            <p:ph idx="1"/>
            <p:extLst>
              <p:ext uri="{D42A27DB-BD31-4B8C-83A1-F6EECF244321}">
                <p14:modId xmlns:p14="http://schemas.microsoft.com/office/powerpoint/2010/main" val="421856435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F78A-A09F-074C-8ACD-96A38F0E32F3}"/>
              </a:ext>
            </a:extLst>
          </p:cNvPr>
          <p:cNvSpPr>
            <a:spLocks noGrp="1"/>
          </p:cNvSpPr>
          <p:nvPr>
            <p:ph type="title"/>
          </p:nvPr>
        </p:nvSpPr>
        <p:spPr>
          <a:xfrm>
            <a:off x="2572378" y="683289"/>
            <a:ext cx="5546689" cy="1024932"/>
          </a:xfrm>
        </p:spPr>
        <p:txBody>
          <a:bodyPr>
            <a:normAutofit/>
          </a:bodyPr>
          <a:lstStyle/>
          <a:p>
            <a:pPr algn="ctr"/>
            <a:r>
              <a:rPr lang="en-IN" b="1" dirty="0">
                <a:solidFill>
                  <a:schemeClr val="tx2">
                    <a:lumMod val="50000"/>
                  </a:schemeClr>
                </a:solidFill>
                <a:latin typeface="Times New Roman" panose="02020603050405020304" pitchFamily="18" charset="0"/>
                <a:cs typeface="Times New Roman" panose="02020603050405020304" pitchFamily="18" charset="0"/>
              </a:rPr>
              <a:t>Project Workflow</a:t>
            </a:r>
          </a:p>
        </p:txBody>
      </p:sp>
      <p:graphicFrame>
        <p:nvGraphicFramePr>
          <p:cNvPr id="5" name="Content Placeholder 2">
            <a:extLst>
              <a:ext uri="{FF2B5EF4-FFF2-40B4-BE49-F238E27FC236}">
                <a16:creationId xmlns:a16="http://schemas.microsoft.com/office/drawing/2014/main" id="{6B9E0E1F-A6B1-AAA7-34CB-E8A010315B51}"/>
              </a:ext>
            </a:extLst>
          </p:cNvPr>
          <p:cNvGraphicFramePr>
            <a:graphicFrameLocks noGrp="1"/>
          </p:cNvGraphicFramePr>
          <p:nvPr>
            <p:ph idx="1"/>
            <p:extLst>
              <p:ext uri="{D42A27DB-BD31-4B8C-83A1-F6EECF244321}">
                <p14:modId xmlns:p14="http://schemas.microsoft.com/office/powerpoint/2010/main" val="4276196894"/>
              </p:ext>
            </p:extLst>
          </p:nvPr>
        </p:nvGraphicFramePr>
        <p:xfrm>
          <a:off x="2572378" y="1708222"/>
          <a:ext cx="8219552" cy="4466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26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0B779-B7AB-3FFC-447C-0293A2A53A34}"/>
              </a:ext>
            </a:extLst>
          </p:cNvPr>
          <p:cNvSpPr>
            <a:spLocks noGrp="1"/>
          </p:cNvSpPr>
          <p:nvPr>
            <p:ph type="title"/>
          </p:nvPr>
        </p:nvSpPr>
        <p:spPr>
          <a:xfrm>
            <a:off x="1687669" y="624110"/>
            <a:ext cx="4137059" cy="1280890"/>
          </a:xfrm>
        </p:spPr>
        <p:txBody>
          <a:bodyPr vert="horz" lIns="91440" tIns="45720" rIns="91440" bIns="45720" rtlCol="0">
            <a:normAutofit/>
          </a:bodyPr>
          <a:lstStyle/>
          <a:p>
            <a:pPr algn="ctr"/>
            <a:r>
              <a:rPr lang="en-US" sz="4400" b="1" kern="1200" dirty="0">
                <a:latin typeface="Times New Roman" panose="02020603050405020304" pitchFamily="18" charset="0"/>
                <a:cs typeface="Times New Roman" panose="02020603050405020304" pitchFamily="18" charset="0"/>
              </a:rPr>
              <a:t>Relationship </a:t>
            </a:r>
          </a:p>
        </p:txBody>
      </p:sp>
      <p:sp>
        <p:nvSpPr>
          <p:cNvPr id="7" name="Content Placeholder 8">
            <a:extLst>
              <a:ext uri="{FF2B5EF4-FFF2-40B4-BE49-F238E27FC236}">
                <a16:creationId xmlns:a16="http://schemas.microsoft.com/office/drawing/2014/main" id="{643D3CB4-AF57-5C0E-C29E-ABB19D54AEB6}"/>
              </a:ext>
            </a:extLst>
          </p:cNvPr>
          <p:cNvSpPr>
            <a:spLocks noGrp="1"/>
          </p:cNvSpPr>
          <p:nvPr>
            <p:ph idx="1"/>
          </p:nvPr>
        </p:nvSpPr>
        <p:spPr>
          <a:xfrm flipH="1">
            <a:off x="39844" y="2038350"/>
            <a:ext cx="102806" cy="3777622"/>
          </a:xfrm>
        </p:spPr>
        <p:txBody>
          <a:bodyPr>
            <a:normAutofit/>
          </a:bodyPr>
          <a:lstStyle/>
          <a:p>
            <a:r>
              <a:rPr lang="en-US" sz="800" dirty="0">
                <a:solidFill>
                  <a:srgbClr val="000000"/>
                </a:solidFill>
              </a:rPr>
              <a:t>.</a:t>
            </a:r>
          </a:p>
        </p:txBody>
      </p:sp>
      <p:pic>
        <p:nvPicPr>
          <p:cNvPr id="5" name="Content Placeholder 4" descr="A diagram of a diagram&#10;&#10;Description automatically generated">
            <a:extLst>
              <a:ext uri="{FF2B5EF4-FFF2-40B4-BE49-F238E27FC236}">
                <a16:creationId xmlns:a16="http://schemas.microsoft.com/office/drawing/2014/main" id="{85388878-7447-7168-4D65-24A26C241A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0150" y="1581150"/>
            <a:ext cx="10219568" cy="4962525"/>
          </a:xfrm>
          <a:prstGeom prst="rect">
            <a:avLst/>
          </a:prstGeom>
        </p:spPr>
      </p:pic>
    </p:spTree>
    <p:extLst>
      <p:ext uri="{BB962C8B-B14F-4D97-AF65-F5344CB8AC3E}">
        <p14:creationId xmlns:p14="http://schemas.microsoft.com/office/powerpoint/2010/main" val="40952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close-up of a screen&#10;&#10;Description automatically generated">
            <a:extLst>
              <a:ext uri="{FF2B5EF4-FFF2-40B4-BE49-F238E27FC236}">
                <a16:creationId xmlns:a16="http://schemas.microsoft.com/office/drawing/2014/main" id="{A8DEDCBF-0FC0-1E0A-CBC5-BABD3645D79A}"/>
              </a:ext>
            </a:extLst>
          </p:cNvPr>
          <p:cNvPicPr>
            <a:picLocks noChangeAspect="1"/>
          </p:cNvPicPr>
          <p:nvPr/>
        </p:nvPicPr>
        <p:blipFill>
          <a:blip r:embed="rId2">
            <a:duotone>
              <a:schemeClr val="bg2">
                <a:shade val="45000"/>
                <a:satMod val="135000"/>
              </a:schemeClr>
              <a:prstClr val="white"/>
            </a:duotone>
            <a:alphaModFix amt="40000"/>
          </a:blip>
          <a:srcRect l="6325" r="12341" b="-1"/>
          <a:stretch/>
        </p:blipFill>
        <p:spPr>
          <a:xfrm>
            <a:off x="20" y="10"/>
            <a:ext cx="12191980" cy="6857990"/>
          </a:xfrm>
          <a:prstGeom prst="rect">
            <a:avLst/>
          </a:prstGeom>
        </p:spPr>
      </p:pic>
      <p:grpSp>
        <p:nvGrpSpPr>
          <p:cNvPr id="20" name="Group 19">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1"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2"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3"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4"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5"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6"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7"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8"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9"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0"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1"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2"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p:cNvSpPr>
            <a:spLocks noGrp="1"/>
          </p:cNvSpPr>
          <p:nvPr>
            <p:ph type="title"/>
          </p:nvPr>
        </p:nvSpPr>
        <p:spPr>
          <a:xfrm>
            <a:off x="2592925" y="624110"/>
            <a:ext cx="8911687" cy="1280890"/>
          </a:xfrm>
        </p:spPr>
        <p:txBody>
          <a:bodyPr>
            <a:normAutofit/>
          </a:bodyPr>
          <a:lstStyle/>
          <a:p>
            <a:r>
              <a:rPr lang="en-US"/>
              <a:t>Main KPI’s </a:t>
            </a:r>
            <a:endParaRPr lang="en-US" dirty="0"/>
          </a:p>
        </p:txBody>
      </p:sp>
      <p:grpSp>
        <p:nvGrpSpPr>
          <p:cNvPr id="34" name="Group 33">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5"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36"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37"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38"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9"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40"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41"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42"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43"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44"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5"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46"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8" name="Rectangle 47">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13" name="Content Placeholder 2">
            <a:extLst>
              <a:ext uri="{FF2B5EF4-FFF2-40B4-BE49-F238E27FC236}">
                <a16:creationId xmlns:a16="http://schemas.microsoft.com/office/drawing/2014/main" id="{9F8226AA-C748-6A2D-1450-E6CA8AA023C1}"/>
              </a:ext>
            </a:extLst>
          </p:cNvPr>
          <p:cNvGraphicFramePr>
            <a:graphicFrameLocks noGrp="1"/>
          </p:cNvGraphicFramePr>
          <p:nvPr>
            <p:ph idx="1"/>
            <p:extLst>
              <p:ext uri="{D42A27DB-BD31-4B8C-83A1-F6EECF244321}">
                <p14:modId xmlns:p14="http://schemas.microsoft.com/office/powerpoint/2010/main" val="651452477"/>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7669" y="624110"/>
            <a:ext cx="8443883" cy="611837"/>
          </a:xfrm>
        </p:spPr>
        <p:txBody>
          <a:bodyPr>
            <a:normAutofit/>
          </a:bodyPr>
          <a:lstStyle/>
          <a:p>
            <a:pPr algn="ctr"/>
            <a:r>
              <a:rPr lang="en-US" sz="3200" b="1" dirty="0">
                <a:latin typeface="Times New Roman" panose="02020603050405020304" pitchFamily="18" charset="0"/>
                <a:cs typeface="Times New Roman" panose="02020603050405020304" pitchFamily="18" charset="0"/>
              </a:rPr>
              <a:t>KPI-1</a:t>
            </a:r>
          </a:p>
        </p:txBody>
      </p:sp>
      <p:sp>
        <p:nvSpPr>
          <p:cNvPr id="7" name="Content Placeholder 6"/>
          <p:cNvSpPr>
            <a:spLocks noGrp="1"/>
          </p:cNvSpPr>
          <p:nvPr>
            <p:ph idx="1"/>
          </p:nvPr>
        </p:nvSpPr>
        <p:spPr>
          <a:xfrm>
            <a:off x="1457011" y="1517301"/>
            <a:ext cx="4742822" cy="4708232"/>
          </a:xfrm>
        </p:spPr>
        <p:txBody>
          <a:bodyPr>
            <a:normAutofit/>
          </a:bodyPr>
          <a:lstStyle/>
          <a:p>
            <a:pPr marL="0" indent="0" algn="ctr">
              <a:lnSpc>
                <a:spcPct val="90000"/>
              </a:lnSpc>
              <a:buNone/>
            </a:pPr>
            <a:r>
              <a:rPr lang="en-US" b="1" dirty="0">
                <a:solidFill>
                  <a:srgbClr val="000000"/>
                </a:solidFill>
                <a:latin typeface="Times New Roman" panose="02020603050405020304" pitchFamily="18" charset="0"/>
                <a:cs typeface="Times New Roman" panose="02020603050405020304" pitchFamily="18" charset="0"/>
              </a:rPr>
              <a:t>Weekday Vs Weekend payment Statistics</a:t>
            </a:r>
          </a:p>
          <a:p>
            <a:pPr>
              <a:lnSpc>
                <a:spcPct val="90000"/>
              </a:lnSpc>
              <a:buFont typeface="Wingdings" panose="05000000000000000000" pitchFamily="2" charset="2"/>
              <a:buChar char="Ø"/>
            </a:pPr>
            <a:r>
              <a:rPr lang="en-US" b="1" dirty="0">
                <a:solidFill>
                  <a:srgbClr val="000000"/>
                </a:solidFill>
                <a:latin typeface="Times New Roman" panose="02020603050405020304" pitchFamily="18" charset="0"/>
                <a:cs typeface="Times New Roman" panose="02020603050405020304" pitchFamily="18" charset="0"/>
              </a:rPr>
              <a:t>Insights:</a:t>
            </a:r>
          </a:p>
          <a:p>
            <a:pPr>
              <a:lnSpc>
                <a:spcPct val="90000"/>
              </a:lnSpc>
            </a:pPr>
            <a:r>
              <a:rPr lang="en-US" dirty="0">
                <a:solidFill>
                  <a:srgbClr val="000000"/>
                </a:solidFill>
                <a:effectLst/>
                <a:latin typeface="Times New Roman" panose="02020603050405020304" pitchFamily="18" charset="0"/>
                <a:cs typeface="Times New Roman" panose="02020603050405020304" pitchFamily="18" charset="0"/>
              </a:rPr>
              <a:t>Total Payments: $16.01 Million </a:t>
            </a:r>
            <a:endParaRPr lang="en-US"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dirty="0">
                <a:solidFill>
                  <a:srgbClr val="000000"/>
                </a:solidFill>
                <a:effectLst/>
                <a:latin typeface="Times New Roman" panose="02020603050405020304" pitchFamily="18" charset="0"/>
                <a:cs typeface="Times New Roman" panose="02020603050405020304" pitchFamily="18" charset="0"/>
              </a:rPr>
              <a:t>Weekend Payments: $3.64 Million </a:t>
            </a:r>
            <a:r>
              <a:rPr lang="en-US" b="1" dirty="0">
                <a:solidFill>
                  <a:srgbClr val="000000"/>
                </a:solidFill>
                <a:effectLst/>
                <a:latin typeface="Times New Roman" panose="02020603050405020304" pitchFamily="18" charset="0"/>
                <a:cs typeface="Times New Roman" panose="02020603050405020304" pitchFamily="18" charset="0"/>
              </a:rPr>
              <a:t>(23%) </a:t>
            </a:r>
            <a:endParaRPr lang="en-US"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dirty="0">
                <a:solidFill>
                  <a:srgbClr val="000000"/>
                </a:solidFill>
                <a:effectLst/>
                <a:latin typeface="Times New Roman" panose="02020603050405020304" pitchFamily="18" charset="0"/>
                <a:cs typeface="Times New Roman" panose="02020603050405020304" pitchFamily="18" charset="0"/>
              </a:rPr>
              <a:t>Weekday Payments: $12.37 Million (</a:t>
            </a:r>
            <a:r>
              <a:rPr lang="en-US" b="1" dirty="0">
                <a:solidFill>
                  <a:srgbClr val="000000"/>
                </a:solidFill>
                <a:effectLst/>
                <a:latin typeface="Times New Roman" panose="02020603050405020304" pitchFamily="18" charset="0"/>
                <a:cs typeface="Times New Roman" panose="02020603050405020304" pitchFamily="18" charset="0"/>
              </a:rPr>
              <a:t>77%)</a:t>
            </a:r>
          </a:p>
          <a:p>
            <a:pPr>
              <a:lnSpc>
                <a:spcPct val="90000"/>
              </a:lnSpc>
              <a:buFont typeface="Wingdings" panose="05000000000000000000" pitchFamily="2" charset="2"/>
              <a:buChar char="q"/>
            </a:pPr>
            <a:r>
              <a:rPr lang="en-US" b="1" dirty="0">
                <a:solidFill>
                  <a:srgbClr val="000000"/>
                </a:solidFill>
                <a:effectLst/>
                <a:latin typeface="Times New Roman" panose="02020603050405020304" pitchFamily="18" charset="0"/>
                <a:cs typeface="Times New Roman" panose="02020603050405020304" pitchFamily="18" charset="0"/>
              </a:rPr>
              <a:t>Recommendations: </a:t>
            </a:r>
            <a:endParaRPr lang="en-US" b="1"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dirty="0">
                <a:solidFill>
                  <a:srgbClr val="000000"/>
                </a:solidFill>
                <a:effectLst/>
                <a:latin typeface="Times New Roman" panose="02020603050405020304" pitchFamily="18" charset="0"/>
                <a:cs typeface="Times New Roman" panose="02020603050405020304" pitchFamily="18" charset="0"/>
              </a:rPr>
              <a:t>Weekends: Implement Offers and Discounts to Boost Revenue and Balance Payment Distribution. </a:t>
            </a:r>
            <a:endParaRPr lang="en-US"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US" dirty="0">
                <a:solidFill>
                  <a:srgbClr val="000000"/>
                </a:solidFill>
                <a:effectLst/>
                <a:latin typeface="Times New Roman" panose="02020603050405020304" pitchFamily="18" charset="0"/>
                <a:cs typeface="Times New Roman" panose="02020603050405020304" pitchFamily="18" charset="0"/>
              </a:rPr>
              <a:t>Mondays: Launch New Products to Capitalize on Higher Payment Volumes.</a:t>
            </a:r>
            <a:endParaRPr lang="en-US" b="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A pie chart with a number of percentages&#10;&#10;Description automatically generated">
            <a:extLst>
              <a:ext uri="{FF2B5EF4-FFF2-40B4-BE49-F238E27FC236}">
                <a16:creationId xmlns:a16="http://schemas.microsoft.com/office/drawing/2014/main" id="{EBF76064-81B7-6FD5-0394-CB6B950AA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15" y="1316334"/>
            <a:ext cx="5194997" cy="49091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7191"/>
          </a:xfrm>
        </p:spPr>
        <p:txBody>
          <a:bodyPr>
            <a:noAutofit/>
          </a:bodyPr>
          <a:lstStyle/>
          <a:p>
            <a:pPr algn="ctr"/>
            <a:r>
              <a:rPr lang="en-US" sz="3600" b="1">
                <a:solidFill>
                  <a:srgbClr val="000000"/>
                </a:solidFill>
                <a:effectLst/>
                <a:latin typeface="TimesNewRomanPS-BoldMT"/>
              </a:rPr>
              <a:t>KPI -2</a:t>
            </a:r>
            <a:endParaRPr lang="en-US" sz="3600" dirty="0"/>
          </a:p>
        </p:txBody>
      </p:sp>
      <p:sp>
        <p:nvSpPr>
          <p:cNvPr id="3" name="Content Placeholder 2"/>
          <p:cNvSpPr>
            <a:spLocks noGrp="1"/>
          </p:cNvSpPr>
          <p:nvPr>
            <p:ph idx="1"/>
          </p:nvPr>
        </p:nvSpPr>
        <p:spPr>
          <a:xfrm>
            <a:off x="987552" y="1280160"/>
            <a:ext cx="6144768" cy="5342021"/>
          </a:xfrm>
        </p:spPr>
        <p:txBody>
          <a:bodyPr>
            <a:normAutofit lnSpcReduction="10000"/>
          </a:bodyPr>
          <a:lstStyle/>
          <a:p>
            <a:pPr marL="0" indent="0" algn="ctr">
              <a:buNone/>
            </a:pPr>
            <a:r>
              <a:rPr lang="en-US" b="1" dirty="0">
                <a:solidFill>
                  <a:srgbClr val="000000"/>
                </a:solidFill>
                <a:effectLst/>
                <a:latin typeface="Times New Roman" panose="02020603050405020304" pitchFamily="18" charset="0"/>
                <a:cs typeface="Times New Roman" panose="02020603050405020304" pitchFamily="18" charset="0"/>
              </a:rPr>
              <a:t>         No. of Orders by review score 5 and payment type credit card </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a:solidFill>
                  <a:srgbClr val="0D0D0D"/>
                </a:solidFill>
                <a:effectLst/>
                <a:latin typeface="Times New Roman" panose="02020603050405020304" pitchFamily="18" charset="0"/>
                <a:cs typeface="Times New Roman" panose="02020603050405020304" pitchFamily="18" charset="0"/>
              </a:rPr>
              <a:t>Insights: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Review Score "5" Orders with Credit Card Payments: </a:t>
            </a:r>
            <a:r>
              <a:rPr lang="en-US" sz="2000" b="1" dirty="0">
                <a:solidFill>
                  <a:srgbClr val="0D0D0D"/>
                </a:solidFill>
                <a:effectLst/>
                <a:latin typeface="Times New Roman" panose="02020603050405020304" pitchFamily="18" charset="0"/>
                <a:cs typeface="Times New Roman" panose="02020603050405020304" pitchFamily="18" charset="0"/>
              </a:rPr>
              <a:t>314348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Highest No. of Orders Rated "5": 314348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Highest Credit Card Payments: </a:t>
            </a:r>
            <a:r>
              <a:rPr lang="en-US" sz="2000" b="1" dirty="0">
                <a:solidFill>
                  <a:srgbClr val="0D0D0D"/>
                </a:solidFill>
                <a:effectLst/>
                <a:latin typeface="Times New Roman" panose="02020603050405020304" pitchFamily="18" charset="0"/>
                <a:cs typeface="Times New Roman" panose="02020603050405020304" pitchFamily="18" charset="0"/>
              </a:rPr>
              <a:t>76,600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rgbClr val="0D0D0D"/>
                </a:solidFill>
                <a:effectLst/>
                <a:latin typeface="Times New Roman" panose="02020603050405020304" pitchFamily="18" charset="0"/>
                <a:cs typeface="Times New Roman" panose="02020603050405020304" pitchFamily="18" charset="0"/>
              </a:rPr>
              <a:t>Recommendations: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Addressing Low Ratings: orders received a score of “2," potentially due to quality issues or delivery delays.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Improving Delivery Speed: By reducing  shipping days, we can enhance the speed of order fulfillment. </a:t>
            </a:r>
            <a:endParaRPr lang="en-US" sz="2000" dirty="0">
              <a:latin typeface="Times New Roman" panose="02020603050405020304" pitchFamily="18" charset="0"/>
              <a:cs typeface="Times New Roman" panose="02020603050405020304" pitchFamily="18" charset="0"/>
            </a:endParaRPr>
          </a:p>
          <a:p>
            <a:r>
              <a:rPr lang="en-US" sz="2000" dirty="0">
                <a:solidFill>
                  <a:srgbClr val="0D0D0D"/>
                </a:solidFill>
                <a:effectLst/>
                <a:latin typeface="Times New Roman" panose="02020603050405020304" pitchFamily="18" charset="0"/>
                <a:cs typeface="Times New Roman" panose="02020603050405020304" pitchFamily="18" charset="0"/>
              </a:rPr>
              <a:t>Focus on Quality: Emphasize improving product quality to mitigate issues leading to a score of "2".</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348918" y="1179576"/>
            <a:ext cx="4705921" cy="5342021"/>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186</TotalTime>
  <Words>684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Times New Roman</vt:lpstr>
      <vt:lpstr>TimesNewRomanPS-BoldMT</vt:lpstr>
      <vt:lpstr>Wingdings</vt:lpstr>
      <vt:lpstr>Wingdings 3</vt:lpstr>
      <vt:lpstr>Wisp</vt:lpstr>
      <vt:lpstr> OLIST STORE (E-COMMERCE) ANALYSIS</vt:lpstr>
      <vt:lpstr>Group-5  (Project Team Members)</vt:lpstr>
      <vt:lpstr>Overview:</vt:lpstr>
      <vt:lpstr>TOOLS:</vt:lpstr>
      <vt:lpstr>Project Workflow</vt:lpstr>
      <vt:lpstr>Relationship </vt:lpstr>
      <vt:lpstr>Main KPI’s </vt:lpstr>
      <vt:lpstr>KPI-1</vt:lpstr>
      <vt:lpstr>KPI -2</vt:lpstr>
      <vt:lpstr>KPI-3</vt:lpstr>
      <vt:lpstr>KPI-4</vt:lpstr>
      <vt:lpstr>KPI-5</vt:lpstr>
      <vt:lpstr>.</vt:lpstr>
      <vt:lpstr>EXCEL DASHBOARD</vt:lpstr>
      <vt:lpstr>POWER BI DASHBOARD</vt:lpstr>
      <vt:lpstr>TABLEAU DASHBOARD</vt:lpstr>
      <vt:lpstr>MYSQL </vt:lpstr>
      <vt:lpstr>.</vt:lpstr>
      <vt:lpstr>        CONCLUSION</vt:lpstr>
      <vt:lpst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Rama Krishna Reddy BhumiReddy</dc:creator>
  <cp:lastModifiedBy>Siva Rama Krishna Reddy BhumiReddy</cp:lastModifiedBy>
  <cp:revision>8</cp:revision>
  <dcterms:created xsi:type="dcterms:W3CDTF">2025-01-18T04:08:00Z</dcterms:created>
  <dcterms:modified xsi:type="dcterms:W3CDTF">2025-01-28T04:10:03Z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8BFFA3B40F2D493DA02EF88DB554FD74_12</vt:lpwstr>
  </property>
  <property fmtid="{D5CDD505-2E9C-101B-9397-08002B2CF9AE}" pid="3" name="KSOProductBuildVer">
    <vt:lpwstr>1033-12.2.0.19805</vt:lpwstr>
  </property>
</Properties>
</file>