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8" r:id="rId3"/>
    <p:sldId id="259" r:id="rId4"/>
    <p:sldId id="262" r:id="rId5"/>
    <p:sldId id="263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F3100-0C53-4D56-9D8D-BFB2C13D022A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F1FA6-0163-4690-AED0-51DA01666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48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F1FA6-0163-4690-AED0-51DA01666E6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32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CB76-4129-4973-AAB6-58B12B8F3C7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B4B-2952-4A2F-B606-9A2334A62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CB76-4129-4973-AAB6-58B12B8F3C7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B4B-2952-4A2F-B606-9A2334A62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CB76-4129-4973-AAB6-58B12B8F3C7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B4B-2952-4A2F-B606-9A2334A62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CB76-4129-4973-AAB6-58B12B8F3C7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B4B-2952-4A2F-B606-9A2334A62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CB76-4129-4973-AAB6-58B12B8F3C7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B4B-2952-4A2F-B606-9A2334A62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CB76-4129-4973-AAB6-58B12B8F3C7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B4B-2952-4A2F-B606-9A2334A62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CB76-4129-4973-AAB6-58B12B8F3C7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B4B-2952-4A2F-B606-9A2334A62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CB76-4129-4973-AAB6-58B12B8F3C7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B4B-2952-4A2F-B606-9A2334A62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CB76-4129-4973-AAB6-58B12B8F3C7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B4B-2952-4A2F-B606-9A2334A62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CB76-4129-4973-AAB6-58B12B8F3C7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B4B-2952-4A2F-B606-9A2334A62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CB76-4129-4973-AAB6-58B12B8F3C7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B4B-2952-4A2F-B606-9A2334A62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CB76-4129-4973-AAB6-58B12B8F3C7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9B4B-2952-4A2F-B606-9A2334A629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Picture 3" descr="online-store-MiBee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04800"/>
            <a:ext cx="8077199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LANGUAGES USED</a:t>
            </a:r>
            <a:endParaRPr lang="en-US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				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BASIC TAGS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PRE </a:t>
            </a:r>
          </a:p>
          <a:p>
            <a:pPr lvl="1"/>
            <a:r>
              <a:rPr lang="en-US" dirty="0" smtClean="0"/>
              <a:t>TEXT FIELD</a:t>
            </a:r>
          </a:p>
          <a:p>
            <a:pPr lvl="1"/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RADIO BUTTONS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229600" cy="7772400"/>
          </a:xfrm>
        </p:spPr>
        <p:txBody>
          <a:bodyPr/>
          <a:lstStyle/>
          <a:p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HOVER</a:t>
            </a:r>
          </a:p>
          <a:p>
            <a:pPr lvl="1"/>
            <a:r>
              <a:rPr lang="en-US" dirty="0" smtClean="0"/>
              <a:t>FONT COLORS</a:t>
            </a:r>
          </a:p>
          <a:p>
            <a:pPr lvl="1"/>
            <a:r>
              <a:rPr lang="en-US" dirty="0" smtClean="0"/>
              <a:t>FONT SIZE</a:t>
            </a:r>
          </a:p>
          <a:p>
            <a:pPr lvl="1"/>
            <a:r>
              <a:rPr lang="en-US" dirty="0" smtClean="0"/>
              <a:t>PADDING</a:t>
            </a:r>
          </a:p>
          <a:p>
            <a:pPr lvl="1"/>
            <a:r>
              <a:rPr lang="en-US" dirty="0" smtClean="0"/>
              <a:t>BACKGROUND COLOR</a:t>
            </a:r>
            <a:endParaRPr lang="en-US" dirty="0"/>
          </a:p>
          <a:p>
            <a:r>
              <a:rPr lang="en-US" dirty="0" smtClean="0"/>
              <a:t>JS</a:t>
            </a:r>
          </a:p>
          <a:p>
            <a:pPr lvl="1"/>
            <a:r>
              <a:rPr lang="en-US" dirty="0" smtClean="0"/>
              <a:t>FORM VALIDATIONS</a:t>
            </a:r>
          </a:p>
          <a:p>
            <a:pPr lvl="1"/>
            <a:r>
              <a:rPr lang="en-US" dirty="0" smtClean="0"/>
              <a:t>ALERTS</a:t>
            </a:r>
          </a:p>
          <a:p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IMG THUMBNAILS</a:t>
            </a:r>
          </a:p>
          <a:p>
            <a:pPr lvl="1"/>
            <a:r>
              <a:rPr lang="en-US" dirty="0" smtClean="0"/>
              <a:t>CONTAINERS</a:t>
            </a:r>
          </a:p>
          <a:p>
            <a:pPr lvl="1"/>
            <a:r>
              <a:rPr lang="en-US" dirty="0" smtClean="0"/>
              <a:t>IMG-RESPONSIVE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7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"/>
            <a:ext cx="4324350" cy="2190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85800"/>
            <a:ext cx="4038600" cy="1190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3314700" cy="3667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46" y="2571750"/>
            <a:ext cx="31337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9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images.jf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</Words>
  <Application>Microsoft Office PowerPoint</Application>
  <PresentationFormat>On-screen Show (4:3)</PresentationFormat>
  <Paragraphs>33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 </vt:lpstr>
      <vt:lpstr>LANGUAGES USED</vt:lpstr>
      <vt:lpstr>    </vt:lpstr>
      <vt:lpstr>   </vt:lpstr>
      <vt:lpstr>  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saima</dc:creator>
  <cp:lastModifiedBy>Seerla Ramanaiah</cp:lastModifiedBy>
  <cp:revision>8</cp:revision>
  <dcterms:created xsi:type="dcterms:W3CDTF">2022-01-25T04:22:01Z</dcterms:created>
  <dcterms:modified xsi:type="dcterms:W3CDTF">2022-01-30T10:40:05Z</dcterms:modified>
</cp:coreProperties>
</file>