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10-09-2024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lstStyle/>
          <a:p>
            <a:endParaRPr lang="ta-IN" dirty="0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Employee Data Analysis Using Excel</a:t>
            </a:r>
          </a:p>
          <a:p>
            <a:pPr algn="ctr"/>
            <a:endParaRPr lang="en-US" sz="4000" dirty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lang="en-US" sz="4000" dirty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en-US" sz="40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NAME                     :   </a:t>
            </a:r>
            <a:r>
              <a:rPr lang="en-GB" sz="2400" b="1" dirty="0">
                <a:solidFill>
                  <a:schemeClr val="tx1"/>
                </a:solidFill>
                <a:latin typeface="Bahnschrift SemiCondensed" pitchFamily="34" charset="0"/>
              </a:rPr>
              <a:t>SIVASUBRAMANIYAM K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     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RIGISTER NO     :   3122052</a:t>
            </a:r>
            <a:r>
              <a:rPr lang="en-GB" sz="2800" b="1" dirty="0">
                <a:solidFill>
                  <a:schemeClr val="tx1"/>
                </a:solidFill>
                <a:latin typeface="Bahnschrift SemiCondensed" pitchFamily="34" charset="0"/>
              </a:rPr>
              <a:t>37</a:t>
            </a:r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DEPARTMENT    :   B.com(G)	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Bahnschrift SemiCondensed" pitchFamily="34" charset="0"/>
              </a:rPr>
              <a:t>COLLEGE           :    Pattammal Alagesan College Arts @ Science.    	</a:t>
            </a:r>
            <a:r>
              <a:rPr lang="en-US" sz="2400" b="1" dirty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</a:p>
          <a:p>
            <a:pPr algn="l"/>
            <a:endParaRPr lang="en-US" sz="2400" b="1" dirty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lang="ta-IN" dirty="0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dirty="0">
              <a:latin typeface="Baskerville Old Face" pitchFamily="18" charset="0"/>
            </a:endParaRPr>
          </a:p>
          <a:p>
            <a:r>
              <a:rPr lang="en-US" sz="7200" b="1" dirty="0">
                <a:latin typeface="Baskerville Old Face" pitchFamily="18" charset="0"/>
              </a:rPr>
              <a:t>  Employee dataset- KAGGLE </a:t>
            </a:r>
          </a:p>
          <a:p>
            <a:r>
              <a:rPr lang="en-US" sz="7200" b="1" dirty="0">
                <a:latin typeface="Baskerville Old Face" pitchFamily="18" charset="0"/>
              </a:rPr>
              <a:t>  26 Features </a:t>
            </a:r>
          </a:p>
          <a:p>
            <a:r>
              <a:rPr lang="en-US" sz="7200" b="1" dirty="0">
                <a:latin typeface="Baskerville Old Face" pitchFamily="18" charset="0"/>
              </a:rPr>
              <a:t>  9 Features </a:t>
            </a:r>
          </a:p>
          <a:p>
            <a:pPr marL="109728" indent="0">
              <a:buNone/>
            </a:pPr>
            <a:endParaRPr lang="en-US" sz="7200" b="1" dirty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7200" b="1" dirty="0">
                <a:latin typeface="Baskerville Old Face" pitchFamily="18" charset="0"/>
              </a:rPr>
              <a:t>	Employee Status </a:t>
            </a:r>
            <a:endParaRPr lang="ta-IN" sz="7200" b="1" dirty="0">
              <a:latin typeface="Baskerville Old Face" pitchFamily="18" charset="0"/>
            </a:endParaRPr>
          </a:p>
          <a:p>
            <a:endParaRPr lang="ta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lang="ta-IN" sz="3200" dirty="0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728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itchFamily="2" charset="2"/>
              <a:buChar char="v"/>
            </a:pPr>
            <a:endParaRPr lang="en-US" sz="24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marL="393192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210050" cy="17362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lang="ta-IN" dirty="0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Kaggale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Search employment performance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Then download employee data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Feature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Color filled blank Values 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Identify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Missing Values Filter out </a:t>
            </a:r>
            <a:r>
              <a:rPr lang="en-US" dirty="0"/>
              <a:t>	</a:t>
            </a:r>
            <a:endParaRPr lang="ta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Open pivot table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Remove the blank Option.</a:t>
            </a:r>
          </a:p>
          <a:p>
            <a:pPr marL="109728" indent="0">
              <a:buNone/>
            </a:pPr>
            <a:r>
              <a:rPr lang="en-US" b="1" dirty="0">
                <a:latin typeface="Baskerville Old Face" pitchFamily="18" charset="0"/>
              </a:rPr>
              <a:t>           Visulazation.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Put recommended Graph 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Filter Out the linear and exponential features</a:t>
            </a:r>
          </a:p>
          <a:p>
            <a:pPr marL="681228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To get pie chart for our reference. </a:t>
            </a:r>
            <a:endParaRPr lang="ta-IN" b="1" dirty="0">
              <a:latin typeface="Baskerville Old Face" pitchFamily="18" charset="0"/>
            </a:endParaRPr>
          </a:p>
          <a:p>
            <a:endParaRPr lang="ta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lang="ta-IN" sz="3600" b="1" dirty="0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ta-IN" dirty="0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lang="ta-IN" b="1" dirty="0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sz="2800" b="1" dirty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ta-IN" sz="2800" dirty="0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title </a:t>
            </a:r>
            <a:endParaRPr lang="ta-IN" dirty="0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/>
              <a:t>Employee Performance Analysis Using Excel </a:t>
            </a:r>
          </a:p>
          <a:p>
            <a:pPr marL="0" indent="0">
              <a:buNone/>
            </a:pPr>
            <a:endParaRPr lang="ta-IN" sz="3600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1430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lang="en-US" dirty="0">
                <a:latin typeface="Bahnschrift Condensed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lang="en-US" dirty="0">
                <a:latin typeface="Bahnschrift Condensed" pitchFamily="34" charset="0"/>
              </a:rPr>
              <a:t> </a:t>
            </a:r>
            <a:endParaRPr lang="ta-IN" dirty="0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sz="2400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728" indent="0" algn="just">
              <a:buNone/>
            </a:pPr>
            <a:r>
              <a:rPr lang="en-US" sz="2400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 algn="just">
              <a:buNone/>
            </a:pPr>
            <a:endParaRPr lang="en-US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2" y="2285992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Baskerville Old Face" pitchFamily="18" charset="0"/>
              </a:rPr>
              <a:t> 	Graph-data visualization  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sz="2000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sz="2000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728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sz="2000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sz="2000" b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sz="1800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sz="1800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sz="1800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r>
              <a:rPr lang="en-US" sz="1800" b="1" dirty="0">
                <a:latin typeface="Baskerville Old Face" pitchFamily="18" charset="0"/>
              </a:rPr>
              <a:t>  </a:t>
            </a:r>
            <a:endParaRPr lang="en-US" sz="18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Austin</vt:lpstr>
      <vt:lpstr>PowerPoint Presentation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</vt:lpstr>
      <vt:lpstr>THE “WOW” IN OUR SOLUTION </vt:lpstr>
      <vt:lpstr>MODELLING</vt:lpstr>
      <vt:lpstr>PowerPoint Presentation</vt:lpstr>
      <vt:lpstr>RESULTS AND DISCUSSION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cituksp</dc:creator>
  <cp:lastModifiedBy>k.Siva Subramaniyam</cp:lastModifiedBy>
  <cp:revision>1</cp:revision>
  <dcterms:created xsi:type="dcterms:W3CDTF">2024-08-29T23:51:34Z</dcterms:created>
  <dcterms:modified xsi:type="dcterms:W3CDTF">2024-09-10T14:27:09Z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560525f5a79a47b38eaa2dcdac711788</vt:lpwstr>
  </property>
</Properties>
</file>