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88" d="100"/>
          <a:sy n="88" d="100"/>
        </p:scale>
        <p:origin x="246" y="9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1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9" name=""/>
        <p:cNvGrpSpPr/>
        <p:nvPr/>
      </p:nvGrpSpPr>
      <p:grpSpPr>
        <a:xfrm>
          <a:off x="0" y="0"/>
          <a:ext cx="0" cy="0"/>
          <a:chOff x="0" y="0"/>
          <a:chExt cx="0" cy="0"/>
        </a:xfrm>
      </p:grpSpPr>
      <p:grpSp>
        <p:nvGrpSpPr>
          <p:cNvPr id="30"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35" name=""/>
        <p:cNvGrpSpPr/>
        <p:nvPr/>
      </p:nvGrpSpPr>
      <p:grpSpPr>
        <a:xfrm>
          <a:off x="0" y="0"/>
          <a:ext cx="0" cy="0"/>
          <a:chOff x="0" y="0"/>
          <a:chExt cx="0" cy="0"/>
        </a:xfrm>
      </p:grpSpPr>
      <p:sp>
        <p:nvSpPr>
          <p:cNvPr id="1048604"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05"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48"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9"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5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1"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52" name="Footer Placeholder 4"/>
          <p:cNvSpPr>
            <a:spLocks noGrp="1"/>
          </p:cNvSpPr>
          <p:nvPr>
            <p:ph type="ftr" sz="quarter" idx="11"/>
          </p:nvPr>
        </p:nvSpPr>
        <p:spPr/>
        <p:txBody>
          <a:bodyPr/>
          <a:p>
            <a:endParaRPr dirty="0" lang="en-US"/>
          </a:p>
        </p:txBody>
      </p:sp>
      <p:sp>
        <p:nvSpPr>
          <p:cNvPr id="1048653"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4"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5"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7" name=""/>
        <p:cNvGrpSpPr/>
        <p:nvPr/>
      </p:nvGrpSpPr>
      <p:grpSpPr>
        <a:xfrm>
          <a:off x="0" y="0"/>
          <a:ext cx="0" cy="0"/>
          <a:chOff x="0" y="0"/>
          <a:chExt cx="0" cy="0"/>
        </a:xfrm>
      </p:grpSpPr>
      <p:sp>
        <p:nvSpPr>
          <p:cNvPr id="1048683"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8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5"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86" name="Footer Placeholder 4"/>
          <p:cNvSpPr>
            <a:spLocks noGrp="1"/>
          </p:cNvSpPr>
          <p:nvPr>
            <p:ph type="ftr" sz="quarter" idx="11"/>
          </p:nvPr>
        </p:nvSpPr>
        <p:spPr/>
        <p:txBody>
          <a:bodyPr/>
          <a:p>
            <a:endParaRPr dirty="0" lang="en-US"/>
          </a:p>
        </p:txBody>
      </p:sp>
      <p:sp>
        <p:nvSpPr>
          <p:cNvPr id="104868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4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4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3"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44" name="Footer Placeholder 4"/>
          <p:cNvSpPr>
            <a:spLocks noGrp="1"/>
          </p:cNvSpPr>
          <p:nvPr>
            <p:ph type="ftr" sz="quarter" idx="11"/>
          </p:nvPr>
        </p:nvSpPr>
        <p:spPr/>
        <p:txBody>
          <a:bodyPr/>
          <a:p>
            <a:endParaRPr dirty="0" lang="en-US"/>
          </a:p>
        </p:txBody>
      </p:sp>
      <p:sp>
        <p:nvSpPr>
          <p:cNvPr id="1048645"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9" name=""/>
        <p:cNvGrpSpPr/>
        <p:nvPr/>
      </p:nvGrpSpPr>
      <p:grpSpPr>
        <a:xfrm>
          <a:off x="0" y="0"/>
          <a:ext cx="0" cy="0"/>
          <a:chOff x="0" y="0"/>
          <a:chExt cx="0" cy="0"/>
        </a:xfrm>
      </p:grpSpPr>
      <p:sp>
        <p:nvSpPr>
          <p:cNvPr id="1048694"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7"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98" name="Footer Placeholder 4"/>
          <p:cNvSpPr>
            <a:spLocks noGrp="1"/>
          </p:cNvSpPr>
          <p:nvPr>
            <p:ph type="ftr" sz="quarter" idx="11"/>
          </p:nvPr>
        </p:nvSpPr>
        <p:spPr/>
        <p:txBody>
          <a:bodyPr/>
          <a:p>
            <a:endParaRPr dirty="0" lang="en-US"/>
          </a:p>
        </p:txBody>
      </p:sp>
      <p:sp>
        <p:nvSpPr>
          <p:cNvPr id="104869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62" name="Title 1"/>
          <p:cNvSpPr>
            <a:spLocks noGrp="1"/>
          </p:cNvSpPr>
          <p:nvPr>
            <p:ph type="title"/>
          </p:nvPr>
        </p:nvSpPr>
        <p:spPr/>
        <p:txBody>
          <a:bodyPr/>
          <a:p>
            <a:r>
              <a:rPr lang="en-US"/>
              <a:t>Click to edit Master title style</a:t>
            </a:r>
            <a:endParaRPr dirty="0" lang="en-US"/>
          </a:p>
        </p:txBody>
      </p:sp>
      <p:sp>
        <p:nvSpPr>
          <p:cNvPr id="104866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4" name="Date Placeholder 3"/>
          <p:cNvSpPr>
            <a:spLocks noGrp="1"/>
          </p:cNvSpPr>
          <p:nvPr>
            <p:ph type="dt" sz="half" idx="10"/>
          </p:nvPr>
        </p:nvSpPr>
        <p:spPr/>
        <p:txBody>
          <a:bodyPr/>
          <a:p>
            <a:fld id="{55C6B4A9-1611-4792-9094-5F34BCA07E0B}" type="datetimeFigureOut">
              <a:rPr dirty="0" lang="en-US"/>
              <a:t>8/30/2024</a:t>
            </a:fld>
            <a:endParaRPr dirty="0" lang="en-US"/>
          </a:p>
        </p:txBody>
      </p:sp>
      <p:sp>
        <p:nvSpPr>
          <p:cNvPr id="1048665" name="Footer Placeholder 4"/>
          <p:cNvSpPr>
            <a:spLocks noGrp="1"/>
          </p:cNvSpPr>
          <p:nvPr>
            <p:ph type="ftr" sz="quarter" idx="11"/>
          </p:nvPr>
        </p:nvSpPr>
        <p:spPr/>
        <p:txBody>
          <a:bodyPr/>
          <a:p>
            <a:endParaRPr dirty="0" lang="en-US"/>
          </a:p>
        </p:txBody>
      </p:sp>
      <p:sp>
        <p:nvSpPr>
          <p:cNvPr id="1048666"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1" name=""/>
        <p:cNvGrpSpPr/>
        <p:nvPr/>
      </p:nvGrpSpPr>
      <p:grpSpPr>
        <a:xfrm>
          <a:off x="0" y="0"/>
          <a:ext cx="0" cy="0"/>
          <a:chOff x="0" y="0"/>
          <a:chExt cx="0" cy="0"/>
        </a:xfrm>
      </p:grpSpPr>
      <p:sp>
        <p:nvSpPr>
          <p:cNvPr id="1048706"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7"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8"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709" name="Footer Placeholder 4"/>
          <p:cNvSpPr>
            <a:spLocks noGrp="1"/>
          </p:cNvSpPr>
          <p:nvPr>
            <p:ph type="ftr" sz="quarter" idx="11"/>
          </p:nvPr>
        </p:nvSpPr>
        <p:spPr/>
        <p:txBody>
          <a:bodyPr/>
          <a:p>
            <a:endParaRPr dirty="0" lang="en-US"/>
          </a:p>
        </p:txBody>
      </p:sp>
      <p:sp>
        <p:nvSpPr>
          <p:cNvPr id="104871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610"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1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2"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13" name="Footer Placeholder 4"/>
          <p:cNvSpPr>
            <a:spLocks noGrp="1"/>
          </p:cNvSpPr>
          <p:nvPr>
            <p:ph type="ftr" sz="quarter" idx="11"/>
          </p:nvPr>
        </p:nvSpPr>
        <p:spPr/>
        <p:txBody>
          <a:bodyPr/>
          <a:p>
            <a:endParaRPr dirty="0" lang="en-US"/>
          </a:p>
        </p:txBody>
      </p:sp>
      <p:sp>
        <p:nvSpPr>
          <p:cNvPr id="104861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4" name=""/>
        <p:cNvGrpSpPr/>
        <p:nvPr/>
      </p:nvGrpSpPr>
      <p:grpSpPr>
        <a:xfrm>
          <a:off x="0" y="0"/>
          <a:ext cx="0" cy="0"/>
          <a:chOff x="0" y="0"/>
          <a:chExt cx="0" cy="0"/>
        </a:xfrm>
      </p:grpSpPr>
      <p:sp>
        <p:nvSpPr>
          <p:cNvPr id="1048667"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68"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9"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70" name="Footer Placeholder 4"/>
          <p:cNvSpPr>
            <a:spLocks noGrp="1"/>
          </p:cNvSpPr>
          <p:nvPr>
            <p:ph type="ftr" sz="quarter" idx="11"/>
          </p:nvPr>
        </p:nvSpPr>
        <p:spPr/>
        <p:txBody>
          <a:bodyPr/>
          <a:p>
            <a:endParaRPr dirty="0" lang="en-US"/>
          </a:p>
        </p:txBody>
      </p:sp>
      <p:sp>
        <p:nvSpPr>
          <p:cNvPr id="104867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8" name=""/>
        <p:cNvGrpSpPr/>
        <p:nvPr/>
      </p:nvGrpSpPr>
      <p:grpSpPr>
        <a:xfrm>
          <a:off x="0" y="0"/>
          <a:ext cx="0" cy="0"/>
          <a:chOff x="0" y="0"/>
          <a:chExt cx="0" cy="0"/>
        </a:xfrm>
      </p:grpSpPr>
      <p:sp>
        <p:nvSpPr>
          <p:cNvPr id="1048688" name="Title 1"/>
          <p:cNvSpPr>
            <a:spLocks noGrp="1"/>
          </p:cNvSpPr>
          <p:nvPr>
            <p:ph type="title"/>
          </p:nvPr>
        </p:nvSpPr>
        <p:spPr/>
        <p:txBody>
          <a:bodyPr/>
          <a:p>
            <a:r>
              <a:rPr lang="en-US"/>
              <a:t>Click to edit Master title style</a:t>
            </a:r>
            <a:endParaRPr dirty="0" lang="en-US"/>
          </a:p>
        </p:txBody>
      </p:sp>
      <p:sp>
        <p:nvSpPr>
          <p:cNvPr id="1048689"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1" name="Date Placeholder 4"/>
          <p:cNvSpPr>
            <a:spLocks noGrp="1"/>
          </p:cNvSpPr>
          <p:nvPr>
            <p:ph type="dt" sz="half" idx="10"/>
          </p:nvPr>
        </p:nvSpPr>
        <p:spPr/>
        <p:txBody>
          <a:bodyPr/>
          <a:p>
            <a:fld id="{EB712588-04B1-427B-82EE-E8DB90309F08}" type="datetimeFigureOut">
              <a:rPr dirty="0" lang="en-US"/>
              <a:t>8/30/2024</a:t>
            </a:fld>
            <a:endParaRPr dirty="0" lang="en-US"/>
          </a:p>
        </p:txBody>
      </p:sp>
      <p:sp>
        <p:nvSpPr>
          <p:cNvPr id="1048692" name="Footer Placeholder 5"/>
          <p:cNvSpPr>
            <a:spLocks noGrp="1"/>
          </p:cNvSpPr>
          <p:nvPr>
            <p:ph type="ftr" sz="quarter" idx="11"/>
          </p:nvPr>
        </p:nvSpPr>
        <p:spPr/>
        <p:txBody>
          <a:bodyPr/>
          <a:p>
            <a:endParaRPr dirty="0" lang="en-US"/>
          </a:p>
        </p:txBody>
      </p:sp>
      <p:sp>
        <p:nvSpPr>
          <p:cNvPr id="1048693" name="Slide Number Placeholder 6"/>
          <p:cNvSpPr>
            <a:spLocks noGrp="1"/>
          </p:cNvSpPr>
          <p:nvPr>
            <p:ph type="sldNum" sz="quarter" idx="12"/>
          </p:nvPr>
        </p:nvSpPr>
        <p:spPr/>
        <p:txBody>
          <a:bodyPr/>
          <a:p>
            <a:fld id="{6FF9F0C5-380F-41C2-899A-BAC0F0927E16}"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 name=""/>
        <p:cNvGrpSpPr/>
        <p:nvPr/>
      </p:nvGrpSpPr>
      <p:grpSpPr>
        <a:xfrm>
          <a:off x="0" y="0"/>
          <a:ext cx="0" cy="0"/>
          <a:chOff x="0" y="0"/>
          <a:chExt cx="0" cy="0"/>
        </a:xfrm>
      </p:grpSpPr>
      <p:sp>
        <p:nvSpPr>
          <p:cNvPr id="1048672" name="Title 1"/>
          <p:cNvSpPr>
            <a:spLocks noGrp="1"/>
          </p:cNvSpPr>
          <p:nvPr>
            <p:ph type="title"/>
          </p:nvPr>
        </p:nvSpPr>
        <p:spPr/>
        <p:txBody>
          <a:bodyPr/>
          <a:p>
            <a:r>
              <a:rPr lang="en-US"/>
              <a:t>Click to edit Master title style</a:t>
            </a:r>
            <a:endParaRPr dirty="0" lang="en-US"/>
          </a:p>
        </p:txBody>
      </p:sp>
      <p:sp>
        <p:nvSpPr>
          <p:cNvPr id="1048673"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4"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5"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6"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7" name="Date Placeholder 6"/>
          <p:cNvSpPr>
            <a:spLocks noGrp="1"/>
          </p:cNvSpPr>
          <p:nvPr>
            <p:ph type="dt" sz="half" idx="10"/>
          </p:nvPr>
        </p:nvSpPr>
        <p:spPr/>
        <p:txBody>
          <a:bodyPr/>
          <a:p>
            <a:fld id="{B61BEF0D-F0BB-DE4B-95CE-6DB70DBA9567}" type="datetimeFigureOut">
              <a:rPr dirty="0" lang="en-US"/>
              <a:t>8/30/2024</a:t>
            </a:fld>
            <a:endParaRPr dirty="0" lang="en-US"/>
          </a:p>
        </p:txBody>
      </p:sp>
      <p:sp>
        <p:nvSpPr>
          <p:cNvPr id="1048678" name="Footer Placeholder 7"/>
          <p:cNvSpPr>
            <a:spLocks noGrp="1"/>
          </p:cNvSpPr>
          <p:nvPr>
            <p:ph type="ftr" sz="quarter" idx="11"/>
          </p:nvPr>
        </p:nvSpPr>
        <p:spPr/>
        <p:txBody>
          <a:bodyPr/>
          <a:p>
            <a:endParaRPr dirty="0" lang="en-US"/>
          </a:p>
        </p:txBody>
      </p:sp>
      <p:sp>
        <p:nvSpPr>
          <p:cNvPr id="1048679"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sp>
        <p:nvSpPr>
          <p:cNvPr id="1048635"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6" name="Date Placeholder 2"/>
          <p:cNvSpPr>
            <a:spLocks noGrp="1"/>
          </p:cNvSpPr>
          <p:nvPr>
            <p:ph type="dt" sz="half" idx="10"/>
          </p:nvPr>
        </p:nvSpPr>
        <p:spPr/>
        <p:txBody>
          <a:bodyPr/>
          <a:p>
            <a:fld id="{B61BEF0D-F0BB-DE4B-95CE-6DB70DBA9567}" type="datetimeFigureOut">
              <a:rPr dirty="0" lang="en-US"/>
              <a:t>8/30/2024</a:t>
            </a:fld>
            <a:endParaRPr dirty="0" lang="en-US"/>
          </a:p>
        </p:txBody>
      </p:sp>
      <p:sp>
        <p:nvSpPr>
          <p:cNvPr id="1048637" name="Footer Placeholder 3"/>
          <p:cNvSpPr>
            <a:spLocks noGrp="1"/>
          </p:cNvSpPr>
          <p:nvPr>
            <p:ph type="ftr" sz="quarter" idx="11"/>
          </p:nvPr>
        </p:nvSpPr>
        <p:spPr/>
        <p:txBody>
          <a:bodyPr/>
          <a:p>
            <a:endParaRPr dirty="0" lang="en-US"/>
          </a:p>
        </p:txBody>
      </p:sp>
      <p:sp>
        <p:nvSpPr>
          <p:cNvPr id="1048638"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6" name=""/>
        <p:cNvGrpSpPr/>
        <p:nvPr/>
      </p:nvGrpSpPr>
      <p:grpSpPr>
        <a:xfrm>
          <a:off x="0" y="0"/>
          <a:ext cx="0" cy="0"/>
          <a:chOff x="0" y="0"/>
          <a:chExt cx="0" cy="0"/>
        </a:xfrm>
      </p:grpSpPr>
      <p:sp>
        <p:nvSpPr>
          <p:cNvPr id="1048680" name="Date Placeholder 1"/>
          <p:cNvSpPr>
            <a:spLocks noGrp="1"/>
          </p:cNvSpPr>
          <p:nvPr>
            <p:ph type="dt" sz="half" idx="10"/>
          </p:nvPr>
        </p:nvSpPr>
        <p:spPr/>
        <p:txBody>
          <a:bodyPr/>
          <a:p>
            <a:fld id="{B61BEF0D-F0BB-DE4B-95CE-6DB70DBA9567}" type="datetimeFigureOut">
              <a:rPr dirty="0" lang="en-US"/>
              <a:t>8/30/2024</a:t>
            </a:fld>
            <a:endParaRPr dirty="0" lang="en-US"/>
          </a:p>
        </p:txBody>
      </p:sp>
      <p:sp>
        <p:nvSpPr>
          <p:cNvPr id="1048681" name="Footer Placeholder 2"/>
          <p:cNvSpPr>
            <a:spLocks noGrp="1"/>
          </p:cNvSpPr>
          <p:nvPr>
            <p:ph type="ftr" sz="quarter" idx="11"/>
          </p:nvPr>
        </p:nvSpPr>
        <p:spPr/>
        <p:txBody>
          <a:bodyPr/>
          <a:p>
            <a:endParaRPr dirty="0" lang="en-US"/>
          </a:p>
        </p:txBody>
      </p:sp>
      <p:sp>
        <p:nvSpPr>
          <p:cNvPr id="1048682"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0" name=""/>
        <p:cNvGrpSpPr/>
        <p:nvPr/>
      </p:nvGrpSpPr>
      <p:grpSpPr>
        <a:xfrm>
          <a:off x="0" y="0"/>
          <a:ext cx="0" cy="0"/>
          <a:chOff x="0" y="0"/>
          <a:chExt cx="0" cy="0"/>
        </a:xfrm>
      </p:grpSpPr>
      <p:sp>
        <p:nvSpPr>
          <p:cNvPr id="1048700"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1"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2"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03" name="Date Placeholder 4"/>
          <p:cNvSpPr>
            <a:spLocks noGrp="1"/>
          </p:cNvSpPr>
          <p:nvPr>
            <p:ph type="dt" sz="half" idx="10"/>
          </p:nvPr>
        </p:nvSpPr>
        <p:spPr/>
        <p:txBody>
          <a:bodyPr/>
          <a:p>
            <a:fld id="{42A54C80-263E-416B-A8E0-580EDEADCBDC}" type="datetimeFigureOut">
              <a:rPr dirty="0" lang="en-US"/>
              <a:t>8/30/2024</a:t>
            </a:fld>
            <a:endParaRPr dirty="0" lang="en-US"/>
          </a:p>
        </p:txBody>
      </p:sp>
      <p:sp>
        <p:nvSpPr>
          <p:cNvPr id="1048704" name="Footer Placeholder 5"/>
          <p:cNvSpPr>
            <a:spLocks noGrp="1"/>
          </p:cNvSpPr>
          <p:nvPr>
            <p:ph type="ftr" sz="quarter" idx="11"/>
          </p:nvPr>
        </p:nvSpPr>
        <p:spPr/>
        <p:txBody>
          <a:bodyPr/>
          <a:p>
            <a:endParaRPr dirty="0" lang="en-US"/>
          </a:p>
        </p:txBody>
      </p:sp>
      <p:sp>
        <p:nvSpPr>
          <p:cNvPr id="1048705"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56"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7"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8"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9" name="Date Placeholder 4"/>
          <p:cNvSpPr>
            <a:spLocks noGrp="1"/>
          </p:cNvSpPr>
          <p:nvPr>
            <p:ph type="dt" sz="half" idx="10"/>
          </p:nvPr>
        </p:nvSpPr>
        <p:spPr/>
        <p:txBody>
          <a:bodyPr/>
          <a:p>
            <a:fld id="{B61BEF0D-F0BB-DE4B-95CE-6DB70DBA9567}" type="datetimeFigureOut">
              <a:rPr dirty="0" lang="en-US"/>
              <a:t>8/30/2024</a:t>
            </a:fld>
            <a:endParaRPr dirty="0" lang="en-US"/>
          </a:p>
        </p:txBody>
      </p:sp>
      <p:sp>
        <p:nvSpPr>
          <p:cNvPr id="1048660" name="Footer Placeholder 5"/>
          <p:cNvSpPr>
            <a:spLocks noGrp="1"/>
          </p:cNvSpPr>
          <p:nvPr>
            <p:ph type="ftr" sz="quarter" idx="11"/>
          </p:nvPr>
        </p:nvSpPr>
        <p:spPr/>
        <p:txBody>
          <a:bodyPr/>
          <a:p>
            <a:endParaRPr dirty="0" lang="en-US"/>
          </a:p>
        </p:txBody>
      </p:sp>
      <p:sp>
        <p:nvSpPr>
          <p:cNvPr id="1048661"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8/30/2024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1"/>
          <p:cNvSpPr>
            <a:spLocks noGrp="1"/>
          </p:cNvSpPr>
          <p:nvPr>
            <p:ph type="ctrTitle"/>
          </p:nvPr>
        </p:nvSpPr>
        <p:spPr>
          <a:xfrm>
            <a:off x="1349751" y="1307635"/>
            <a:ext cx="7766936" cy="1024466"/>
          </a:xfrm>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p>
        </p:txBody>
      </p:sp>
      <p:sp>
        <p:nvSpPr>
          <p:cNvPr id="1048603" name="Subtitle 2"/>
          <p:cNvSpPr>
            <a:spLocks noGrp="1"/>
          </p:cNvSpPr>
          <p:nvPr>
            <p:ph type="subTitle" idx="1"/>
          </p:nvPr>
        </p:nvSpPr>
        <p:spPr>
          <a:xfrm>
            <a:off x="422786" y="4601523"/>
            <a:ext cx="5673214" cy="1897683"/>
          </a:xfrm>
        </p:spPr>
        <p:txBody>
          <a:bodyPr>
            <a:normAutofit/>
          </a:bodyPr>
          <a:p>
            <a:pPr algn="l"/>
            <a:r>
              <a:rPr dirty="0" lang="en-IN">
                <a:solidFill>
                  <a:schemeClr val="tx1"/>
                </a:solidFill>
                <a:latin typeface="Times New Roman" panose="02020603050405020304" pitchFamily="18" charset="0"/>
                <a:cs typeface="Times New Roman" panose="02020603050405020304" pitchFamily="18" charset="0"/>
              </a:rPr>
              <a:t>PRESENTED BY : </a:t>
            </a:r>
            <a:r>
              <a:rPr dirty="0" lang="en-US">
                <a:solidFill>
                  <a:schemeClr val="tx1"/>
                </a:solidFill>
                <a:latin typeface="Times New Roman" panose="02020603050405020304" pitchFamily="18" charset="0"/>
                <a:cs typeface="Times New Roman" panose="02020603050405020304" pitchFamily="18" charset="0"/>
              </a:rPr>
              <a:t>p</a:t>
            </a:r>
            <a:r>
              <a:rPr dirty="0" lang="en-US">
                <a:solidFill>
                  <a:schemeClr val="tx1"/>
                </a:solidFill>
                <a:latin typeface="Times New Roman" panose="02020603050405020304" pitchFamily="18" charset="0"/>
                <a:cs typeface="Times New Roman" panose="02020603050405020304" pitchFamily="18" charset="0"/>
              </a:rPr>
              <a:t>.</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S</a:t>
            </a:r>
            <a:r>
              <a:rPr dirty="0" lang="en-US">
                <a:solidFill>
                  <a:schemeClr val="tx1"/>
                </a:solidFill>
                <a:latin typeface="Times New Roman" panose="02020603050405020304" pitchFamily="18" charset="0"/>
                <a:cs typeface="Times New Roman" panose="02020603050405020304" pitchFamily="18" charset="0"/>
              </a:rPr>
              <a:t>i</a:t>
            </a:r>
            <a:r>
              <a:rPr dirty="0" lang="en-US">
                <a:solidFill>
                  <a:schemeClr val="tx1"/>
                </a:solidFill>
                <a:latin typeface="Times New Roman" panose="02020603050405020304" pitchFamily="18" charset="0"/>
                <a:cs typeface="Times New Roman" panose="02020603050405020304" pitchFamily="18" charset="0"/>
              </a:rPr>
              <a:t>v</a:t>
            </a:r>
            <a:r>
              <a:rPr dirty="0" lang="en-US">
                <a:solidFill>
                  <a:schemeClr val="tx1"/>
                </a:solidFill>
                <a:latin typeface="Times New Roman" panose="02020603050405020304" pitchFamily="18" charset="0"/>
                <a:cs typeface="Times New Roman" panose="02020603050405020304" pitchFamily="18" charset="0"/>
              </a:rPr>
              <a:t>a</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REGISTER NO: </a:t>
            </a:r>
            <a:r>
              <a:rPr dirty="0" lang="en-US">
                <a:solidFill>
                  <a:schemeClr val="tx1"/>
                </a:solidFill>
                <a:latin typeface="Times New Roman" panose="02020603050405020304" pitchFamily="18" charset="0"/>
                <a:cs typeface="Times New Roman" panose="02020603050405020304" pitchFamily="18" charset="0"/>
              </a:rPr>
              <a:t>4</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0</a:t>
            </a:r>
            <a:r>
              <a:rPr dirty="0" lang="en-US">
                <a:solidFill>
                  <a:schemeClr val="tx1"/>
                </a:solidFill>
                <a:latin typeface="Times New Roman" panose="02020603050405020304" pitchFamily="18" charset="0"/>
                <a:cs typeface="Times New Roman" panose="02020603050405020304" pitchFamily="18" charset="0"/>
              </a:rPr>
              <a:t>0</a:t>
            </a:r>
            <a:r>
              <a:rPr dirty="0" lang="en-US">
                <a:solidFill>
                  <a:schemeClr val="tx1"/>
                </a:solidFill>
                <a:latin typeface="Times New Roman" panose="02020603050405020304" pitchFamily="18" charset="0"/>
                <a:cs typeface="Times New Roman" panose="02020603050405020304" pitchFamily="18" charset="0"/>
              </a:rPr>
              <a:t>4</a:t>
            </a:r>
            <a:r>
              <a:rPr dirty="0" lang="en-US">
                <a:solidFill>
                  <a:schemeClr val="tx1"/>
                </a:solidFill>
                <a:latin typeface="Times New Roman" panose="02020603050405020304" pitchFamily="18" charset="0"/>
                <a:cs typeface="Times New Roman" panose="02020603050405020304" pitchFamily="18" charset="0"/>
              </a:rPr>
              <a:t>3</a:t>
            </a:r>
            <a:r>
              <a:rPr dirty="0" lang="en-US">
                <a:solidFill>
                  <a:schemeClr val="tx1"/>
                </a:solidFill>
                <a:latin typeface="Times New Roman" panose="02020603050405020304" pitchFamily="18" charset="0"/>
                <a:cs typeface="Times New Roman" panose="02020603050405020304" pitchFamily="18" charset="0"/>
              </a:rPr>
              <a:t>9</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DEPARTMENT</a:t>
            </a:r>
            <a:r>
              <a:rPr lang="en-IN">
                <a:solidFill>
                  <a:schemeClr val="tx1"/>
                </a:solidFill>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rPr>
              <a:t>B</a:t>
            </a:r>
            <a:r>
              <a:rPr lang="en-US">
                <a:solidFill>
                  <a:schemeClr val="tx1"/>
                </a:solidFill>
                <a:latin typeface="Times New Roman" panose="02020603050405020304" pitchFamily="18" charset="0"/>
                <a:cs typeface="Times New Roman" panose="02020603050405020304" pitchFamily="18" charset="0"/>
              </a:rPr>
              <a:t>.</a:t>
            </a:r>
            <a:r>
              <a:rPr lang="en-US">
                <a:solidFill>
                  <a:schemeClr val="tx1"/>
                </a:solidFill>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rPr>
              <a:t>C</a:t>
            </a:r>
            <a:r>
              <a:rPr lang="en-US">
                <a:solidFill>
                  <a:schemeClr val="tx1"/>
                </a:solidFill>
                <a:latin typeface="Times New Roman" panose="02020603050405020304" pitchFamily="18" charset="0"/>
                <a:cs typeface="Times New Roman" panose="02020603050405020304" pitchFamily="18" charset="0"/>
              </a:rPr>
              <a:t>o</a:t>
            </a:r>
            <a:r>
              <a:rPr lang="en-US">
                <a:solidFill>
                  <a:schemeClr val="tx1"/>
                </a:solidFill>
                <a:latin typeface="Times New Roman" panose="02020603050405020304" pitchFamily="18" charset="0"/>
                <a:cs typeface="Times New Roman" panose="02020603050405020304" pitchFamily="18" charset="0"/>
              </a:rPr>
              <a:t>m</a:t>
            </a:r>
            <a:r>
              <a:rPr lang="en-US">
                <a:solidFill>
                  <a:schemeClr val="tx1"/>
                </a:solidFill>
                <a:latin typeface="Times New Roman" panose="02020603050405020304" pitchFamily="18" charset="0"/>
                <a:cs typeface="Times New Roman" panose="02020603050405020304" pitchFamily="18" charset="0"/>
              </a:rPr>
              <a:t>(</a:t>
            </a:r>
            <a:r>
              <a:rPr lang="en-US">
                <a:solidFill>
                  <a:schemeClr val="tx1"/>
                </a:solidFill>
                <a:latin typeface="Times New Roman" panose="02020603050405020304" pitchFamily="18" charset="0"/>
                <a:cs typeface="Times New Roman" panose="02020603050405020304" pitchFamily="18" charset="0"/>
              </a:rPr>
              <a:t>i</a:t>
            </a:r>
            <a:r>
              <a:rPr lang="en-US">
                <a:solidFill>
                  <a:schemeClr val="tx1"/>
                </a:solidFill>
                <a:latin typeface="Times New Roman" panose="02020603050405020304" pitchFamily="18" charset="0"/>
                <a:cs typeface="Times New Roman" panose="02020603050405020304" pitchFamily="18" charset="0"/>
              </a:rPr>
              <a:t>s</a:t>
            </a:r>
            <a:r>
              <a:rPr lang="en-US">
                <a:solidFill>
                  <a:schemeClr val="tx1"/>
                </a:solidFill>
                <a:latin typeface="Times New Roman" panose="02020603050405020304" pitchFamily="18" charset="0"/>
                <a:cs typeface="Times New Roman" panose="02020603050405020304" pitchFamily="18" charset="0"/>
              </a:rPr>
              <a:t>m</a:t>
            </a:r>
            <a:r>
              <a:rPr lang="en-US">
                <a:solidFill>
                  <a:schemeClr val="tx1"/>
                </a:solidFill>
                <a:latin typeface="Times New Roman" panose="02020603050405020304" pitchFamily="18" charset="0"/>
                <a:cs typeface="Times New Roman" panose="02020603050405020304" pitchFamily="18" charset="0"/>
              </a:rPr>
              <a:t>)</a:t>
            </a:r>
            <a:r>
              <a:rPr lang="en-US">
                <a:solidFill>
                  <a:schemeClr val="tx1"/>
                </a:solidFill>
                <a:latin typeface="Times New Roman" panose="02020603050405020304" pitchFamily="18" charset="0"/>
                <a:cs typeface="Times New Roman" panose="02020603050405020304" pitchFamily="18" charset="0"/>
              </a:rPr>
              <a:t> </a:t>
            </a:r>
            <a:endParaRPr dirty="0" lang="en-IN">
              <a:solidFill>
                <a:schemeClr val="tx1"/>
              </a:solidFill>
              <a:latin typeface="Times New Roman" panose="02020603050405020304" pitchFamily="18" charset="0"/>
              <a:cs typeface="Times New Roman" panose="02020603050405020304" pitchFamily="18" charset="0"/>
            </a:endParaRPr>
          </a:p>
          <a:p>
            <a:pPr algn="l"/>
            <a:r>
              <a:rPr dirty="0" lang="en-IN">
                <a:solidFill>
                  <a:schemeClr val="tx1"/>
                </a:solidFill>
                <a:latin typeface="Times New Roman" panose="02020603050405020304" pitchFamily="18" charset="0"/>
                <a:cs typeface="Times New Roman" panose="02020603050405020304" pitchFamily="18" charset="0"/>
              </a:rPr>
              <a:t>COLLEGE:THE QUAID-E-MILLETH COLLEGE MEN</a:t>
            </a:r>
          </a:p>
          <a:p>
            <a:pPr algn="l"/>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9"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1048630" name="Content Placeholder 2"/>
          <p:cNvSpPr>
            <a:spLocks noGrp="1"/>
          </p:cNvSpPr>
          <p:nvPr>
            <p:ph idx="1"/>
          </p:nvPr>
        </p:nvSpPr>
        <p:spPr>
          <a:xfrm>
            <a:off x="677334" y="1534161"/>
            <a:ext cx="8596668" cy="4507202"/>
          </a:xfrm>
        </p:spPr>
        <p:txBody>
          <a:bodyPr>
            <a:normAutofit/>
          </a:bodyPr>
          <a:p>
            <a:pPr algn="just"/>
            <a:r>
              <a:rPr dirty="0" sz="2400" lang="en-IN">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dirty="0" sz="2400" lang="en-IN">
                <a:latin typeface="Times New Roman" panose="02020603050405020304" pitchFamily="18" charset="0"/>
                <a:cs typeface="Times New Roman" panose="02020603050405020304" pitchFamily="18" charset="0"/>
              </a:rPr>
              <a:t>Statistical modelling.</a:t>
            </a:r>
          </a:p>
          <a:p>
            <a:pPr algn="just"/>
            <a:r>
              <a:rPr dirty="0" sz="2400" lang="en-IN">
                <a:latin typeface="Times New Roman" panose="02020603050405020304" pitchFamily="18" charset="0"/>
                <a:cs typeface="Times New Roman" panose="02020603050405020304" pitchFamily="18" charset="0"/>
              </a:rPr>
              <a:t>Modelling instruction.</a:t>
            </a:r>
          </a:p>
          <a:p>
            <a:pPr algn="just"/>
            <a:r>
              <a:rPr dirty="0" sz="2400" lang="en-IN">
                <a:latin typeface="Times New Roman" panose="02020603050405020304" pitchFamily="18" charset="0"/>
                <a:cs typeface="Times New Roman" panose="02020603050405020304" pitchFamily="18" charset="0"/>
              </a:rPr>
              <a:t>Immuno-dynamics modelling.</a:t>
            </a:r>
          </a:p>
          <a:p>
            <a:pPr algn="just"/>
            <a:r>
              <a:rPr dirty="0" sz="2400" lang="en-IN">
                <a:latin typeface="Times New Roman" panose="02020603050405020304" pitchFamily="18" charset="0"/>
                <a:cs typeface="Times New Roman" panose="02020603050405020304" pitchFamily="18" charset="0"/>
              </a:rPr>
              <a:t>Integrated modelling method.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1"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1048632" name="Content Placeholder 2"/>
          <p:cNvSpPr>
            <a:spLocks noGrp="1"/>
          </p:cNvSpPr>
          <p:nvPr>
            <p:ph idx="1"/>
          </p:nvPr>
        </p:nvSpPr>
        <p:spPr>
          <a:xfrm>
            <a:off x="677334" y="1422401"/>
            <a:ext cx="8596668" cy="4618962"/>
          </a:xfrm>
        </p:spPr>
        <p:txBody>
          <a:bodyPr>
            <a:normAutofit/>
          </a:bodyPr>
          <a:p>
            <a:pPr algn="just" indent="0" marL="0">
              <a:buNone/>
            </a:pPr>
            <a:endParaRPr dirty="0" sz="2800" lang="en-IN">
              <a:latin typeface="Times New Roman" panose="02020603050405020304" pitchFamily="18" charset="0"/>
              <a:cs typeface="Times New Roman" panose="02020603050405020304" pitchFamily="18" charset="0"/>
            </a:endParaRPr>
          </a:p>
          <a:p>
            <a:pPr algn="just"/>
            <a:r>
              <a:rPr dirty="0" sz="2800" lang="en-IN">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dirty="0" sz="2800" lang="en-IN">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3"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1048634" name="Content Placeholder 2"/>
          <p:cNvSpPr>
            <a:spLocks noGrp="1"/>
          </p:cNvSpPr>
          <p:nvPr>
            <p:ph idx="1"/>
          </p:nvPr>
        </p:nvSpPr>
        <p:spPr>
          <a:xfrm>
            <a:off x="677334" y="1249681"/>
            <a:ext cx="8596668" cy="4791682"/>
          </a:xfrm>
        </p:spPr>
        <p:txBody>
          <a:bodyPr>
            <a:normAutofit/>
          </a:bodyPr>
          <a:p>
            <a:pPr algn="just"/>
            <a:r>
              <a:rPr dirty="0" sz="2800" lang="en-IN">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9" name="Title 1"/>
          <p:cNvSpPr>
            <a:spLocks noGrp="1"/>
          </p:cNvSpPr>
          <p:nvPr>
            <p:ph type="title"/>
          </p:nvPr>
        </p:nvSpPr>
        <p:spPr>
          <a:xfrm>
            <a:off x="2734079" y="2661920"/>
            <a:ext cx="6723842" cy="1534160"/>
          </a:xfrm>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9" name="Text Placeholder 2"/>
          <p:cNvSpPr>
            <a:spLocks noGrp="1"/>
          </p:cNvSpPr>
          <p:nvPr>
            <p:ph type="body" idx="1"/>
          </p:nvPr>
        </p:nvSpPr>
        <p:spPr>
          <a:xfrm>
            <a:off x="1259841" y="2899439"/>
            <a:ext cx="8770154" cy="1570962"/>
          </a:xfrm>
        </p:spPr>
        <p:txBody>
          <a:bodyPr>
            <a:normAutofit/>
          </a:bodyPr>
          <a:p>
            <a:pPr algn="ctr"/>
            <a:r>
              <a:rPr b="1" dirty="0" sz="3200" lang="en-IN">
                <a:solidFill>
                  <a:schemeClr val="accent1"/>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5" name="Title 1"/>
          <p:cNvSpPr>
            <a:spLocks noGrp="1"/>
          </p:cNvSpPr>
          <p:nvPr>
            <p:ph type="title"/>
          </p:nvPr>
        </p:nvSpPr>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1048616" name="Content Placeholder 2"/>
          <p:cNvSpPr>
            <a:spLocks noGrp="1"/>
          </p:cNvSpPr>
          <p:nvPr>
            <p:ph idx="1"/>
          </p:nvPr>
        </p:nvSpPr>
        <p:spPr>
          <a:xfrm>
            <a:off x="677334" y="2611120"/>
            <a:ext cx="8596668" cy="3430242"/>
          </a:xfrm>
        </p:spPr>
        <p:txBody>
          <a:bodyPr/>
          <a:p>
            <a:r>
              <a:rPr b="1" dirty="0" lang="en-IN">
                <a:solidFill>
                  <a:schemeClr val="tx1"/>
                </a:solidFill>
                <a:latin typeface="Times New Roman" panose="02020603050405020304" pitchFamily="18" charset="0"/>
                <a:cs typeface="Times New Roman" panose="02020603050405020304" pitchFamily="18" charset="0"/>
              </a:rPr>
              <a:t>Problem Statement</a:t>
            </a:r>
          </a:p>
          <a:p>
            <a:r>
              <a:rPr b="1" dirty="0" lang="en-IN">
                <a:solidFill>
                  <a:schemeClr val="tx1"/>
                </a:solidFill>
                <a:latin typeface="Times New Roman" panose="02020603050405020304" pitchFamily="18" charset="0"/>
                <a:cs typeface="Times New Roman" panose="02020603050405020304" pitchFamily="18" charset="0"/>
              </a:rPr>
              <a:t>Project Overview</a:t>
            </a:r>
          </a:p>
          <a:p>
            <a:r>
              <a:rPr b="1" dirty="0" lang="en-IN">
                <a:solidFill>
                  <a:schemeClr val="tx1"/>
                </a:solidFill>
                <a:latin typeface="Times New Roman" panose="02020603050405020304" pitchFamily="18" charset="0"/>
                <a:cs typeface="Times New Roman" panose="02020603050405020304" pitchFamily="18" charset="0"/>
              </a:rPr>
              <a:t>End User</a:t>
            </a:r>
          </a:p>
          <a:p>
            <a:r>
              <a:rPr b="1" dirty="0" lang="en-IN">
                <a:solidFill>
                  <a:schemeClr val="tx1"/>
                </a:solidFill>
                <a:latin typeface="Times New Roman" panose="02020603050405020304" pitchFamily="18" charset="0"/>
                <a:cs typeface="Times New Roman" panose="02020603050405020304" pitchFamily="18" charset="0"/>
              </a:rPr>
              <a:t>Our Solution and Proposition</a:t>
            </a:r>
          </a:p>
          <a:p>
            <a:r>
              <a:rPr b="1" dirty="0" lang="en-IN">
                <a:solidFill>
                  <a:schemeClr val="tx1"/>
                </a:solidFill>
                <a:latin typeface="Times New Roman" panose="02020603050405020304" pitchFamily="18" charset="0"/>
                <a:cs typeface="Times New Roman" panose="02020603050405020304" pitchFamily="18" charset="0"/>
              </a:rPr>
              <a:t>Dataset Description</a:t>
            </a:r>
          </a:p>
          <a:p>
            <a:r>
              <a:rPr b="1" dirty="0" lang="en-IN">
                <a:solidFill>
                  <a:schemeClr val="tx1"/>
                </a:solidFill>
                <a:latin typeface="Times New Roman" panose="02020603050405020304" pitchFamily="18" charset="0"/>
                <a:cs typeface="Times New Roman" panose="02020603050405020304" pitchFamily="18" charset="0"/>
              </a:rPr>
              <a:t>Modelling Approach</a:t>
            </a:r>
          </a:p>
          <a:p>
            <a:r>
              <a:rPr b="1" dirty="0" lang="en-IN">
                <a:solidFill>
                  <a:schemeClr val="tx1"/>
                </a:solidFill>
                <a:latin typeface="Times New Roman" panose="02020603050405020304" pitchFamily="18" charset="0"/>
                <a:cs typeface="Times New Roman" panose="02020603050405020304" pitchFamily="18" charset="0"/>
              </a:rPr>
              <a:t>Result and Discussion</a:t>
            </a:r>
          </a:p>
          <a:p>
            <a:r>
              <a:rPr b="1" dirty="0" lang="en-IN">
                <a:solidFill>
                  <a:schemeClr val="tx1"/>
                </a:solidFill>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1048618" name="Content Placeholder 2"/>
          <p:cNvSpPr>
            <a:spLocks noGrp="1"/>
          </p:cNvSpPr>
          <p:nvPr>
            <p:ph idx="1"/>
          </p:nvPr>
        </p:nvSpPr>
        <p:spPr>
          <a:xfrm>
            <a:off x="677334" y="1442721"/>
            <a:ext cx="8596668" cy="45986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dirty="0" sz="2400" lang="en-IN">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dirty="0" sz="2400" lang="en-IN">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1048620" name="Content Placeholder 2"/>
          <p:cNvSpPr>
            <a:spLocks noGrp="1"/>
          </p:cNvSpPr>
          <p:nvPr>
            <p:ph idx="1"/>
          </p:nvPr>
        </p:nvSpPr>
        <p:spPr>
          <a:xfrm>
            <a:off x="677334" y="1645921"/>
            <a:ext cx="8596668" cy="4395442"/>
          </a:xfrm>
        </p:spPr>
        <p:txBody>
          <a:bodyPr>
            <a:normAutofit lnSpcReduction="10000"/>
          </a:bodyPr>
          <a:p>
            <a:pPr algn="just"/>
            <a:r>
              <a:rPr dirty="0" sz="2400" lang="en-IN">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dirty="0" sz="2400" lang="en-IN">
                <a:latin typeface="Times New Roman" panose="02020603050405020304" pitchFamily="18" charset="0"/>
                <a:cs typeface="Times New Roman" panose="02020603050405020304" pitchFamily="18" charset="0"/>
              </a:rPr>
              <a:t>By leveraging data </a:t>
            </a:r>
            <a:r>
              <a:rPr dirty="0" sz="2400" lang="en-IN" err="1">
                <a:latin typeface="Times New Roman" panose="02020603050405020304" pitchFamily="18" charset="0"/>
                <a:cs typeface="Times New Roman" panose="02020603050405020304" pitchFamily="18" charset="0"/>
              </a:rPr>
              <a:t>analysis,organisation</a:t>
            </a:r>
            <a:r>
              <a:rPr dirty="0" sz="2400" lang="en-IN">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dirty="0" sz="2400" lang="en-IN">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dirty="0" sz="2400" lang="en-IN">
                <a:latin typeface="Times New Roman" panose="02020603050405020304" pitchFamily="18" charset="0"/>
                <a:cs typeface="Times New Roman" panose="02020603050405020304" pitchFamily="18" charset="0"/>
              </a:rPr>
              <a:t>Use this employee data sheet to gather contact </a:t>
            </a:r>
            <a:r>
              <a:rPr dirty="0" sz="2400" lang="en-IN" err="1">
                <a:latin typeface="Times New Roman" panose="02020603050405020304" pitchFamily="18" charset="0"/>
                <a:cs typeface="Times New Roman" panose="02020603050405020304" pitchFamily="18" charset="0"/>
              </a:rPr>
              <a:t>details,notify</a:t>
            </a:r>
            <a:r>
              <a:rPr dirty="0" sz="2400" lang="en-IN">
                <a:latin typeface="Times New Roman" panose="02020603050405020304" pitchFamily="18" charset="0"/>
                <a:cs typeface="Times New Roman" panose="02020603050405020304" pitchFamily="18" charset="0"/>
              </a:rPr>
              <a:t> employees of a new position, or keep track of performance in your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1"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1048622" name="Content Placeholder 2"/>
          <p:cNvSpPr>
            <a:spLocks noGrp="1"/>
          </p:cNvSpPr>
          <p:nvPr>
            <p:ph idx="1"/>
          </p:nvPr>
        </p:nvSpPr>
        <p:spPr>
          <a:xfrm>
            <a:off x="677334" y="1564641"/>
            <a:ext cx="8596668" cy="4476722"/>
          </a:xfrm>
        </p:spPr>
        <p:txBody>
          <a:bodyPr>
            <a:normAutofit/>
          </a:bodyPr>
          <a:p>
            <a:pPr algn="just"/>
            <a:r>
              <a:rPr dirty="0" sz="2400" lang="en-IN">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dirty="0" sz="2400" lang="en-IN" err="1">
                <a:latin typeface="Times New Roman" panose="02020603050405020304" pitchFamily="18" charset="0"/>
                <a:cs typeface="Times New Roman" panose="02020603050405020304" pitchFamily="18" charset="0"/>
              </a:rPr>
              <a:t>strategies,and</a:t>
            </a:r>
            <a:r>
              <a:rPr dirty="0" sz="2400" lang="en-IN">
                <a:latin typeface="Times New Roman" panose="02020603050405020304" pitchFamily="18" charset="0"/>
                <a:cs typeface="Times New Roman" panose="02020603050405020304" pitchFamily="18" charset="0"/>
              </a:rPr>
              <a:t> performance management system.</a:t>
            </a:r>
          </a:p>
          <a:p>
            <a:pPr algn="just"/>
            <a:r>
              <a:rPr dirty="0" sz="2400" lang="en-IN">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dirty="0" sz="2400" lang="en-IN">
                <a:latin typeface="Times New Roman" panose="02020603050405020304" pitchFamily="18" charset="0"/>
                <a:cs typeface="Times New Roman" panose="02020603050405020304" pitchFamily="18" charset="0"/>
              </a:rPr>
              <a:t>Employees benefit  from performance analysis by receiving </a:t>
            </a:r>
            <a:r>
              <a:rPr dirty="0" sz="2400" lang="en-IN" err="1">
                <a:latin typeface="Times New Roman" panose="02020603050405020304" pitchFamily="18" charset="0"/>
                <a:cs typeface="Times New Roman" panose="02020603050405020304" pitchFamily="18" charset="0"/>
              </a:rPr>
              <a:t>feedback,identifying</a:t>
            </a:r>
            <a:r>
              <a:rPr dirty="0" sz="2400" lang="en-IN">
                <a:latin typeface="Times New Roman" panose="02020603050405020304" pitchFamily="18" charset="0"/>
                <a:cs typeface="Times New Roman" panose="02020603050405020304" pitchFamily="18" charset="0"/>
              </a:rPr>
              <a:t> areas from improvement, and setting goals for professional growth.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3"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1048624" name="Content Placeholder 2"/>
          <p:cNvSpPr>
            <a:spLocks noGrp="1"/>
          </p:cNvSpPr>
          <p:nvPr>
            <p:ph idx="1"/>
          </p:nvPr>
        </p:nvSpPr>
        <p:spPr>
          <a:xfrm>
            <a:off x="677334" y="1595121"/>
            <a:ext cx="8596668" cy="44462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dirty="0" sz="2400" lang="en-IN" err="1">
                <a:latin typeface="Times New Roman" panose="02020603050405020304" pitchFamily="18" charset="0"/>
                <a:cs typeface="Times New Roman" panose="02020603050405020304" pitchFamily="18" charset="0"/>
              </a:rPr>
              <a:t>talent,and</a:t>
            </a:r>
            <a:r>
              <a:rPr dirty="0" sz="2400" lang="en-IN">
                <a:latin typeface="Times New Roman" panose="02020603050405020304" pitchFamily="18" charset="0"/>
                <a:cs typeface="Times New Roman" panose="02020603050405020304" pitchFamily="18" charset="0"/>
              </a:rPr>
              <a:t> drive </a:t>
            </a:r>
            <a:r>
              <a:rPr dirty="0" sz="2400" lang="en-IN" err="1">
                <a:latin typeface="Times New Roman" panose="02020603050405020304" pitchFamily="18" charset="0"/>
                <a:cs typeface="Times New Roman" panose="02020603050405020304" pitchFamily="18" charset="0"/>
              </a:rPr>
              <a:t>growth.Our</a:t>
            </a:r>
            <a:r>
              <a:rPr dirty="0" sz="2400" lang="en-IN">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dirty="0" sz="2400" lang="en-IN">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dirty="0" sz="2400" lang="en-IN">
                <a:latin typeface="Times New Roman" panose="02020603050405020304" pitchFamily="18" charset="0"/>
                <a:cs typeface="Times New Roman" panose="02020603050405020304" pitchFamily="18" charset="0"/>
              </a:rPr>
              <a:t>EVPs: financial rewards like salary.</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1048626" name="Content Placeholder 2"/>
          <p:cNvSpPr>
            <a:spLocks noGrp="1"/>
          </p:cNvSpPr>
          <p:nvPr>
            <p:ph idx="1"/>
          </p:nvPr>
        </p:nvSpPr>
        <p:spPr>
          <a:xfrm>
            <a:off x="677334" y="1432561"/>
            <a:ext cx="8596668" cy="4608802"/>
          </a:xfrm>
        </p:spPr>
        <p:txBody>
          <a:bodyPr>
            <a:normAutofit/>
          </a:bodyPr>
          <a:p>
            <a:pPr algn="just"/>
            <a:r>
              <a:rPr dirty="0" sz="2400" lang="en-IN">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dirty="0" sz="2400" lang="en-IN">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1048628" name="Content Placeholder 2"/>
          <p:cNvSpPr>
            <a:spLocks noGrp="1"/>
          </p:cNvSpPr>
          <p:nvPr>
            <p:ph idx="1"/>
          </p:nvPr>
        </p:nvSpPr>
        <p:spPr>
          <a:xfrm>
            <a:off x="677334" y="1686561"/>
            <a:ext cx="8596668" cy="4354802"/>
          </a:xfrm>
        </p:spPr>
        <p:txBody>
          <a:bodyPr>
            <a:normAutofit/>
          </a:bodyPr>
          <a:p>
            <a:pPr algn="just"/>
            <a:r>
              <a:rPr dirty="0" sz="3600" lang="en-IN">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dirty="0" sz="3600" lang="en-IN">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Performance Analysis Using Excel</dc:title>
  <dc:creator>prakash chiyaan</dc:creator>
  <cp:lastModifiedBy>Admin</cp:lastModifiedBy>
  <dcterms:created xsi:type="dcterms:W3CDTF">2024-08-27T20:48:53Z</dcterms:created>
  <dcterms:modified xsi:type="dcterms:W3CDTF">2024-09-09T08:09:03Z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695c1f6afe8c456291e7080dfa9edf71</vt:lpwstr>
  </property>
</Properties>
</file>