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116965"/>
          </a:xfrm>
          <a:custGeom>
            <a:avLst/>
            <a:gdLst/>
            <a:ahLst/>
            <a:cxnLst/>
            <a:rect l="l" t="t" r="r" b="b"/>
            <a:pathLst>
              <a:path w="18288000" h="1116965">
                <a:moveTo>
                  <a:pt x="0" y="1116459"/>
                </a:moveTo>
                <a:lnTo>
                  <a:pt x="18287998" y="1116459"/>
                </a:lnTo>
                <a:lnTo>
                  <a:pt x="18287998" y="0"/>
                </a:lnTo>
                <a:lnTo>
                  <a:pt x="0" y="0"/>
                </a:lnTo>
                <a:lnTo>
                  <a:pt x="0" y="111645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" y="97522"/>
            <a:ext cx="18288000" cy="10191750"/>
          </a:xfrm>
          <a:custGeom>
            <a:avLst/>
            <a:gdLst/>
            <a:ahLst/>
            <a:cxnLst/>
            <a:rect l="l" t="t" r="r" b="b"/>
            <a:pathLst>
              <a:path w="18288000" h="10191750">
                <a:moveTo>
                  <a:pt x="18287911" y="1018946"/>
                </a:moveTo>
                <a:lnTo>
                  <a:pt x="4845342" y="1018946"/>
                </a:lnTo>
                <a:lnTo>
                  <a:pt x="4812627" y="1005001"/>
                </a:lnTo>
                <a:lnTo>
                  <a:pt x="4776978" y="977201"/>
                </a:lnTo>
                <a:lnTo>
                  <a:pt x="4749508" y="941400"/>
                </a:lnTo>
                <a:lnTo>
                  <a:pt x="4731855" y="899401"/>
                </a:lnTo>
                <a:lnTo>
                  <a:pt x="4725606" y="852995"/>
                </a:lnTo>
                <a:lnTo>
                  <a:pt x="4725606" y="176403"/>
                </a:lnTo>
                <a:lnTo>
                  <a:pt x="4719205" y="129222"/>
                </a:lnTo>
                <a:lnTo>
                  <a:pt x="4701210" y="86995"/>
                </a:lnTo>
                <a:lnTo>
                  <a:pt x="4673397" y="51358"/>
                </a:lnTo>
                <a:lnTo>
                  <a:pt x="4637595" y="23901"/>
                </a:lnTo>
                <a:lnTo>
                  <a:pt x="4595584" y="6235"/>
                </a:lnTo>
                <a:lnTo>
                  <a:pt x="4549165" y="0"/>
                </a:lnTo>
                <a:lnTo>
                  <a:pt x="1460334" y="0"/>
                </a:lnTo>
                <a:lnTo>
                  <a:pt x="1413141" y="6388"/>
                </a:lnTo>
                <a:lnTo>
                  <a:pt x="1370914" y="24396"/>
                </a:lnTo>
                <a:lnTo>
                  <a:pt x="1335265" y="52184"/>
                </a:lnTo>
                <a:lnTo>
                  <a:pt x="1307807" y="87985"/>
                </a:lnTo>
                <a:lnTo>
                  <a:pt x="1290142" y="129997"/>
                </a:lnTo>
                <a:lnTo>
                  <a:pt x="1283893" y="176403"/>
                </a:lnTo>
                <a:lnTo>
                  <a:pt x="1283893" y="850760"/>
                </a:lnTo>
                <a:lnTo>
                  <a:pt x="1277493" y="897940"/>
                </a:lnTo>
                <a:lnTo>
                  <a:pt x="1259497" y="940168"/>
                </a:lnTo>
                <a:lnTo>
                  <a:pt x="1231684" y="975804"/>
                </a:lnTo>
                <a:lnTo>
                  <a:pt x="1195882" y="1003261"/>
                </a:lnTo>
                <a:lnTo>
                  <a:pt x="1158570" y="1018946"/>
                </a:lnTo>
                <a:lnTo>
                  <a:pt x="0" y="1018946"/>
                </a:lnTo>
                <a:lnTo>
                  <a:pt x="0" y="10191521"/>
                </a:lnTo>
                <a:lnTo>
                  <a:pt x="18287911" y="10191521"/>
                </a:lnTo>
                <a:lnTo>
                  <a:pt x="18287911" y="1018946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59656" y="8009965"/>
            <a:ext cx="15663544" cy="795655"/>
          </a:xfrm>
          <a:custGeom>
            <a:avLst/>
            <a:gdLst/>
            <a:ahLst/>
            <a:cxnLst/>
            <a:rect l="l" t="t" r="r" b="b"/>
            <a:pathLst>
              <a:path w="15663544" h="795654">
                <a:moveTo>
                  <a:pt x="15391572" y="0"/>
                </a:moveTo>
                <a:lnTo>
                  <a:pt x="15433641" y="17751"/>
                </a:lnTo>
                <a:lnTo>
                  <a:pt x="15473165" y="39888"/>
                </a:lnTo>
                <a:lnTo>
                  <a:pt x="15509836" y="66101"/>
                </a:lnTo>
                <a:lnTo>
                  <a:pt x="15543346" y="96084"/>
                </a:lnTo>
                <a:lnTo>
                  <a:pt x="15573387" y="129529"/>
                </a:lnTo>
                <a:lnTo>
                  <a:pt x="15599651" y="166128"/>
                </a:lnTo>
                <a:lnTo>
                  <a:pt x="15621830" y="205576"/>
                </a:lnTo>
                <a:lnTo>
                  <a:pt x="15639616" y="247564"/>
                </a:lnTo>
                <a:lnTo>
                  <a:pt x="15652702" y="291785"/>
                </a:lnTo>
                <a:lnTo>
                  <a:pt x="15660779" y="337932"/>
                </a:lnTo>
                <a:lnTo>
                  <a:pt x="15663540" y="385697"/>
                </a:lnTo>
                <a:lnTo>
                  <a:pt x="15660779" y="433462"/>
                </a:lnTo>
                <a:lnTo>
                  <a:pt x="15652702" y="479609"/>
                </a:lnTo>
                <a:lnTo>
                  <a:pt x="15639616" y="523830"/>
                </a:lnTo>
                <a:lnTo>
                  <a:pt x="15621830" y="565818"/>
                </a:lnTo>
                <a:lnTo>
                  <a:pt x="15599651" y="605265"/>
                </a:lnTo>
                <a:lnTo>
                  <a:pt x="15573387" y="641865"/>
                </a:lnTo>
                <a:lnTo>
                  <a:pt x="15543346" y="675310"/>
                </a:lnTo>
                <a:lnTo>
                  <a:pt x="15509836" y="705293"/>
                </a:lnTo>
                <a:lnTo>
                  <a:pt x="15473165" y="731506"/>
                </a:lnTo>
                <a:lnTo>
                  <a:pt x="15433641" y="753642"/>
                </a:lnTo>
                <a:lnTo>
                  <a:pt x="15391572" y="771394"/>
                </a:lnTo>
                <a:lnTo>
                  <a:pt x="15347265" y="784455"/>
                </a:lnTo>
                <a:lnTo>
                  <a:pt x="15301029" y="792516"/>
                </a:lnTo>
                <a:lnTo>
                  <a:pt x="15253171" y="795272"/>
                </a:lnTo>
                <a:lnTo>
                  <a:pt x="320215" y="795272"/>
                </a:lnTo>
                <a:lnTo>
                  <a:pt x="272357" y="792516"/>
                </a:lnTo>
                <a:lnTo>
                  <a:pt x="226121" y="784455"/>
                </a:lnTo>
                <a:lnTo>
                  <a:pt x="181814" y="771394"/>
                </a:lnTo>
                <a:lnTo>
                  <a:pt x="139745" y="753642"/>
                </a:lnTo>
                <a:lnTo>
                  <a:pt x="100221" y="731506"/>
                </a:lnTo>
                <a:lnTo>
                  <a:pt x="63550" y="705293"/>
                </a:lnTo>
                <a:lnTo>
                  <a:pt x="30040" y="675310"/>
                </a:lnTo>
                <a:lnTo>
                  <a:pt x="0" y="641865"/>
                </a:lnTo>
              </a:path>
            </a:pathLst>
          </a:custGeom>
          <a:ln w="57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38877" y="2494080"/>
            <a:ext cx="10210245" cy="3302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116965"/>
          </a:xfrm>
          <a:custGeom>
            <a:avLst/>
            <a:gdLst/>
            <a:ahLst/>
            <a:cxnLst/>
            <a:rect l="l" t="t" r="r" b="b"/>
            <a:pathLst>
              <a:path w="18288000" h="1116965">
                <a:moveTo>
                  <a:pt x="0" y="1116460"/>
                </a:moveTo>
                <a:lnTo>
                  <a:pt x="18287998" y="1116460"/>
                </a:lnTo>
                <a:lnTo>
                  <a:pt x="18287998" y="0"/>
                </a:lnTo>
                <a:lnTo>
                  <a:pt x="0" y="0"/>
                </a:lnTo>
                <a:lnTo>
                  <a:pt x="0" y="111646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" y="97522"/>
            <a:ext cx="18288000" cy="10191750"/>
          </a:xfrm>
          <a:custGeom>
            <a:avLst/>
            <a:gdLst/>
            <a:ahLst/>
            <a:cxnLst/>
            <a:rect l="l" t="t" r="r" b="b"/>
            <a:pathLst>
              <a:path w="18288000" h="10191750">
                <a:moveTo>
                  <a:pt x="18287911" y="1018946"/>
                </a:moveTo>
                <a:lnTo>
                  <a:pt x="4845316" y="1018946"/>
                </a:lnTo>
                <a:lnTo>
                  <a:pt x="4812627" y="1005001"/>
                </a:lnTo>
                <a:lnTo>
                  <a:pt x="4776978" y="977201"/>
                </a:lnTo>
                <a:lnTo>
                  <a:pt x="4749508" y="941412"/>
                </a:lnTo>
                <a:lnTo>
                  <a:pt x="4731855" y="899401"/>
                </a:lnTo>
                <a:lnTo>
                  <a:pt x="4725606" y="852995"/>
                </a:lnTo>
                <a:lnTo>
                  <a:pt x="4725606" y="176403"/>
                </a:lnTo>
                <a:lnTo>
                  <a:pt x="4719205" y="129222"/>
                </a:lnTo>
                <a:lnTo>
                  <a:pt x="4701210" y="86995"/>
                </a:lnTo>
                <a:lnTo>
                  <a:pt x="4673397" y="51358"/>
                </a:lnTo>
                <a:lnTo>
                  <a:pt x="4637595" y="23901"/>
                </a:lnTo>
                <a:lnTo>
                  <a:pt x="4595584" y="6235"/>
                </a:lnTo>
                <a:lnTo>
                  <a:pt x="4549165" y="0"/>
                </a:lnTo>
                <a:lnTo>
                  <a:pt x="1460334" y="0"/>
                </a:lnTo>
                <a:lnTo>
                  <a:pt x="1413141" y="6400"/>
                </a:lnTo>
                <a:lnTo>
                  <a:pt x="1370914" y="24396"/>
                </a:lnTo>
                <a:lnTo>
                  <a:pt x="1335265" y="52197"/>
                </a:lnTo>
                <a:lnTo>
                  <a:pt x="1307807" y="87985"/>
                </a:lnTo>
                <a:lnTo>
                  <a:pt x="1290142" y="129997"/>
                </a:lnTo>
                <a:lnTo>
                  <a:pt x="1283893" y="176403"/>
                </a:lnTo>
                <a:lnTo>
                  <a:pt x="1283893" y="850760"/>
                </a:lnTo>
                <a:lnTo>
                  <a:pt x="1277493" y="897940"/>
                </a:lnTo>
                <a:lnTo>
                  <a:pt x="1259497" y="940168"/>
                </a:lnTo>
                <a:lnTo>
                  <a:pt x="1231684" y="975817"/>
                </a:lnTo>
                <a:lnTo>
                  <a:pt x="1195882" y="1003274"/>
                </a:lnTo>
                <a:lnTo>
                  <a:pt x="1158582" y="1018946"/>
                </a:lnTo>
                <a:lnTo>
                  <a:pt x="0" y="1018946"/>
                </a:lnTo>
                <a:lnTo>
                  <a:pt x="0" y="10191521"/>
                </a:lnTo>
                <a:lnTo>
                  <a:pt x="18287911" y="10191521"/>
                </a:lnTo>
                <a:lnTo>
                  <a:pt x="18287911" y="1018946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09053" y="1627264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4">
                <a:moveTo>
                  <a:pt x="0" y="0"/>
                </a:moveTo>
                <a:lnTo>
                  <a:pt x="283527" y="0"/>
                </a:lnTo>
              </a:path>
            </a:pathLst>
          </a:custGeom>
          <a:ln w="47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9345" y="1555826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0" y="0"/>
                </a:moveTo>
                <a:lnTo>
                  <a:pt x="95126" y="71437"/>
                </a:lnTo>
                <a:lnTo>
                  <a:pt x="0" y="142874"/>
                </a:lnTo>
              </a:path>
            </a:pathLst>
          </a:custGeom>
          <a:ln w="47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4506" y="1627264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283527" y="0"/>
                </a:moveTo>
                <a:lnTo>
                  <a:pt x="0" y="0"/>
                </a:lnTo>
              </a:path>
            </a:pathLst>
          </a:custGeom>
          <a:ln w="47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92615" y="1555826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126" y="142874"/>
                </a:moveTo>
                <a:lnTo>
                  <a:pt x="0" y="71437"/>
                </a:lnTo>
                <a:lnTo>
                  <a:pt x="95126" y="0"/>
                </a:lnTo>
              </a:path>
            </a:pathLst>
          </a:custGeom>
          <a:ln w="47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0175" y="1443894"/>
            <a:ext cx="305435" cy="323850"/>
          </a:xfrm>
          <a:custGeom>
            <a:avLst/>
            <a:gdLst/>
            <a:ahLst/>
            <a:cxnLst/>
            <a:rect l="l" t="t" r="r" b="b"/>
            <a:pathLst>
              <a:path w="305434" h="323850">
                <a:moveTo>
                  <a:pt x="254082" y="323675"/>
                </a:moveTo>
                <a:lnTo>
                  <a:pt x="246439" y="322085"/>
                </a:lnTo>
                <a:lnTo>
                  <a:pt x="240195" y="317747"/>
                </a:lnTo>
                <a:lnTo>
                  <a:pt x="235983" y="311317"/>
                </a:lnTo>
                <a:lnTo>
                  <a:pt x="234439" y="303446"/>
                </a:lnTo>
                <a:lnTo>
                  <a:pt x="234439" y="289238"/>
                </a:lnTo>
                <a:lnTo>
                  <a:pt x="215876" y="299681"/>
                </a:lnTo>
                <a:lnTo>
                  <a:pt x="195866" y="307430"/>
                </a:lnTo>
                <a:lnTo>
                  <a:pt x="174636" y="312250"/>
                </a:lnTo>
                <a:lnTo>
                  <a:pt x="152414" y="313909"/>
                </a:lnTo>
                <a:lnTo>
                  <a:pt x="104261" y="305902"/>
                </a:lnTo>
                <a:lnTo>
                  <a:pt x="62425" y="283609"/>
                </a:lnTo>
                <a:lnTo>
                  <a:pt x="29423" y="249625"/>
                </a:lnTo>
                <a:lnTo>
                  <a:pt x="7775" y="206542"/>
                </a:lnTo>
                <a:lnTo>
                  <a:pt x="0" y="156954"/>
                </a:lnTo>
                <a:lnTo>
                  <a:pt x="7775" y="107367"/>
                </a:lnTo>
                <a:lnTo>
                  <a:pt x="29423" y="64284"/>
                </a:lnTo>
                <a:lnTo>
                  <a:pt x="62425" y="30299"/>
                </a:lnTo>
                <a:lnTo>
                  <a:pt x="104261" y="8007"/>
                </a:lnTo>
                <a:lnTo>
                  <a:pt x="152414" y="0"/>
                </a:lnTo>
                <a:lnTo>
                  <a:pt x="200566" y="8007"/>
                </a:lnTo>
                <a:lnTo>
                  <a:pt x="242402" y="30299"/>
                </a:lnTo>
                <a:lnTo>
                  <a:pt x="275403" y="64284"/>
                </a:lnTo>
                <a:lnTo>
                  <a:pt x="297050" y="107367"/>
                </a:lnTo>
                <a:lnTo>
                  <a:pt x="304825" y="156954"/>
                </a:lnTo>
                <a:lnTo>
                  <a:pt x="303281" y="164825"/>
                </a:lnTo>
                <a:lnTo>
                  <a:pt x="256640" y="111628"/>
                </a:lnTo>
                <a:lnTo>
                  <a:pt x="232387" y="74597"/>
                </a:lnTo>
                <a:lnTo>
                  <a:pt x="196428" y="49621"/>
                </a:lnTo>
                <a:lnTo>
                  <a:pt x="152414" y="40460"/>
                </a:lnTo>
                <a:lnTo>
                  <a:pt x="108398" y="49621"/>
                </a:lnTo>
                <a:lnTo>
                  <a:pt x="72438" y="74597"/>
                </a:lnTo>
                <a:lnTo>
                  <a:pt x="48185" y="111628"/>
                </a:lnTo>
                <a:lnTo>
                  <a:pt x="39289" y="156954"/>
                </a:lnTo>
                <a:lnTo>
                  <a:pt x="48185" y="202282"/>
                </a:lnTo>
                <a:lnTo>
                  <a:pt x="72438" y="239314"/>
                </a:lnTo>
                <a:lnTo>
                  <a:pt x="108398" y="264290"/>
                </a:lnTo>
                <a:lnTo>
                  <a:pt x="152414" y="273451"/>
                </a:lnTo>
                <a:lnTo>
                  <a:pt x="163541" y="272893"/>
                </a:lnTo>
                <a:lnTo>
                  <a:pt x="174363" y="271254"/>
                </a:lnTo>
                <a:lnTo>
                  <a:pt x="184830" y="268587"/>
                </a:lnTo>
                <a:lnTo>
                  <a:pt x="194890" y="264943"/>
                </a:lnTo>
                <a:lnTo>
                  <a:pt x="188060" y="262767"/>
                </a:lnTo>
                <a:lnTo>
                  <a:pt x="182552" y="258345"/>
                </a:lnTo>
                <a:lnTo>
                  <a:pt x="178876" y="252199"/>
                </a:lnTo>
                <a:lnTo>
                  <a:pt x="177538" y="244850"/>
                </a:lnTo>
                <a:lnTo>
                  <a:pt x="179083" y="236979"/>
                </a:lnTo>
                <a:lnTo>
                  <a:pt x="183294" y="230548"/>
                </a:lnTo>
                <a:lnTo>
                  <a:pt x="189538" y="226211"/>
                </a:lnTo>
                <a:lnTo>
                  <a:pt x="197181" y="224621"/>
                </a:lnTo>
                <a:lnTo>
                  <a:pt x="254082" y="224621"/>
                </a:lnTo>
                <a:lnTo>
                  <a:pt x="273725" y="303446"/>
                </a:lnTo>
                <a:lnTo>
                  <a:pt x="272181" y="311317"/>
                </a:lnTo>
                <a:lnTo>
                  <a:pt x="267969" y="317747"/>
                </a:lnTo>
                <a:lnTo>
                  <a:pt x="261725" y="322085"/>
                </a:lnTo>
                <a:lnTo>
                  <a:pt x="254082" y="323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02196" y="1348239"/>
            <a:ext cx="15656560" cy="514350"/>
          </a:xfrm>
          <a:custGeom>
            <a:avLst/>
            <a:gdLst/>
            <a:ahLst/>
            <a:cxnLst/>
            <a:rect l="l" t="t" r="r" b="b"/>
            <a:pathLst>
              <a:path w="15656560" h="514350">
                <a:moveTo>
                  <a:pt x="15401065" y="514350"/>
                </a:moveTo>
                <a:lnTo>
                  <a:pt x="255175" y="514350"/>
                </a:lnTo>
                <a:lnTo>
                  <a:pt x="209307" y="510206"/>
                </a:lnTo>
                <a:lnTo>
                  <a:pt x="166136" y="498260"/>
                </a:lnTo>
                <a:lnTo>
                  <a:pt x="126383" y="479238"/>
                </a:lnTo>
                <a:lnTo>
                  <a:pt x="90769" y="453865"/>
                </a:lnTo>
                <a:lnTo>
                  <a:pt x="60014" y="422869"/>
                </a:lnTo>
                <a:lnTo>
                  <a:pt x="34838" y="386976"/>
                </a:lnTo>
                <a:lnTo>
                  <a:pt x="15964" y="346911"/>
                </a:lnTo>
                <a:lnTo>
                  <a:pt x="4111" y="303402"/>
                </a:lnTo>
                <a:lnTo>
                  <a:pt x="0" y="257175"/>
                </a:lnTo>
                <a:lnTo>
                  <a:pt x="4111" y="210947"/>
                </a:lnTo>
                <a:lnTo>
                  <a:pt x="15964" y="167438"/>
                </a:lnTo>
                <a:lnTo>
                  <a:pt x="34838" y="127373"/>
                </a:lnTo>
                <a:lnTo>
                  <a:pt x="60014" y="91480"/>
                </a:lnTo>
                <a:lnTo>
                  <a:pt x="90769" y="60484"/>
                </a:lnTo>
                <a:lnTo>
                  <a:pt x="126383" y="35111"/>
                </a:lnTo>
                <a:lnTo>
                  <a:pt x="166136" y="16089"/>
                </a:lnTo>
                <a:lnTo>
                  <a:pt x="209307" y="4143"/>
                </a:lnTo>
                <a:lnTo>
                  <a:pt x="255175" y="0"/>
                </a:lnTo>
                <a:lnTo>
                  <a:pt x="15401065" y="0"/>
                </a:lnTo>
                <a:lnTo>
                  <a:pt x="15446933" y="4143"/>
                </a:lnTo>
                <a:lnTo>
                  <a:pt x="15490104" y="16089"/>
                </a:lnTo>
                <a:lnTo>
                  <a:pt x="15529857" y="35111"/>
                </a:lnTo>
                <a:lnTo>
                  <a:pt x="15565471" y="60484"/>
                </a:lnTo>
                <a:lnTo>
                  <a:pt x="15596226" y="91480"/>
                </a:lnTo>
                <a:lnTo>
                  <a:pt x="15621401" y="127373"/>
                </a:lnTo>
                <a:lnTo>
                  <a:pt x="15640276" y="167438"/>
                </a:lnTo>
                <a:lnTo>
                  <a:pt x="15652129" y="210947"/>
                </a:lnTo>
                <a:lnTo>
                  <a:pt x="15656240" y="257175"/>
                </a:lnTo>
                <a:lnTo>
                  <a:pt x="15652129" y="303402"/>
                </a:lnTo>
                <a:lnTo>
                  <a:pt x="15640276" y="346911"/>
                </a:lnTo>
                <a:lnTo>
                  <a:pt x="15621401" y="386976"/>
                </a:lnTo>
                <a:lnTo>
                  <a:pt x="15596226" y="422869"/>
                </a:lnTo>
                <a:lnTo>
                  <a:pt x="15565471" y="453865"/>
                </a:lnTo>
                <a:lnTo>
                  <a:pt x="15529857" y="479238"/>
                </a:lnTo>
                <a:lnTo>
                  <a:pt x="15490104" y="498260"/>
                </a:lnTo>
                <a:lnTo>
                  <a:pt x="15446933" y="510206"/>
                </a:lnTo>
                <a:lnTo>
                  <a:pt x="15401065" y="514350"/>
                </a:lnTo>
                <a:close/>
              </a:path>
            </a:pathLst>
          </a:custGeom>
          <a:solidFill>
            <a:srgbClr val="C3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52901" y="1443821"/>
            <a:ext cx="334010" cy="323850"/>
          </a:xfrm>
          <a:custGeom>
            <a:avLst/>
            <a:gdLst/>
            <a:ahLst/>
            <a:cxnLst/>
            <a:rect l="l" t="t" r="r" b="b"/>
            <a:pathLst>
              <a:path w="334010" h="323850">
                <a:moveTo>
                  <a:pt x="141344" y="287157"/>
                </a:moveTo>
                <a:lnTo>
                  <a:pt x="96716" y="279825"/>
                </a:lnTo>
                <a:lnTo>
                  <a:pt x="57922" y="259418"/>
                </a:lnTo>
                <a:lnTo>
                  <a:pt x="27307" y="228320"/>
                </a:lnTo>
                <a:lnTo>
                  <a:pt x="7217" y="188912"/>
                </a:lnTo>
                <a:lnTo>
                  <a:pt x="0" y="143578"/>
                </a:lnTo>
                <a:lnTo>
                  <a:pt x="7217" y="98245"/>
                </a:lnTo>
                <a:lnTo>
                  <a:pt x="27307" y="58837"/>
                </a:lnTo>
                <a:lnTo>
                  <a:pt x="57922" y="27738"/>
                </a:lnTo>
                <a:lnTo>
                  <a:pt x="96716" y="7331"/>
                </a:lnTo>
                <a:lnTo>
                  <a:pt x="141344" y="0"/>
                </a:lnTo>
                <a:lnTo>
                  <a:pt x="185971" y="7331"/>
                </a:lnTo>
                <a:lnTo>
                  <a:pt x="221196" y="25861"/>
                </a:lnTo>
                <a:lnTo>
                  <a:pt x="141344" y="25861"/>
                </a:lnTo>
                <a:lnTo>
                  <a:pt x="96279" y="35126"/>
                </a:lnTo>
                <a:lnTo>
                  <a:pt x="59439" y="60378"/>
                </a:lnTo>
                <a:lnTo>
                  <a:pt x="34579" y="97801"/>
                </a:lnTo>
                <a:lnTo>
                  <a:pt x="25458" y="143578"/>
                </a:lnTo>
                <a:lnTo>
                  <a:pt x="34579" y="189356"/>
                </a:lnTo>
                <a:lnTo>
                  <a:pt x="59439" y="226778"/>
                </a:lnTo>
                <a:lnTo>
                  <a:pt x="96279" y="252031"/>
                </a:lnTo>
                <a:lnTo>
                  <a:pt x="141344" y="261296"/>
                </a:lnTo>
                <a:lnTo>
                  <a:pt x="221607" y="261296"/>
                </a:lnTo>
                <a:lnTo>
                  <a:pt x="218283" y="263972"/>
                </a:lnTo>
                <a:lnTo>
                  <a:pt x="194790" y="276498"/>
                </a:lnTo>
                <a:lnTo>
                  <a:pt x="168970" y="284404"/>
                </a:lnTo>
                <a:lnTo>
                  <a:pt x="141344" y="287157"/>
                </a:lnTo>
                <a:close/>
              </a:path>
              <a:path w="334010" h="323850">
                <a:moveTo>
                  <a:pt x="221607" y="261296"/>
                </a:moveTo>
                <a:lnTo>
                  <a:pt x="141344" y="261296"/>
                </a:lnTo>
                <a:lnTo>
                  <a:pt x="186408" y="252031"/>
                </a:lnTo>
                <a:lnTo>
                  <a:pt x="223249" y="226778"/>
                </a:lnTo>
                <a:lnTo>
                  <a:pt x="248108" y="189356"/>
                </a:lnTo>
                <a:lnTo>
                  <a:pt x="257229" y="143578"/>
                </a:lnTo>
                <a:lnTo>
                  <a:pt x="248108" y="97801"/>
                </a:lnTo>
                <a:lnTo>
                  <a:pt x="223249" y="60378"/>
                </a:lnTo>
                <a:lnTo>
                  <a:pt x="186408" y="35126"/>
                </a:lnTo>
                <a:lnTo>
                  <a:pt x="141344" y="25861"/>
                </a:lnTo>
                <a:lnTo>
                  <a:pt x="221196" y="25861"/>
                </a:lnTo>
                <a:lnTo>
                  <a:pt x="224766" y="27738"/>
                </a:lnTo>
                <a:lnTo>
                  <a:pt x="255381" y="58837"/>
                </a:lnTo>
                <a:lnTo>
                  <a:pt x="275470" y="98245"/>
                </a:lnTo>
                <a:lnTo>
                  <a:pt x="282688" y="143578"/>
                </a:lnTo>
                <a:lnTo>
                  <a:pt x="280857" y="166685"/>
                </a:lnTo>
                <a:lnTo>
                  <a:pt x="275559" y="188625"/>
                </a:lnTo>
                <a:lnTo>
                  <a:pt x="267082" y="209106"/>
                </a:lnTo>
                <a:lnTo>
                  <a:pt x="255714" y="227839"/>
                </a:lnTo>
                <a:lnTo>
                  <a:pt x="274927" y="247356"/>
                </a:lnTo>
                <a:lnTo>
                  <a:pt x="238924" y="247356"/>
                </a:lnTo>
                <a:lnTo>
                  <a:pt x="221607" y="261296"/>
                </a:lnTo>
                <a:close/>
              </a:path>
              <a:path w="334010" h="323850">
                <a:moveTo>
                  <a:pt x="322680" y="323771"/>
                </a:moveTo>
                <a:lnTo>
                  <a:pt x="316165" y="323771"/>
                </a:lnTo>
                <a:lnTo>
                  <a:pt x="312907" y="322508"/>
                </a:lnTo>
                <a:lnTo>
                  <a:pt x="238924" y="247356"/>
                </a:lnTo>
                <a:lnTo>
                  <a:pt x="274927" y="247356"/>
                </a:lnTo>
                <a:lnTo>
                  <a:pt x="333394" y="306747"/>
                </a:lnTo>
                <a:lnTo>
                  <a:pt x="333394" y="314934"/>
                </a:lnTo>
                <a:lnTo>
                  <a:pt x="325937" y="322508"/>
                </a:lnTo>
                <a:lnTo>
                  <a:pt x="322680" y="323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40183" y="265440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46A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265155" y="456357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4">
                <a:moveTo>
                  <a:pt x="228779" y="104866"/>
                </a:moveTo>
                <a:lnTo>
                  <a:pt x="146222" y="104866"/>
                </a:lnTo>
                <a:lnTo>
                  <a:pt x="242382" y="8556"/>
                </a:lnTo>
                <a:lnTo>
                  <a:pt x="252038" y="2137"/>
                </a:lnTo>
                <a:lnTo>
                  <a:pt x="263031" y="0"/>
                </a:lnTo>
                <a:lnTo>
                  <a:pt x="274006" y="2141"/>
                </a:lnTo>
                <a:lnTo>
                  <a:pt x="283662" y="8565"/>
                </a:lnTo>
                <a:lnTo>
                  <a:pt x="290071" y="18234"/>
                </a:lnTo>
                <a:lnTo>
                  <a:pt x="292208" y="29236"/>
                </a:lnTo>
                <a:lnTo>
                  <a:pt x="290067" y="40239"/>
                </a:lnTo>
                <a:lnTo>
                  <a:pt x="283646" y="49914"/>
                </a:lnTo>
                <a:lnTo>
                  <a:pt x="228779" y="104866"/>
                </a:lnTo>
                <a:close/>
              </a:path>
              <a:path w="292735" h="292734">
                <a:moveTo>
                  <a:pt x="36644" y="292663"/>
                </a:moveTo>
                <a:lnTo>
                  <a:pt x="21719" y="292663"/>
                </a:lnTo>
                <a:lnTo>
                  <a:pt x="14237" y="289808"/>
                </a:lnTo>
                <a:lnTo>
                  <a:pt x="8545" y="284097"/>
                </a:lnTo>
                <a:lnTo>
                  <a:pt x="2136" y="274428"/>
                </a:lnTo>
                <a:lnTo>
                  <a:pt x="0" y="263428"/>
                </a:lnTo>
                <a:lnTo>
                  <a:pt x="2136" y="252427"/>
                </a:lnTo>
                <a:lnTo>
                  <a:pt x="8545" y="242758"/>
                </a:lnTo>
                <a:lnTo>
                  <a:pt x="104938" y="146214"/>
                </a:lnTo>
                <a:lnTo>
                  <a:pt x="8772" y="49904"/>
                </a:lnTo>
                <a:lnTo>
                  <a:pt x="2368" y="40235"/>
                </a:lnTo>
                <a:lnTo>
                  <a:pt x="233" y="29233"/>
                </a:lnTo>
                <a:lnTo>
                  <a:pt x="2372" y="18230"/>
                </a:lnTo>
                <a:lnTo>
                  <a:pt x="8793" y="8556"/>
                </a:lnTo>
                <a:lnTo>
                  <a:pt x="18459" y="2137"/>
                </a:lnTo>
                <a:lnTo>
                  <a:pt x="29424" y="0"/>
                </a:lnTo>
                <a:lnTo>
                  <a:pt x="40408" y="2141"/>
                </a:lnTo>
                <a:lnTo>
                  <a:pt x="50062" y="8565"/>
                </a:lnTo>
                <a:lnTo>
                  <a:pt x="146222" y="104866"/>
                </a:lnTo>
                <a:lnTo>
                  <a:pt x="228779" y="104866"/>
                </a:lnTo>
                <a:lnTo>
                  <a:pt x="187496" y="146214"/>
                </a:lnTo>
                <a:lnTo>
                  <a:pt x="228771" y="187562"/>
                </a:lnTo>
                <a:lnTo>
                  <a:pt x="146212" y="187562"/>
                </a:lnTo>
                <a:lnTo>
                  <a:pt x="44127" y="289808"/>
                </a:lnTo>
                <a:lnTo>
                  <a:pt x="36644" y="292663"/>
                </a:lnTo>
                <a:close/>
              </a:path>
              <a:path w="292735" h="292734">
                <a:moveTo>
                  <a:pt x="270462" y="292429"/>
                </a:moveTo>
                <a:lnTo>
                  <a:pt x="255537" y="292429"/>
                </a:lnTo>
                <a:lnTo>
                  <a:pt x="248064" y="289574"/>
                </a:lnTo>
                <a:lnTo>
                  <a:pt x="146212" y="187562"/>
                </a:lnTo>
                <a:lnTo>
                  <a:pt x="228771" y="187562"/>
                </a:lnTo>
                <a:lnTo>
                  <a:pt x="283636" y="242525"/>
                </a:lnTo>
                <a:lnTo>
                  <a:pt x="290051" y="252193"/>
                </a:lnTo>
                <a:lnTo>
                  <a:pt x="292189" y="263194"/>
                </a:lnTo>
                <a:lnTo>
                  <a:pt x="290051" y="274194"/>
                </a:lnTo>
                <a:lnTo>
                  <a:pt x="283636" y="283863"/>
                </a:lnTo>
                <a:lnTo>
                  <a:pt x="277935" y="289574"/>
                </a:lnTo>
                <a:lnTo>
                  <a:pt x="270462" y="292429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845318" y="453433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36861" y="293099"/>
                </a:lnTo>
                <a:lnTo>
                  <a:pt x="128062" y="287167"/>
                </a:lnTo>
                <a:lnTo>
                  <a:pt x="122130" y="278368"/>
                </a:lnTo>
                <a:lnTo>
                  <a:pt x="119955" y="267592"/>
                </a:lnTo>
                <a:lnTo>
                  <a:pt x="119955" y="175319"/>
                </a:lnTo>
                <a:lnTo>
                  <a:pt x="27682" y="175319"/>
                </a:lnTo>
                <a:lnTo>
                  <a:pt x="16906" y="173144"/>
                </a:lnTo>
                <a:lnTo>
                  <a:pt x="8107" y="167212"/>
                </a:lnTo>
                <a:lnTo>
                  <a:pt x="2175" y="158413"/>
                </a:lnTo>
                <a:lnTo>
                  <a:pt x="0" y="147637"/>
                </a:lnTo>
                <a:lnTo>
                  <a:pt x="2175" y="136861"/>
                </a:lnTo>
                <a:lnTo>
                  <a:pt x="8107" y="128062"/>
                </a:lnTo>
                <a:lnTo>
                  <a:pt x="16906" y="122130"/>
                </a:lnTo>
                <a:lnTo>
                  <a:pt x="27682" y="119955"/>
                </a:lnTo>
                <a:lnTo>
                  <a:pt x="119955" y="119955"/>
                </a:lnTo>
                <a:lnTo>
                  <a:pt x="119955" y="27682"/>
                </a:lnTo>
                <a:lnTo>
                  <a:pt x="122130" y="16906"/>
                </a:lnTo>
                <a:lnTo>
                  <a:pt x="128062" y="8107"/>
                </a:lnTo>
                <a:lnTo>
                  <a:pt x="136861" y="2175"/>
                </a:lnTo>
                <a:lnTo>
                  <a:pt x="147637" y="0"/>
                </a:lnTo>
                <a:lnTo>
                  <a:pt x="158413" y="2175"/>
                </a:lnTo>
                <a:lnTo>
                  <a:pt x="167212" y="8107"/>
                </a:lnTo>
                <a:lnTo>
                  <a:pt x="173144" y="16906"/>
                </a:lnTo>
                <a:lnTo>
                  <a:pt x="175319" y="27682"/>
                </a:lnTo>
                <a:lnTo>
                  <a:pt x="175319" y="119955"/>
                </a:lnTo>
                <a:lnTo>
                  <a:pt x="267592" y="119955"/>
                </a:lnTo>
                <a:lnTo>
                  <a:pt x="278368" y="122130"/>
                </a:lnTo>
                <a:lnTo>
                  <a:pt x="287167" y="128062"/>
                </a:lnTo>
                <a:lnTo>
                  <a:pt x="293099" y="136861"/>
                </a:lnTo>
                <a:lnTo>
                  <a:pt x="295275" y="147637"/>
                </a:lnTo>
                <a:lnTo>
                  <a:pt x="293099" y="158413"/>
                </a:lnTo>
                <a:lnTo>
                  <a:pt x="287167" y="167212"/>
                </a:lnTo>
                <a:lnTo>
                  <a:pt x="278368" y="173144"/>
                </a:lnTo>
                <a:lnTo>
                  <a:pt x="267592" y="175319"/>
                </a:lnTo>
                <a:lnTo>
                  <a:pt x="175319" y="175319"/>
                </a:lnTo>
                <a:lnTo>
                  <a:pt x="175319" y="267592"/>
                </a:lnTo>
                <a:lnTo>
                  <a:pt x="173144" y="278368"/>
                </a:lnTo>
                <a:lnTo>
                  <a:pt x="167212" y="287167"/>
                </a:lnTo>
                <a:lnTo>
                  <a:pt x="158413" y="293099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48494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48494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48494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5594" y="1387583"/>
            <a:ext cx="13796811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48494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jp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jp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200"/>
              </a:lnSpc>
              <a:spcBef>
                <a:spcPts val="105"/>
              </a:spcBef>
            </a:pPr>
            <a:r>
              <a:rPr spc="175" dirty="0"/>
              <a:t>Monocular </a:t>
            </a:r>
            <a:r>
              <a:rPr spc="20" dirty="0"/>
              <a:t>Depth </a:t>
            </a:r>
            <a:r>
              <a:rPr spc="25" dirty="0"/>
              <a:t> </a:t>
            </a:r>
            <a:r>
              <a:rPr spc="-10" dirty="0"/>
              <a:t>Estimation</a:t>
            </a:r>
            <a:r>
              <a:rPr spc="-254" dirty="0"/>
              <a:t> </a:t>
            </a:r>
            <a:r>
              <a:rPr spc="25" dirty="0"/>
              <a:t>and</a:t>
            </a:r>
            <a:r>
              <a:rPr spc="-254" dirty="0"/>
              <a:t> </a:t>
            </a:r>
            <a:r>
              <a:rPr spc="165" dirty="0"/>
              <a:t>Object </a:t>
            </a:r>
            <a:r>
              <a:rPr spc="-2080" dirty="0"/>
              <a:t> </a:t>
            </a:r>
            <a:r>
              <a:rPr spc="170" dirty="0"/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8824" y="265439"/>
            <a:ext cx="17089755" cy="1597660"/>
            <a:chOff x="168824" y="265439"/>
            <a:chExt cx="17089755" cy="1597660"/>
          </a:xfrm>
        </p:grpSpPr>
        <p:sp>
          <p:nvSpPr>
            <p:cNvPr id="4" name="object 4"/>
            <p:cNvSpPr/>
            <p:nvPr/>
          </p:nvSpPr>
          <p:spPr>
            <a:xfrm>
              <a:off x="709053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506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2196" y="1348238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183" y="265439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46A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65155" y="45635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5" h="292734">
                  <a:moveTo>
                    <a:pt x="228779" y="104866"/>
                  </a:moveTo>
                  <a:lnTo>
                    <a:pt x="146222" y="104866"/>
                  </a:lnTo>
                  <a:lnTo>
                    <a:pt x="242382" y="8556"/>
                  </a:lnTo>
                  <a:lnTo>
                    <a:pt x="252038" y="2137"/>
                  </a:lnTo>
                  <a:lnTo>
                    <a:pt x="263031" y="0"/>
                  </a:lnTo>
                  <a:lnTo>
                    <a:pt x="274006" y="2141"/>
                  </a:lnTo>
                  <a:lnTo>
                    <a:pt x="283662" y="8565"/>
                  </a:lnTo>
                  <a:lnTo>
                    <a:pt x="290071" y="18234"/>
                  </a:lnTo>
                  <a:lnTo>
                    <a:pt x="292208" y="29236"/>
                  </a:lnTo>
                  <a:lnTo>
                    <a:pt x="290067" y="40239"/>
                  </a:lnTo>
                  <a:lnTo>
                    <a:pt x="283646" y="49914"/>
                  </a:lnTo>
                  <a:lnTo>
                    <a:pt x="228779" y="104866"/>
                  </a:lnTo>
                  <a:close/>
                </a:path>
                <a:path w="292735" h="292734">
                  <a:moveTo>
                    <a:pt x="36644" y="292663"/>
                  </a:moveTo>
                  <a:lnTo>
                    <a:pt x="21719" y="292663"/>
                  </a:lnTo>
                  <a:lnTo>
                    <a:pt x="14237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38" y="146214"/>
                  </a:lnTo>
                  <a:lnTo>
                    <a:pt x="8772" y="49904"/>
                  </a:lnTo>
                  <a:lnTo>
                    <a:pt x="2368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3" y="8556"/>
                  </a:lnTo>
                  <a:lnTo>
                    <a:pt x="18459" y="2137"/>
                  </a:lnTo>
                  <a:lnTo>
                    <a:pt x="29424" y="0"/>
                  </a:lnTo>
                  <a:lnTo>
                    <a:pt x="40408" y="2141"/>
                  </a:lnTo>
                  <a:lnTo>
                    <a:pt x="50062" y="8565"/>
                  </a:lnTo>
                  <a:lnTo>
                    <a:pt x="146222" y="104866"/>
                  </a:lnTo>
                  <a:lnTo>
                    <a:pt x="228779" y="104866"/>
                  </a:lnTo>
                  <a:lnTo>
                    <a:pt x="187496" y="146214"/>
                  </a:lnTo>
                  <a:lnTo>
                    <a:pt x="228771" y="187562"/>
                  </a:lnTo>
                  <a:lnTo>
                    <a:pt x="146212" y="187562"/>
                  </a:lnTo>
                  <a:lnTo>
                    <a:pt x="44127" y="289808"/>
                  </a:lnTo>
                  <a:lnTo>
                    <a:pt x="36644" y="292663"/>
                  </a:lnTo>
                  <a:close/>
                </a:path>
                <a:path w="292735" h="292734">
                  <a:moveTo>
                    <a:pt x="270462" y="292429"/>
                  </a:moveTo>
                  <a:lnTo>
                    <a:pt x="255537" y="292429"/>
                  </a:lnTo>
                  <a:lnTo>
                    <a:pt x="248064" y="289574"/>
                  </a:lnTo>
                  <a:lnTo>
                    <a:pt x="146212" y="187562"/>
                  </a:lnTo>
                  <a:lnTo>
                    <a:pt x="228771" y="187562"/>
                  </a:lnTo>
                  <a:lnTo>
                    <a:pt x="283636" y="242525"/>
                  </a:lnTo>
                  <a:lnTo>
                    <a:pt x="290051" y="252193"/>
                  </a:lnTo>
                  <a:lnTo>
                    <a:pt x="292189" y="263194"/>
                  </a:lnTo>
                  <a:lnTo>
                    <a:pt x="290051" y="274194"/>
                  </a:lnTo>
                  <a:lnTo>
                    <a:pt x="283636" y="283863"/>
                  </a:lnTo>
                  <a:lnTo>
                    <a:pt x="277935" y="289574"/>
                  </a:lnTo>
                  <a:lnTo>
                    <a:pt x="270462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45318" y="45343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45594" y="1387583"/>
            <a:ext cx="28721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14" dirty="0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sz="2500" spc="-165" dirty="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sz="2500" spc="20" dirty="0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sz="2500" spc="-165" dirty="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-90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80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70" dirty="0">
                <a:solidFill>
                  <a:srgbClr val="48494E"/>
                </a:solidFill>
                <a:latin typeface="Verdana"/>
                <a:cs typeface="Verdana"/>
              </a:rPr>
              <a:t>G</a:t>
            </a:r>
            <a:r>
              <a:rPr sz="2500" spc="-145" dirty="0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sz="2500" spc="-165" dirty="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sz="2500" spc="-145" dirty="0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sz="2500" spc="-100" dirty="0">
                <a:solidFill>
                  <a:srgbClr val="48494E"/>
                </a:solidFill>
                <a:latin typeface="Verdana"/>
                <a:cs typeface="Verdana"/>
              </a:rPr>
              <a:t>k</a:t>
            </a:r>
            <a:r>
              <a:rPr sz="2500" spc="-145" dirty="0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sz="2500" spc="5" dirty="0">
                <a:solidFill>
                  <a:srgbClr val="48494E"/>
                </a:solidFill>
                <a:latin typeface="Verdana"/>
                <a:cs typeface="Verdana"/>
              </a:rPr>
              <a:t>l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78948" y="8066183"/>
            <a:ext cx="23304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75" dirty="0">
                <a:latin typeface="Tahoma"/>
                <a:cs typeface="Tahoma"/>
              </a:rPr>
              <a:t>Group</a:t>
            </a:r>
            <a:r>
              <a:rPr sz="4000" b="1" spc="-195" dirty="0">
                <a:latin typeface="Tahoma"/>
                <a:cs typeface="Tahoma"/>
              </a:rPr>
              <a:t> </a:t>
            </a:r>
            <a:r>
              <a:rPr sz="4000" b="1" spc="-340" dirty="0">
                <a:latin typeface="Tahoma"/>
                <a:cs typeface="Tahoma"/>
              </a:rPr>
              <a:t>14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6949" y="437621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latin typeface="Verdana"/>
                <a:cs typeface="Verdana"/>
              </a:rPr>
              <a:t>T</a:t>
            </a:r>
            <a:r>
              <a:rPr sz="2000" spc="-100" dirty="0">
                <a:latin typeface="Verdana"/>
                <a:cs typeface="Verdana"/>
              </a:rPr>
              <a:t>i</a:t>
            </a:r>
            <a:r>
              <a:rPr sz="2000" spc="-7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65" dirty="0">
                <a:latin typeface="Verdana"/>
                <a:cs typeface="Verdana"/>
              </a:rPr>
              <a:t>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P</a:t>
            </a:r>
            <a:r>
              <a:rPr sz="2000" spc="-55" dirty="0">
                <a:latin typeface="Verdana"/>
                <a:cs typeface="Verdana"/>
              </a:rPr>
              <a:t>a</a:t>
            </a:r>
            <a:r>
              <a:rPr sz="2000" spc="15" dirty="0">
                <a:latin typeface="Verdana"/>
                <a:cs typeface="Verdana"/>
              </a:rPr>
              <a:t>g</a:t>
            </a:r>
            <a:r>
              <a:rPr sz="2000" spc="65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498" y="44903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36861" y="293099"/>
                </a:lnTo>
                <a:lnTo>
                  <a:pt x="128062" y="287167"/>
                </a:lnTo>
                <a:lnTo>
                  <a:pt x="122130" y="278368"/>
                </a:lnTo>
                <a:lnTo>
                  <a:pt x="119955" y="267592"/>
                </a:lnTo>
                <a:lnTo>
                  <a:pt x="119955" y="175319"/>
                </a:lnTo>
                <a:lnTo>
                  <a:pt x="27682" y="175319"/>
                </a:lnTo>
                <a:lnTo>
                  <a:pt x="16906" y="173144"/>
                </a:lnTo>
                <a:lnTo>
                  <a:pt x="8107" y="167212"/>
                </a:lnTo>
                <a:lnTo>
                  <a:pt x="2175" y="158413"/>
                </a:lnTo>
                <a:lnTo>
                  <a:pt x="0" y="147637"/>
                </a:lnTo>
                <a:lnTo>
                  <a:pt x="2175" y="136861"/>
                </a:lnTo>
                <a:lnTo>
                  <a:pt x="8107" y="128062"/>
                </a:lnTo>
                <a:lnTo>
                  <a:pt x="16906" y="122130"/>
                </a:lnTo>
                <a:lnTo>
                  <a:pt x="27682" y="119955"/>
                </a:lnTo>
                <a:lnTo>
                  <a:pt x="119955" y="119955"/>
                </a:lnTo>
                <a:lnTo>
                  <a:pt x="119955" y="27682"/>
                </a:lnTo>
                <a:lnTo>
                  <a:pt x="122130" y="16906"/>
                </a:lnTo>
                <a:lnTo>
                  <a:pt x="128062" y="8107"/>
                </a:lnTo>
                <a:lnTo>
                  <a:pt x="136861" y="2175"/>
                </a:lnTo>
                <a:lnTo>
                  <a:pt x="147637" y="0"/>
                </a:lnTo>
                <a:lnTo>
                  <a:pt x="158413" y="2175"/>
                </a:lnTo>
                <a:lnTo>
                  <a:pt x="167212" y="8107"/>
                </a:lnTo>
                <a:lnTo>
                  <a:pt x="173144" y="16906"/>
                </a:lnTo>
                <a:lnTo>
                  <a:pt x="175319" y="27682"/>
                </a:lnTo>
                <a:lnTo>
                  <a:pt x="175319" y="119955"/>
                </a:lnTo>
                <a:lnTo>
                  <a:pt x="267592" y="119955"/>
                </a:lnTo>
                <a:lnTo>
                  <a:pt x="278368" y="122130"/>
                </a:lnTo>
                <a:lnTo>
                  <a:pt x="287167" y="128062"/>
                </a:lnTo>
                <a:lnTo>
                  <a:pt x="293099" y="136861"/>
                </a:lnTo>
                <a:lnTo>
                  <a:pt x="295275" y="147637"/>
                </a:lnTo>
                <a:lnTo>
                  <a:pt x="293099" y="158413"/>
                </a:lnTo>
                <a:lnTo>
                  <a:pt x="287167" y="167212"/>
                </a:lnTo>
                <a:lnTo>
                  <a:pt x="278368" y="173144"/>
                </a:lnTo>
                <a:lnTo>
                  <a:pt x="267592" y="175319"/>
                </a:lnTo>
                <a:lnTo>
                  <a:pt x="175319" y="175319"/>
                </a:lnTo>
                <a:lnTo>
                  <a:pt x="175319" y="267592"/>
                </a:lnTo>
                <a:lnTo>
                  <a:pt x="173144" y="278368"/>
                </a:lnTo>
                <a:lnTo>
                  <a:pt x="167212" y="287167"/>
                </a:lnTo>
                <a:lnTo>
                  <a:pt x="158413" y="293099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53" y="97512"/>
            <a:ext cx="13634719" cy="6946265"/>
            <a:chOff x="3953" y="97512"/>
            <a:chExt cx="13634719" cy="6946265"/>
          </a:xfrm>
        </p:grpSpPr>
        <p:sp>
          <p:nvSpPr>
            <p:cNvPr id="4" name="object 4"/>
            <p:cNvSpPr/>
            <p:nvPr/>
          </p:nvSpPr>
          <p:spPr>
            <a:xfrm>
              <a:off x="13085138" y="45195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53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96949" y="433221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93059" y="385520"/>
            <a:ext cx="119634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10" name="object 10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09343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" y="97522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950" y="1016850"/>
                  </a:moveTo>
                  <a:lnTo>
                    <a:pt x="13708253" y="1016850"/>
                  </a:lnTo>
                  <a:lnTo>
                    <a:pt x="13661619" y="1010526"/>
                  </a:lnTo>
                  <a:lnTo>
                    <a:pt x="13619887" y="992746"/>
                  </a:lnTo>
                  <a:lnTo>
                    <a:pt x="13584657" y="965288"/>
                  </a:lnTo>
                  <a:lnTo>
                    <a:pt x="13557517" y="929932"/>
                  </a:lnTo>
                  <a:lnTo>
                    <a:pt x="13540054" y="888441"/>
                  </a:lnTo>
                  <a:lnTo>
                    <a:pt x="13533882" y="842594"/>
                  </a:lnTo>
                  <a:lnTo>
                    <a:pt x="13533882" y="174244"/>
                  </a:lnTo>
                  <a:lnTo>
                    <a:pt x="13527558" y="127647"/>
                  </a:lnTo>
                  <a:lnTo>
                    <a:pt x="13509765" y="85940"/>
                  </a:lnTo>
                  <a:lnTo>
                    <a:pt x="13482295" y="50723"/>
                  </a:lnTo>
                  <a:lnTo>
                    <a:pt x="13446900" y="23609"/>
                  </a:lnTo>
                  <a:lnTo>
                    <a:pt x="13405384" y="6159"/>
                  </a:lnTo>
                  <a:lnTo>
                    <a:pt x="13359524" y="0"/>
                  </a:lnTo>
                  <a:lnTo>
                    <a:pt x="10306901" y="0"/>
                  </a:lnTo>
                  <a:lnTo>
                    <a:pt x="10260266" y="6311"/>
                  </a:lnTo>
                  <a:lnTo>
                    <a:pt x="10218534" y="24091"/>
                  </a:lnTo>
                  <a:lnTo>
                    <a:pt x="10183304" y="51549"/>
                  </a:lnTo>
                  <a:lnTo>
                    <a:pt x="10156165" y="86918"/>
                  </a:lnTo>
                  <a:lnTo>
                    <a:pt x="10138702" y="128409"/>
                  </a:lnTo>
                  <a:lnTo>
                    <a:pt x="10132530" y="174244"/>
                  </a:lnTo>
                  <a:lnTo>
                    <a:pt x="10132530" y="840384"/>
                  </a:lnTo>
                  <a:lnTo>
                    <a:pt x="10126205" y="886993"/>
                  </a:lnTo>
                  <a:lnTo>
                    <a:pt x="10108413" y="928700"/>
                  </a:lnTo>
                  <a:lnTo>
                    <a:pt x="10080942" y="963917"/>
                  </a:lnTo>
                  <a:lnTo>
                    <a:pt x="10045548" y="991031"/>
                  </a:lnTo>
                  <a:lnTo>
                    <a:pt x="10004031" y="1008481"/>
                  </a:lnTo>
                  <a:lnTo>
                    <a:pt x="9958159" y="1014641"/>
                  </a:lnTo>
                  <a:lnTo>
                    <a:pt x="8876614" y="1014641"/>
                  </a:lnTo>
                  <a:lnTo>
                    <a:pt x="8876614" y="1018946"/>
                  </a:lnTo>
                  <a:lnTo>
                    <a:pt x="0" y="1018946"/>
                  </a:lnTo>
                  <a:lnTo>
                    <a:pt x="0" y="10191521"/>
                  </a:lnTo>
                  <a:lnTo>
                    <a:pt x="18287911" y="10191521"/>
                  </a:lnTo>
                  <a:lnTo>
                    <a:pt x="18287911" y="6943725"/>
                  </a:lnTo>
                  <a:lnTo>
                    <a:pt x="18287950" y="101685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934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261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2196" y="1348242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973" y="263363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30366" y="433221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02338" y="433221"/>
            <a:ext cx="143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69656" y="433221"/>
            <a:ext cx="2260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latin typeface="Verdana"/>
                <a:cs typeface="Verdana"/>
              </a:rPr>
              <a:t>C</a:t>
            </a:r>
            <a:r>
              <a:rPr sz="2000" spc="-120" dirty="0">
                <a:latin typeface="Verdana"/>
                <a:cs typeface="Verdana"/>
              </a:rPr>
              <a:t>h</a:t>
            </a:r>
            <a:r>
              <a:rPr sz="2000" spc="-5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ll</a:t>
            </a:r>
            <a:r>
              <a:rPr sz="2000" spc="60" dirty="0">
                <a:latin typeface="Verdana"/>
                <a:cs typeface="Verdana"/>
              </a:rPr>
              <a:t>e</a:t>
            </a:r>
            <a:r>
              <a:rPr sz="2000" spc="-120" dirty="0">
                <a:latin typeface="Verdana"/>
                <a:cs typeface="Verdana"/>
              </a:rPr>
              <a:t>n</a:t>
            </a:r>
            <a:r>
              <a:rPr sz="2000" spc="15" dirty="0">
                <a:latin typeface="Verdana"/>
                <a:cs typeface="Verdana"/>
              </a:rPr>
              <a:t>g</a:t>
            </a:r>
            <a:r>
              <a:rPr sz="2000" spc="60" dirty="0">
                <a:latin typeface="Verdana"/>
                <a:cs typeface="Verdana"/>
              </a:rPr>
              <a:t>e</a:t>
            </a:r>
            <a:r>
              <a:rPr sz="2000" spc="70" dirty="0">
                <a:latin typeface="Verdana"/>
                <a:cs typeface="Verdana"/>
              </a:rPr>
              <a:t>s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F</a:t>
            </a:r>
            <a:r>
              <a:rPr sz="2000" spc="-55" dirty="0">
                <a:latin typeface="Verdana"/>
                <a:cs typeface="Verdana"/>
              </a:rPr>
              <a:t>a</a:t>
            </a:r>
            <a:r>
              <a:rPr sz="2000" spc="155" dirty="0">
                <a:latin typeface="Verdana"/>
                <a:cs typeface="Verdana"/>
              </a:rPr>
              <a:t>c</a:t>
            </a:r>
            <a:r>
              <a:rPr sz="2000" spc="60" dirty="0">
                <a:latin typeface="Verdana"/>
                <a:cs typeface="Verdana"/>
              </a:rPr>
              <a:t>e</a:t>
            </a:r>
            <a:r>
              <a:rPr sz="2000" spc="20" dirty="0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45594" y="1387585"/>
            <a:ext cx="28200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48494E"/>
                </a:solidFill>
                <a:latin typeface="Verdana"/>
                <a:cs typeface="Verdana"/>
              </a:rPr>
              <a:t>Challenges</a:t>
            </a:r>
            <a:r>
              <a:rPr sz="2500" spc="-21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48494E"/>
                </a:solidFill>
                <a:latin typeface="Verdana"/>
                <a:cs typeface="Verdana"/>
              </a:rPr>
              <a:t>Faced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804376" y="462805"/>
            <a:ext cx="4371975" cy="4050029"/>
            <a:chOff x="11804376" y="462805"/>
            <a:chExt cx="4371975" cy="4050029"/>
          </a:xfrm>
        </p:grpSpPr>
        <p:sp>
          <p:nvSpPr>
            <p:cNvPr id="26" name="object 26"/>
            <p:cNvSpPr/>
            <p:nvPr/>
          </p:nvSpPr>
          <p:spPr>
            <a:xfrm>
              <a:off x="13103823" y="46280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4376" y="2064299"/>
              <a:ext cx="4371974" cy="244792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27454" y="2426824"/>
            <a:ext cx="6357620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b="1" spc="265" dirty="0">
                <a:latin typeface="Tahoma"/>
                <a:cs typeface="Tahoma"/>
              </a:rPr>
              <a:t>Challenges</a:t>
            </a:r>
            <a:endParaRPr sz="8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6000" y="6174550"/>
            <a:ext cx="385826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sz="2600" spc="60" dirty="0">
                <a:latin typeface="Verdana"/>
                <a:cs typeface="Verdana"/>
              </a:rPr>
              <a:t>F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a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60" dirty="0">
                <a:latin typeface="Verdana"/>
                <a:cs typeface="Verdana"/>
              </a:rPr>
              <a:t>e  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90" dirty="0">
                <a:latin typeface="Verdana"/>
                <a:cs typeface="Verdana"/>
              </a:rPr>
              <a:t>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o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80" dirty="0">
                <a:latin typeface="Verdana"/>
                <a:cs typeface="Verdana"/>
              </a:rPr>
              <a:t>t 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5" dirty="0">
                <a:latin typeface="Verdana"/>
                <a:cs typeface="Verdana"/>
              </a:rPr>
              <a:t>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80" dirty="0">
                <a:latin typeface="Verdana"/>
                <a:cs typeface="Verdana"/>
              </a:rPr>
              <a:t>t  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310" dirty="0">
                <a:latin typeface="Verdana"/>
                <a:cs typeface="Verdana"/>
              </a:rPr>
              <a:t>j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330" dirty="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6000" y="5117467"/>
            <a:ext cx="3650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ahoma"/>
                <a:cs typeface="Tahoma"/>
              </a:rPr>
              <a:t>Finding</a:t>
            </a:r>
            <a:r>
              <a:rPr sz="3600" b="1" spc="-170" dirty="0">
                <a:latin typeface="Tahoma"/>
                <a:cs typeface="Tahoma"/>
              </a:rPr>
              <a:t> </a:t>
            </a:r>
            <a:r>
              <a:rPr sz="3600" b="1" spc="30" dirty="0">
                <a:latin typeface="Tahoma"/>
                <a:cs typeface="Tahoma"/>
              </a:rPr>
              <a:t>Dataset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21623" y="6765100"/>
            <a:ext cx="3697604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sz="2600" spc="-35" dirty="0">
                <a:latin typeface="Verdana"/>
                <a:cs typeface="Verdana"/>
              </a:rPr>
              <a:t>S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310" dirty="0">
                <a:latin typeface="Verdana"/>
                <a:cs typeface="Verdana"/>
              </a:rPr>
              <a:t>j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80" dirty="0">
                <a:latin typeface="Verdana"/>
                <a:cs typeface="Verdana"/>
              </a:rPr>
              <a:t>t 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f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a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5" dirty="0">
                <a:latin typeface="Verdana"/>
                <a:cs typeface="Verdana"/>
              </a:rPr>
              <a:t>l  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10" dirty="0">
                <a:latin typeface="Verdana"/>
                <a:cs typeface="Verdana"/>
              </a:rPr>
              <a:t>m 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50" dirty="0">
                <a:latin typeface="Verdana"/>
                <a:cs typeface="Verdana"/>
              </a:rPr>
              <a:t>h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00" dirty="0">
                <a:latin typeface="Verdana"/>
                <a:cs typeface="Verdana"/>
              </a:rPr>
              <a:t>k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f 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" dirty="0">
                <a:latin typeface="Verdana"/>
                <a:cs typeface="Verdana"/>
              </a:rPr>
              <a:t>q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65" dirty="0">
                <a:latin typeface="Verdana"/>
                <a:cs typeface="Verdana"/>
              </a:rPr>
              <a:t>a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60" dirty="0">
                <a:latin typeface="Verdana"/>
                <a:cs typeface="Verdana"/>
              </a:rPr>
              <a:t>e  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14" dirty="0">
                <a:latin typeface="Verdana"/>
                <a:cs typeface="Verdana"/>
              </a:rPr>
              <a:t>x</a:t>
            </a:r>
            <a:r>
              <a:rPr sz="2600" spc="-90" dirty="0">
                <a:latin typeface="Verdana"/>
                <a:cs typeface="Verdana"/>
              </a:rPr>
              <a:t>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330" dirty="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21623" y="5075558"/>
            <a:ext cx="3465195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3600" b="1" spc="100" dirty="0">
                <a:latin typeface="Tahoma"/>
                <a:cs typeface="Tahoma"/>
              </a:rPr>
              <a:t>Lack </a:t>
            </a:r>
            <a:r>
              <a:rPr sz="3600" b="1" spc="65" dirty="0">
                <a:latin typeface="Tahoma"/>
                <a:cs typeface="Tahoma"/>
              </a:rPr>
              <a:t>of </a:t>
            </a:r>
            <a:r>
              <a:rPr sz="3600" b="1" spc="70" dirty="0">
                <a:latin typeface="Tahoma"/>
                <a:cs typeface="Tahoma"/>
              </a:rPr>
              <a:t> </a:t>
            </a:r>
            <a:r>
              <a:rPr sz="3600" b="1" spc="65" dirty="0">
                <a:latin typeface="Tahoma"/>
                <a:cs typeface="Tahoma"/>
              </a:rPr>
              <a:t>Adequate</a:t>
            </a:r>
            <a:r>
              <a:rPr sz="3600" b="1" spc="-195" dirty="0">
                <a:latin typeface="Tahoma"/>
                <a:cs typeface="Tahoma"/>
              </a:rPr>
              <a:t> </a:t>
            </a:r>
            <a:r>
              <a:rPr sz="3600" b="1" spc="-40" dirty="0">
                <a:latin typeface="Tahoma"/>
                <a:cs typeface="Tahoma"/>
              </a:rPr>
              <a:t>Data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791676" y="6813856"/>
            <a:ext cx="380809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sz="2600" spc="-5" dirty="0">
                <a:latin typeface="Verdana"/>
                <a:cs typeface="Verdana"/>
              </a:rPr>
              <a:t>The </a:t>
            </a:r>
            <a:r>
              <a:rPr sz="2600" dirty="0">
                <a:latin typeface="Verdana"/>
                <a:cs typeface="Verdana"/>
              </a:rPr>
              <a:t>biggest challenge </a:t>
            </a:r>
            <a:r>
              <a:rPr sz="2600" spc="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00" dirty="0">
                <a:latin typeface="Verdana"/>
                <a:cs typeface="Verdana"/>
              </a:rPr>
              <a:t>k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f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a  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95" dirty="0">
                <a:latin typeface="Verdana"/>
                <a:cs typeface="Verdana"/>
              </a:rPr>
              <a:t>v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60" dirty="0">
                <a:latin typeface="Verdana"/>
                <a:cs typeface="Verdana"/>
              </a:rPr>
              <a:t>o  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90" dirty="0">
                <a:latin typeface="Verdana"/>
                <a:cs typeface="Verdana"/>
              </a:rPr>
              <a:t>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60" dirty="0">
                <a:latin typeface="Verdana"/>
                <a:cs typeface="Verdana"/>
              </a:rPr>
              <a:t>e  </a:t>
            </a:r>
            <a:r>
              <a:rPr sz="2600" spc="-75" dirty="0">
                <a:latin typeface="Verdana"/>
                <a:cs typeface="Verdana"/>
              </a:rPr>
              <a:t>constraint.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791676" y="5124313"/>
            <a:ext cx="3970654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3600" b="1" spc="80" dirty="0">
                <a:latin typeface="Tahoma"/>
                <a:cs typeface="Tahoma"/>
              </a:rPr>
              <a:t>No </a:t>
            </a:r>
            <a:r>
              <a:rPr sz="3600" b="1" spc="50" dirty="0">
                <a:latin typeface="Tahoma"/>
                <a:cs typeface="Tahoma"/>
              </a:rPr>
              <a:t>proper </a:t>
            </a:r>
            <a:r>
              <a:rPr sz="3600" b="1" spc="5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Hardware</a:t>
            </a:r>
            <a:r>
              <a:rPr sz="3600" b="1" spc="-180" dirty="0">
                <a:latin typeface="Tahoma"/>
                <a:cs typeface="Tahoma"/>
              </a:rPr>
              <a:t> </a:t>
            </a:r>
            <a:r>
              <a:rPr sz="3600" b="1" spc="114" dirty="0">
                <a:latin typeface="Tahoma"/>
                <a:cs typeface="Tahoma"/>
              </a:rPr>
              <a:t>device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" y="9752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13373418" y="383667"/>
                </a:moveTo>
                <a:lnTo>
                  <a:pt x="13371271" y="372668"/>
                </a:lnTo>
                <a:lnTo>
                  <a:pt x="13364871" y="363004"/>
                </a:lnTo>
                <a:lnTo>
                  <a:pt x="13355206" y="356577"/>
                </a:lnTo>
                <a:lnTo>
                  <a:pt x="13344233" y="354431"/>
                </a:lnTo>
                <a:lnTo>
                  <a:pt x="13333235" y="356577"/>
                </a:lnTo>
                <a:lnTo>
                  <a:pt x="13323583" y="362991"/>
                </a:lnTo>
                <a:lnTo>
                  <a:pt x="13227418" y="459295"/>
                </a:lnTo>
                <a:lnTo>
                  <a:pt x="13131254" y="363004"/>
                </a:lnTo>
                <a:lnTo>
                  <a:pt x="13121589" y="356577"/>
                </a:lnTo>
                <a:lnTo>
                  <a:pt x="13110604" y="354431"/>
                </a:lnTo>
                <a:lnTo>
                  <a:pt x="13099644" y="356577"/>
                </a:lnTo>
                <a:lnTo>
                  <a:pt x="13089979" y="362991"/>
                </a:lnTo>
                <a:lnTo>
                  <a:pt x="13083553" y="372668"/>
                </a:lnTo>
                <a:lnTo>
                  <a:pt x="13081419" y="383667"/>
                </a:lnTo>
                <a:lnTo>
                  <a:pt x="13083553" y="394665"/>
                </a:lnTo>
                <a:lnTo>
                  <a:pt x="13089954" y="404342"/>
                </a:lnTo>
                <a:lnTo>
                  <a:pt x="13186131" y="500646"/>
                </a:lnTo>
                <a:lnTo>
                  <a:pt x="13089725" y="597192"/>
                </a:lnTo>
                <a:lnTo>
                  <a:pt x="13083324" y="606856"/>
                </a:lnTo>
                <a:lnTo>
                  <a:pt x="13081178" y="617867"/>
                </a:lnTo>
                <a:lnTo>
                  <a:pt x="13083324" y="628865"/>
                </a:lnTo>
                <a:lnTo>
                  <a:pt x="13089725" y="638530"/>
                </a:lnTo>
                <a:lnTo>
                  <a:pt x="13095427" y="644245"/>
                </a:lnTo>
                <a:lnTo>
                  <a:pt x="13102908" y="647103"/>
                </a:lnTo>
                <a:lnTo>
                  <a:pt x="13117830" y="647103"/>
                </a:lnTo>
                <a:lnTo>
                  <a:pt x="13125310" y="644245"/>
                </a:lnTo>
                <a:lnTo>
                  <a:pt x="13227406" y="541997"/>
                </a:lnTo>
                <a:lnTo>
                  <a:pt x="13329260" y="644004"/>
                </a:lnTo>
                <a:lnTo>
                  <a:pt x="13336740" y="646861"/>
                </a:lnTo>
                <a:lnTo>
                  <a:pt x="13351663" y="646861"/>
                </a:lnTo>
                <a:lnTo>
                  <a:pt x="13359143" y="644004"/>
                </a:lnTo>
                <a:lnTo>
                  <a:pt x="13364845" y="638302"/>
                </a:lnTo>
                <a:lnTo>
                  <a:pt x="13371259" y="628624"/>
                </a:lnTo>
                <a:lnTo>
                  <a:pt x="13373392" y="617626"/>
                </a:lnTo>
                <a:lnTo>
                  <a:pt x="13371259" y="606628"/>
                </a:lnTo>
                <a:lnTo>
                  <a:pt x="13364845" y="596963"/>
                </a:lnTo>
                <a:lnTo>
                  <a:pt x="13309968" y="541997"/>
                </a:lnTo>
                <a:lnTo>
                  <a:pt x="13268693" y="500646"/>
                </a:lnTo>
                <a:lnTo>
                  <a:pt x="13309981" y="459295"/>
                </a:lnTo>
                <a:lnTo>
                  <a:pt x="13364845" y="404342"/>
                </a:lnTo>
                <a:lnTo>
                  <a:pt x="13371271" y="394677"/>
                </a:lnTo>
                <a:lnTo>
                  <a:pt x="13373418" y="383667"/>
                </a:lnTo>
                <a:close/>
              </a:path>
              <a:path w="13634719" h="6946265">
                <a:moveTo>
                  <a:pt x="13634098" y="1016850"/>
                </a:moveTo>
                <a:lnTo>
                  <a:pt x="4831639" y="1016850"/>
                </a:lnTo>
                <a:lnTo>
                  <a:pt x="4785004" y="1010526"/>
                </a:lnTo>
                <a:lnTo>
                  <a:pt x="4743272" y="992746"/>
                </a:lnTo>
                <a:lnTo>
                  <a:pt x="4708029" y="965288"/>
                </a:lnTo>
                <a:lnTo>
                  <a:pt x="4680890" y="929919"/>
                </a:lnTo>
                <a:lnTo>
                  <a:pt x="4663440" y="888428"/>
                </a:lnTo>
                <a:lnTo>
                  <a:pt x="4657268" y="842594"/>
                </a:lnTo>
                <a:lnTo>
                  <a:pt x="4657268" y="174244"/>
                </a:lnTo>
                <a:lnTo>
                  <a:pt x="4650943" y="127647"/>
                </a:lnTo>
                <a:lnTo>
                  <a:pt x="4633150" y="85940"/>
                </a:lnTo>
                <a:lnTo>
                  <a:pt x="4605667" y="50723"/>
                </a:lnTo>
                <a:lnTo>
                  <a:pt x="4570285" y="23609"/>
                </a:lnTo>
                <a:lnTo>
                  <a:pt x="4528769" y="6159"/>
                </a:lnTo>
                <a:lnTo>
                  <a:pt x="4482897" y="0"/>
                </a:lnTo>
                <a:lnTo>
                  <a:pt x="1430286" y="0"/>
                </a:lnTo>
                <a:lnTo>
                  <a:pt x="1383652" y="6311"/>
                </a:lnTo>
                <a:lnTo>
                  <a:pt x="1341920" y="24091"/>
                </a:lnTo>
                <a:lnTo>
                  <a:pt x="1306677" y="51549"/>
                </a:lnTo>
                <a:lnTo>
                  <a:pt x="1279537" y="86918"/>
                </a:lnTo>
                <a:lnTo>
                  <a:pt x="1262087" y="128409"/>
                </a:lnTo>
                <a:lnTo>
                  <a:pt x="1255915" y="174244"/>
                </a:lnTo>
                <a:lnTo>
                  <a:pt x="1255915" y="840384"/>
                </a:lnTo>
                <a:lnTo>
                  <a:pt x="1249591" y="886993"/>
                </a:lnTo>
                <a:lnTo>
                  <a:pt x="1231798" y="928700"/>
                </a:lnTo>
                <a:lnTo>
                  <a:pt x="1204315" y="963904"/>
                </a:lnTo>
                <a:lnTo>
                  <a:pt x="1168933" y="991031"/>
                </a:lnTo>
                <a:lnTo>
                  <a:pt x="1127417" y="1008468"/>
                </a:lnTo>
                <a:lnTo>
                  <a:pt x="1081544" y="1014641"/>
                </a:lnTo>
                <a:lnTo>
                  <a:pt x="0" y="1014641"/>
                </a:lnTo>
                <a:lnTo>
                  <a:pt x="0" y="6771665"/>
                </a:lnTo>
                <a:lnTo>
                  <a:pt x="0" y="6945922"/>
                </a:lnTo>
                <a:lnTo>
                  <a:pt x="4831639" y="6945922"/>
                </a:lnTo>
                <a:lnTo>
                  <a:pt x="13634098" y="6945922"/>
                </a:lnTo>
                <a:lnTo>
                  <a:pt x="13634098" y="101685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1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059" y="385514"/>
            <a:ext cx="119634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5973" y="97511"/>
            <a:ext cx="17952085" cy="6946265"/>
            <a:chOff x="335973" y="97511"/>
            <a:chExt cx="17952085" cy="6946265"/>
          </a:xfrm>
        </p:grpSpPr>
        <p:sp>
          <p:nvSpPr>
            <p:cNvPr id="7" name="object 7"/>
            <p:cNvSpPr/>
            <p:nvPr/>
          </p:nvSpPr>
          <p:spPr>
            <a:xfrm>
              <a:off x="3937372" y="97511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9344" y="97511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6662" y="97511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5"/>
                  </a:moveTo>
                  <a:lnTo>
                    <a:pt x="9411337" y="6943725"/>
                  </a:lnTo>
                  <a:lnTo>
                    <a:pt x="9411337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941133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46A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369656" y="385514"/>
            <a:ext cx="141732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faced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" y="97511"/>
            <a:ext cx="18288000" cy="10191750"/>
            <a:chOff x="48" y="97511"/>
            <a:chExt cx="18288000" cy="10191750"/>
          </a:xfrm>
        </p:grpSpPr>
        <p:sp>
          <p:nvSpPr>
            <p:cNvPr id="13" name="object 13"/>
            <p:cNvSpPr/>
            <p:nvPr/>
          </p:nvSpPr>
          <p:spPr>
            <a:xfrm>
              <a:off x="10969987" y="97511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5"/>
                  </a:moveTo>
                  <a:lnTo>
                    <a:pt x="7318012" y="6943725"/>
                  </a:lnTo>
                  <a:lnTo>
                    <a:pt x="7318012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31837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97149" y="46280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6042056" y="147637"/>
                  </a:moveTo>
                  <a:lnTo>
                    <a:pt x="16039884" y="136867"/>
                  </a:lnTo>
                  <a:lnTo>
                    <a:pt x="16033953" y="128066"/>
                  </a:lnTo>
                  <a:lnTo>
                    <a:pt x="16025152" y="122135"/>
                  </a:lnTo>
                  <a:lnTo>
                    <a:pt x="16014370" y="119951"/>
                  </a:lnTo>
                  <a:lnTo>
                    <a:pt x="15922105" y="119951"/>
                  </a:lnTo>
                  <a:lnTo>
                    <a:pt x="15922105" y="27686"/>
                  </a:lnTo>
                  <a:lnTo>
                    <a:pt x="15919920" y="16903"/>
                  </a:lnTo>
                  <a:lnTo>
                    <a:pt x="15913989" y="8102"/>
                  </a:lnTo>
                  <a:lnTo>
                    <a:pt x="15905188" y="2171"/>
                  </a:lnTo>
                  <a:lnTo>
                    <a:pt x="15894419" y="0"/>
                  </a:lnTo>
                  <a:lnTo>
                    <a:pt x="15883636" y="2171"/>
                  </a:lnTo>
                  <a:lnTo>
                    <a:pt x="15874848" y="8102"/>
                  </a:lnTo>
                  <a:lnTo>
                    <a:pt x="15868917" y="16903"/>
                  </a:lnTo>
                  <a:lnTo>
                    <a:pt x="15866733" y="27686"/>
                  </a:lnTo>
                  <a:lnTo>
                    <a:pt x="15866733" y="119951"/>
                  </a:lnTo>
                  <a:lnTo>
                    <a:pt x="15774467" y="119951"/>
                  </a:lnTo>
                  <a:lnTo>
                    <a:pt x="15763685" y="122135"/>
                  </a:lnTo>
                  <a:lnTo>
                    <a:pt x="15754884" y="128066"/>
                  </a:lnTo>
                  <a:lnTo>
                    <a:pt x="15748953" y="136867"/>
                  </a:lnTo>
                  <a:lnTo>
                    <a:pt x="15746781" y="147637"/>
                  </a:lnTo>
                  <a:lnTo>
                    <a:pt x="15748953" y="158419"/>
                  </a:lnTo>
                  <a:lnTo>
                    <a:pt x="15754884" y="167208"/>
                  </a:lnTo>
                  <a:lnTo>
                    <a:pt x="15763685" y="173139"/>
                  </a:lnTo>
                  <a:lnTo>
                    <a:pt x="15774467" y="175323"/>
                  </a:lnTo>
                  <a:lnTo>
                    <a:pt x="15866733" y="175323"/>
                  </a:lnTo>
                  <a:lnTo>
                    <a:pt x="15866733" y="267589"/>
                  </a:lnTo>
                  <a:lnTo>
                    <a:pt x="15868917" y="278371"/>
                  </a:lnTo>
                  <a:lnTo>
                    <a:pt x="15874848" y="287172"/>
                  </a:lnTo>
                  <a:lnTo>
                    <a:pt x="15883636" y="293103"/>
                  </a:lnTo>
                  <a:lnTo>
                    <a:pt x="15894419" y="295275"/>
                  </a:lnTo>
                  <a:lnTo>
                    <a:pt x="15905188" y="293103"/>
                  </a:lnTo>
                  <a:lnTo>
                    <a:pt x="15913989" y="287172"/>
                  </a:lnTo>
                  <a:lnTo>
                    <a:pt x="15919920" y="278371"/>
                  </a:lnTo>
                  <a:lnTo>
                    <a:pt x="15922105" y="267589"/>
                  </a:lnTo>
                  <a:lnTo>
                    <a:pt x="15922105" y="175323"/>
                  </a:lnTo>
                  <a:lnTo>
                    <a:pt x="16014370" y="175323"/>
                  </a:lnTo>
                  <a:lnTo>
                    <a:pt x="16025152" y="173139"/>
                  </a:lnTo>
                  <a:lnTo>
                    <a:pt x="16033953" y="167208"/>
                  </a:lnTo>
                  <a:lnTo>
                    <a:pt x="16039884" y="158419"/>
                  </a:lnTo>
                  <a:lnTo>
                    <a:pt x="16042056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053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506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2196" y="1348238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74540" y="2558359"/>
              <a:ext cx="2705099" cy="183832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02338" y="433216"/>
            <a:ext cx="143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62982" y="433216"/>
            <a:ext cx="944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Verdana"/>
                <a:cs typeface="Verdana"/>
              </a:rPr>
              <a:t>R</a:t>
            </a:r>
            <a:r>
              <a:rPr sz="2000" spc="60" dirty="0">
                <a:latin typeface="Verdana"/>
                <a:cs typeface="Verdana"/>
              </a:rPr>
              <a:t>e</a:t>
            </a:r>
            <a:r>
              <a:rPr sz="2000" spc="65" dirty="0">
                <a:latin typeface="Verdana"/>
                <a:cs typeface="Verdana"/>
              </a:rPr>
              <a:t>s</a:t>
            </a:r>
            <a:r>
              <a:rPr sz="2000" spc="-114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75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9987" y="1387583"/>
            <a:ext cx="13287375" cy="696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7725">
              <a:lnSpc>
                <a:spcPct val="100000"/>
              </a:lnSpc>
              <a:spcBef>
                <a:spcPts val="100"/>
              </a:spcBef>
            </a:pPr>
            <a:r>
              <a:rPr sz="2500" spc="-60" dirty="0">
                <a:solidFill>
                  <a:srgbClr val="48494E"/>
                </a:solidFill>
                <a:latin typeface="Verdana"/>
                <a:cs typeface="Verdana"/>
              </a:rPr>
              <a:t>Learnings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50">
              <a:latin typeface="Verdana"/>
              <a:cs typeface="Verdana"/>
            </a:endParaRPr>
          </a:p>
          <a:p>
            <a:pPr marL="792480">
              <a:lnSpc>
                <a:spcPct val="100000"/>
              </a:lnSpc>
            </a:pPr>
            <a:r>
              <a:rPr sz="6700" b="1" spc="45" dirty="0">
                <a:latin typeface="Tahoma"/>
                <a:cs typeface="Tahoma"/>
              </a:rPr>
              <a:t>Learnings</a:t>
            </a:r>
            <a:endParaRPr sz="6700">
              <a:latin typeface="Tahoma"/>
              <a:cs typeface="Tahoma"/>
            </a:endParaRPr>
          </a:p>
          <a:p>
            <a:pPr marL="12700" marR="5080">
              <a:lnSpc>
                <a:spcPct val="116300"/>
              </a:lnSpc>
              <a:spcBef>
                <a:spcPts val="5150"/>
              </a:spcBef>
              <a:tabLst>
                <a:tab pos="3507740" algn="l"/>
              </a:tabLst>
            </a:pPr>
            <a:r>
              <a:rPr sz="3400" spc="-5" dirty="0">
                <a:latin typeface="Tahoma"/>
                <a:cs typeface="Tahoma"/>
              </a:rPr>
              <a:t>This</a:t>
            </a:r>
            <a:r>
              <a:rPr sz="3400" spc="-170" dirty="0">
                <a:latin typeface="Tahoma"/>
                <a:cs typeface="Tahoma"/>
              </a:rPr>
              <a:t> </a:t>
            </a:r>
            <a:r>
              <a:rPr sz="3400" spc="45" dirty="0">
                <a:latin typeface="Tahoma"/>
                <a:cs typeface="Tahoma"/>
              </a:rPr>
              <a:t>project</a:t>
            </a:r>
            <a:r>
              <a:rPr sz="3400" spc="-170" dirty="0">
                <a:latin typeface="Tahoma"/>
                <a:cs typeface="Tahoma"/>
              </a:rPr>
              <a:t> </a:t>
            </a:r>
            <a:r>
              <a:rPr sz="3400" spc="-35" dirty="0">
                <a:latin typeface="Tahoma"/>
                <a:cs typeface="Tahoma"/>
              </a:rPr>
              <a:t>gave	</a:t>
            </a:r>
            <a:r>
              <a:rPr sz="3400" spc="90" dirty="0">
                <a:latin typeface="Tahoma"/>
                <a:cs typeface="Tahoma"/>
              </a:rPr>
              <a:t>us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20" dirty="0">
                <a:latin typeface="Tahoma"/>
                <a:cs typeface="Tahoma"/>
              </a:rPr>
              <a:t>a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better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understanding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45" dirty="0">
                <a:latin typeface="Tahoma"/>
                <a:cs typeface="Tahoma"/>
              </a:rPr>
              <a:t>of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how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computer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30" dirty="0">
                <a:latin typeface="Tahoma"/>
                <a:cs typeface="Tahoma"/>
              </a:rPr>
              <a:t>vision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-15" dirty="0">
                <a:latin typeface="Tahoma"/>
                <a:cs typeface="Tahoma"/>
              </a:rPr>
              <a:t>works,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where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dirty="0">
                <a:latin typeface="Tahoma"/>
                <a:cs typeface="Tahoma"/>
              </a:rPr>
              <a:t>it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can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114" dirty="0">
                <a:latin typeface="Tahoma"/>
                <a:cs typeface="Tahoma"/>
              </a:rPr>
              <a:t>be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used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95" dirty="0">
                <a:latin typeface="Tahoma"/>
                <a:cs typeface="Tahoma"/>
              </a:rPr>
              <a:t>and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how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dirty="0">
                <a:latin typeface="Tahoma"/>
                <a:cs typeface="Tahoma"/>
              </a:rPr>
              <a:t>it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5" dirty="0">
                <a:latin typeface="Tahoma"/>
                <a:cs typeface="Tahoma"/>
              </a:rPr>
              <a:t>works.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25" dirty="0">
                <a:latin typeface="Tahoma"/>
                <a:cs typeface="Tahoma"/>
              </a:rPr>
              <a:t>We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55" dirty="0">
                <a:latin typeface="Tahoma"/>
                <a:cs typeface="Tahoma"/>
              </a:rPr>
              <a:t>also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50" dirty="0">
                <a:latin typeface="Tahoma"/>
                <a:cs typeface="Tahoma"/>
              </a:rPr>
              <a:t>learnt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how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75" dirty="0">
                <a:latin typeface="Tahoma"/>
                <a:cs typeface="Tahoma"/>
              </a:rPr>
              <a:t>to </a:t>
            </a:r>
            <a:r>
              <a:rPr sz="3400" spc="-1045" dirty="0">
                <a:latin typeface="Tahoma"/>
                <a:cs typeface="Tahoma"/>
              </a:rPr>
              <a:t> </a:t>
            </a:r>
            <a:r>
              <a:rPr sz="3400" spc="45" dirty="0">
                <a:latin typeface="Tahoma"/>
                <a:cs typeface="Tahoma"/>
              </a:rPr>
              <a:t>collect </a:t>
            </a:r>
            <a:r>
              <a:rPr sz="3400" spc="10" dirty="0">
                <a:latin typeface="Tahoma"/>
                <a:cs typeface="Tahoma"/>
              </a:rPr>
              <a:t>datasets, </a:t>
            </a:r>
            <a:r>
              <a:rPr sz="3400" spc="20" dirty="0">
                <a:latin typeface="Tahoma"/>
                <a:cs typeface="Tahoma"/>
              </a:rPr>
              <a:t>what </a:t>
            </a:r>
            <a:r>
              <a:rPr sz="3400" spc="80" dirty="0">
                <a:latin typeface="Tahoma"/>
                <a:cs typeface="Tahoma"/>
              </a:rPr>
              <a:t>to </a:t>
            </a:r>
            <a:r>
              <a:rPr sz="3400" spc="60" dirty="0">
                <a:latin typeface="Tahoma"/>
                <a:cs typeface="Tahoma"/>
              </a:rPr>
              <a:t>look for </a:t>
            </a:r>
            <a:r>
              <a:rPr sz="3400" spc="95" dirty="0">
                <a:latin typeface="Tahoma"/>
                <a:cs typeface="Tahoma"/>
              </a:rPr>
              <a:t>and </a:t>
            </a:r>
            <a:r>
              <a:rPr sz="3400" spc="60" dirty="0">
                <a:latin typeface="Tahoma"/>
                <a:cs typeface="Tahoma"/>
              </a:rPr>
              <a:t>where </a:t>
            </a:r>
            <a:r>
              <a:rPr sz="3400" spc="80" dirty="0">
                <a:latin typeface="Tahoma"/>
                <a:cs typeface="Tahoma"/>
              </a:rPr>
              <a:t>to </a:t>
            </a:r>
            <a:r>
              <a:rPr sz="3400" spc="5" dirty="0">
                <a:latin typeface="Tahoma"/>
                <a:cs typeface="Tahoma"/>
              </a:rPr>
              <a:t>look. </a:t>
            </a:r>
            <a:r>
              <a:rPr sz="3400" spc="25" dirty="0">
                <a:latin typeface="Tahoma"/>
                <a:cs typeface="Tahoma"/>
              </a:rPr>
              <a:t>We </a:t>
            </a:r>
            <a:r>
              <a:rPr sz="3400" spc="85" dirty="0">
                <a:latin typeface="Tahoma"/>
                <a:cs typeface="Tahoma"/>
              </a:rPr>
              <a:t>explored </a:t>
            </a:r>
            <a:r>
              <a:rPr sz="3400" spc="20" dirty="0">
                <a:latin typeface="Tahoma"/>
                <a:cs typeface="Tahoma"/>
              </a:rPr>
              <a:t>a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-15" dirty="0">
                <a:latin typeface="Tahoma"/>
                <a:cs typeface="Tahoma"/>
              </a:rPr>
              <a:t>few </a:t>
            </a:r>
            <a:r>
              <a:rPr sz="3400" spc="40" dirty="0">
                <a:latin typeface="Tahoma"/>
                <a:cs typeface="Tahoma"/>
              </a:rPr>
              <a:t>object </a:t>
            </a:r>
            <a:r>
              <a:rPr sz="3400" spc="70" dirty="0">
                <a:latin typeface="Tahoma"/>
                <a:cs typeface="Tahoma"/>
              </a:rPr>
              <a:t>detection </a:t>
            </a:r>
            <a:r>
              <a:rPr sz="3400" spc="95" dirty="0">
                <a:latin typeface="Tahoma"/>
                <a:cs typeface="Tahoma"/>
              </a:rPr>
              <a:t>models </a:t>
            </a:r>
            <a:r>
              <a:rPr sz="3400" spc="5" dirty="0">
                <a:latin typeface="Tahoma"/>
                <a:cs typeface="Tahoma"/>
              </a:rPr>
              <a:t>like </a:t>
            </a:r>
            <a:r>
              <a:rPr sz="3400" spc="10" dirty="0">
                <a:latin typeface="Tahoma"/>
                <a:cs typeface="Tahoma"/>
              </a:rPr>
              <a:t>RCNN, </a:t>
            </a:r>
            <a:r>
              <a:rPr sz="3400" spc="5" dirty="0">
                <a:latin typeface="Tahoma"/>
                <a:cs typeface="Tahoma"/>
              </a:rPr>
              <a:t>SSD </a:t>
            </a:r>
            <a:r>
              <a:rPr sz="3400" spc="95" dirty="0">
                <a:latin typeface="Tahoma"/>
                <a:cs typeface="Tahoma"/>
              </a:rPr>
              <a:t>and </a:t>
            </a:r>
            <a:r>
              <a:rPr sz="3400" spc="70" dirty="0">
                <a:latin typeface="Tahoma"/>
                <a:cs typeface="Tahoma"/>
              </a:rPr>
              <a:t>YOLO </a:t>
            </a:r>
            <a:r>
              <a:rPr sz="3400" spc="95" dirty="0">
                <a:latin typeface="Tahoma"/>
                <a:cs typeface="Tahoma"/>
              </a:rPr>
              <a:t>and </a:t>
            </a:r>
            <a:r>
              <a:rPr sz="3400" spc="15" dirty="0">
                <a:latin typeface="Tahoma"/>
                <a:cs typeface="Tahoma"/>
              </a:rPr>
              <a:t>got </a:t>
            </a:r>
            <a:r>
              <a:rPr sz="3400" spc="65" dirty="0">
                <a:latin typeface="Tahoma"/>
                <a:cs typeface="Tahoma"/>
              </a:rPr>
              <a:t>an </a:t>
            </a:r>
            <a:r>
              <a:rPr sz="3400" spc="70" dirty="0">
                <a:latin typeface="Tahoma"/>
                <a:cs typeface="Tahoma"/>
              </a:rPr>
              <a:t> understanding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45" dirty="0">
                <a:latin typeface="Tahoma"/>
                <a:cs typeface="Tahoma"/>
              </a:rPr>
              <a:t>of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20" dirty="0">
                <a:latin typeface="Tahoma"/>
                <a:cs typeface="Tahoma"/>
              </a:rPr>
              <a:t>what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5" dirty="0">
                <a:latin typeface="Tahoma"/>
                <a:cs typeface="Tahoma"/>
              </a:rPr>
              <a:t>they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50" dirty="0">
                <a:latin typeface="Tahoma"/>
                <a:cs typeface="Tahoma"/>
              </a:rPr>
              <a:t>do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95" dirty="0">
                <a:latin typeface="Tahoma"/>
                <a:cs typeface="Tahoma"/>
              </a:rPr>
              <a:t>and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how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to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85" dirty="0">
                <a:latin typeface="Tahoma"/>
                <a:cs typeface="Tahoma"/>
              </a:rPr>
              <a:t>use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25" dirty="0">
                <a:latin typeface="Tahoma"/>
                <a:cs typeface="Tahoma"/>
              </a:rPr>
              <a:t>them.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But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20" dirty="0">
                <a:latin typeface="Tahoma"/>
                <a:cs typeface="Tahoma"/>
              </a:rPr>
              <a:t>ultimately </a:t>
            </a:r>
            <a:r>
              <a:rPr sz="3400" spc="25" dirty="0">
                <a:latin typeface="Tahoma"/>
                <a:cs typeface="Tahoma"/>
              </a:rPr>
              <a:t> </a:t>
            </a:r>
            <a:r>
              <a:rPr sz="3400" spc="10" dirty="0">
                <a:latin typeface="Tahoma"/>
                <a:cs typeface="Tahoma"/>
              </a:rPr>
              <a:t>we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50" dirty="0">
                <a:latin typeface="Tahoma"/>
                <a:cs typeface="Tahoma"/>
              </a:rPr>
              <a:t>learnt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85" dirty="0">
                <a:latin typeface="Tahoma"/>
                <a:cs typeface="Tahoma"/>
              </a:rPr>
              <a:t>about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90" dirty="0">
                <a:latin typeface="Tahoma"/>
                <a:cs typeface="Tahoma"/>
              </a:rPr>
              <a:t>monocular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depth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55" dirty="0">
                <a:latin typeface="Tahoma"/>
                <a:cs typeface="Tahoma"/>
              </a:rPr>
              <a:t>estimation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95" dirty="0">
                <a:latin typeface="Tahoma"/>
                <a:cs typeface="Tahoma"/>
              </a:rPr>
              <a:t>and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how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75" dirty="0">
                <a:latin typeface="Tahoma"/>
                <a:cs typeface="Tahoma"/>
              </a:rPr>
              <a:t>to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develop</a:t>
            </a:r>
            <a:r>
              <a:rPr sz="3400" spc="-170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an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object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30" dirty="0">
                <a:latin typeface="Tahoma"/>
                <a:cs typeface="Tahoma"/>
              </a:rPr>
              <a:t>classification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05" dirty="0">
                <a:latin typeface="Tahoma"/>
                <a:cs typeface="Tahoma"/>
              </a:rPr>
              <a:t>model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35" dirty="0">
                <a:latin typeface="Tahoma"/>
                <a:cs typeface="Tahoma"/>
              </a:rPr>
              <a:t>using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55" dirty="0">
                <a:latin typeface="Tahoma"/>
                <a:cs typeface="Tahoma"/>
              </a:rPr>
              <a:t>CNN.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" y="9752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13373418" y="383667"/>
                </a:moveTo>
                <a:lnTo>
                  <a:pt x="13371271" y="372668"/>
                </a:lnTo>
                <a:lnTo>
                  <a:pt x="13364871" y="363004"/>
                </a:lnTo>
                <a:lnTo>
                  <a:pt x="13355206" y="356577"/>
                </a:lnTo>
                <a:lnTo>
                  <a:pt x="13344233" y="354431"/>
                </a:lnTo>
                <a:lnTo>
                  <a:pt x="13333235" y="356577"/>
                </a:lnTo>
                <a:lnTo>
                  <a:pt x="13323583" y="362991"/>
                </a:lnTo>
                <a:lnTo>
                  <a:pt x="13227418" y="459295"/>
                </a:lnTo>
                <a:lnTo>
                  <a:pt x="13131254" y="363004"/>
                </a:lnTo>
                <a:lnTo>
                  <a:pt x="13121589" y="356577"/>
                </a:lnTo>
                <a:lnTo>
                  <a:pt x="13110604" y="354431"/>
                </a:lnTo>
                <a:lnTo>
                  <a:pt x="13099644" y="356577"/>
                </a:lnTo>
                <a:lnTo>
                  <a:pt x="13089979" y="362991"/>
                </a:lnTo>
                <a:lnTo>
                  <a:pt x="13083553" y="372668"/>
                </a:lnTo>
                <a:lnTo>
                  <a:pt x="13081419" y="383667"/>
                </a:lnTo>
                <a:lnTo>
                  <a:pt x="13083553" y="394665"/>
                </a:lnTo>
                <a:lnTo>
                  <a:pt x="13089954" y="404342"/>
                </a:lnTo>
                <a:lnTo>
                  <a:pt x="13186131" y="500646"/>
                </a:lnTo>
                <a:lnTo>
                  <a:pt x="13089725" y="597192"/>
                </a:lnTo>
                <a:lnTo>
                  <a:pt x="13083324" y="606856"/>
                </a:lnTo>
                <a:lnTo>
                  <a:pt x="13081178" y="617867"/>
                </a:lnTo>
                <a:lnTo>
                  <a:pt x="13083324" y="628865"/>
                </a:lnTo>
                <a:lnTo>
                  <a:pt x="13089725" y="638530"/>
                </a:lnTo>
                <a:lnTo>
                  <a:pt x="13095427" y="644245"/>
                </a:lnTo>
                <a:lnTo>
                  <a:pt x="13102908" y="647103"/>
                </a:lnTo>
                <a:lnTo>
                  <a:pt x="13117830" y="647103"/>
                </a:lnTo>
                <a:lnTo>
                  <a:pt x="13125310" y="644245"/>
                </a:lnTo>
                <a:lnTo>
                  <a:pt x="13227406" y="541997"/>
                </a:lnTo>
                <a:lnTo>
                  <a:pt x="13329260" y="644004"/>
                </a:lnTo>
                <a:lnTo>
                  <a:pt x="13336740" y="646861"/>
                </a:lnTo>
                <a:lnTo>
                  <a:pt x="13351663" y="646861"/>
                </a:lnTo>
                <a:lnTo>
                  <a:pt x="13359143" y="644004"/>
                </a:lnTo>
                <a:lnTo>
                  <a:pt x="13364845" y="638302"/>
                </a:lnTo>
                <a:lnTo>
                  <a:pt x="13371259" y="628624"/>
                </a:lnTo>
                <a:lnTo>
                  <a:pt x="13373392" y="617626"/>
                </a:lnTo>
                <a:lnTo>
                  <a:pt x="13371259" y="606628"/>
                </a:lnTo>
                <a:lnTo>
                  <a:pt x="13364845" y="596963"/>
                </a:lnTo>
                <a:lnTo>
                  <a:pt x="13309968" y="541997"/>
                </a:lnTo>
                <a:lnTo>
                  <a:pt x="13268693" y="500646"/>
                </a:lnTo>
                <a:lnTo>
                  <a:pt x="13309981" y="459295"/>
                </a:lnTo>
                <a:lnTo>
                  <a:pt x="13364845" y="404342"/>
                </a:lnTo>
                <a:lnTo>
                  <a:pt x="13371271" y="394677"/>
                </a:lnTo>
                <a:lnTo>
                  <a:pt x="13373418" y="383667"/>
                </a:lnTo>
                <a:close/>
              </a:path>
              <a:path w="13634719" h="6946265">
                <a:moveTo>
                  <a:pt x="13634098" y="1016850"/>
                </a:moveTo>
                <a:lnTo>
                  <a:pt x="4831639" y="1016850"/>
                </a:lnTo>
                <a:lnTo>
                  <a:pt x="4785004" y="1010526"/>
                </a:lnTo>
                <a:lnTo>
                  <a:pt x="4743272" y="992746"/>
                </a:lnTo>
                <a:lnTo>
                  <a:pt x="4708029" y="965288"/>
                </a:lnTo>
                <a:lnTo>
                  <a:pt x="4680890" y="929932"/>
                </a:lnTo>
                <a:lnTo>
                  <a:pt x="4663440" y="888441"/>
                </a:lnTo>
                <a:lnTo>
                  <a:pt x="4657268" y="842594"/>
                </a:lnTo>
                <a:lnTo>
                  <a:pt x="4657268" y="174244"/>
                </a:lnTo>
                <a:lnTo>
                  <a:pt x="4650943" y="127647"/>
                </a:lnTo>
                <a:lnTo>
                  <a:pt x="4633150" y="85940"/>
                </a:lnTo>
                <a:lnTo>
                  <a:pt x="4605667" y="50723"/>
                </a:lnTo>
                <a:lnTo>
                  <a:pt x="4570285" y="23609"/>
                </a:lnTo>
                <a:lnTo>
                  <a:pt x="4528769" y="6159"/>
                </a:lnTo>
                <a:lnTo>
                  <a:pt x="4482897" y="0"/>
                </a:lnTo>
                <a:lnTo>
                  <a:pt x="1430286" y="0"/>
                </a:lnTo>
                <a:lnTo>
                  <a:pt x="1383652" y="6311"/>
                </a:lnTo>
                <a:lnTo>
                  <a:pt x="1341920" y="24091"/>
                </a:lnTo>
                <a:lnTo>
                  <a:pt x="1306677" y="51549"/>
                </a:lnTo>
                <a:lnTo>
                  <a:pt x="1279537" y="86918"/>
                </a:lnTo>
                <a:lnTo>
                  <a:pt x="1262087" y="128409"/>
                </a:lnTo>
                <a:lnTo>
                  <a:pt x="1255915" y="174244"/>
                </a:lnTo>
                <a:lnTo>
                  <a:pt x="1255915" y="840384"/>
                </a:lnTo>
                <a:lnTo>
                  <a:pt x="1249591" y="886993"/>
                </a:lnTo>
                <a:lnTo>
                  <a:pt x="1231798" y="928700"/>
                </a:lnTo>
                <a:lnTo>
                  <a:pt x="1204315" y="963917"/>
                </a:lnTo>
                <a:lnTo>
                  <a:pt x="1168933" y="991031"/>
                </a:lnTo>
                <a:lnTo>
                  <a:pt x="1127417" y="1008481"/>
                </a:lnTo>
                <a:lnTo>
                  <a:pt x="1081544" y="1014641"/>
                </a:lnTo>
                <a:lnTo>
                  <a:pt x="0" y="1014641"/>
                </a:lnTo>
                <a:lnTo>
                  <a:pt x="0" y="6771665"/>
                </a:lnTo>
                <a:lnTo>
                  <a:pt x="0" y="6945922"/>
                </a:lnTo>
                <a:lnTo>
                  <a:pt x="4831639" y="6945922"/>
                </a:lnTo>
                <a:lnTo>
                  <a:pt x="13634098" y="6945922"/>
                </a:lnTo>
                <a:lnTo>
                  <a:pt x="13634098" y="101685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059" y="385515"/>
            <a:ext cx="119634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5973" y="97512"/>
            <a:ext cx="17952085" cy="6946265"/>
            <a:chOff x="335973" y="97512"/>
            <a:chExt cx="17952085" cy="6946265"/>
          </a:xfrm>
        </p:grpSpPr>
        <p:sp>
          <p:nvSpPr>
            <p:cNvPr id="7" name="object 7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9344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6662" y="97512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5"/>
                  </a:moveTo>
                  <a:lnTo>
                    <a:pt x="9411337" y="6943725"/>
                  </a:lnTo>
                  <a:lnTo>
                    <a:pt x="9411337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941133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46A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369656" y="385515"/>
            <a:ext cx="141732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Faced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13" name="object 13"/>
            <p:cNvSpPr/>
            <p:nvPr/>
          </p:nvSpPr>
          <p:spPr>
            <a:xfrm>
              <a:off x="10969987" y="97512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5"/>
                  </a:moveTo>
                  <a:lnTo>
                    <a:pt x="7318012" y="6943725"/>
                  </a:lnTo>
                  <a:lnTo>
                    <a:pt x="7318012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31837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97149" y="46280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6042056" y="147637"/>
                  </a:moveTo>
                  <a:lnTo>
                    <a:pt x="16039884" y="136867"/>
                  </a:lnTo>
                  <a:lnTo>
                    <a:pt x="16033953" y="128066"/>
                  </a:lnTo>
                  <a:lnTo>
                    <a:pt x="16025152" y="122135"/>
                  </a:lnTo>
                  <a:lnTo>
                    <a:pt x="16014370" y="119951"/>
                  </a:lnTo>
                  <a:lnTo>
                    <a:pt x="15922105" y="119951"/>
                  </a:lnTo>
                  <a:lnTo>
                    <a:pt x="15922105" y="27686"/>
                  </a:lnTo>
                  <a:lnTo>
                    <a:pt x="15919920" y="16903"/>
                  </a:lnTo>
                  <a:lnTo>
                    <a:pt x="15913989" y="8102"/>
                  </a:lnTo>
                  <a:lnTo>
                    <a:pt x="15905188" y="2171"/>
                  </a:lnTo>
                  <a:lnTo>
                    <a:pt x="15894419" y="0"/>
                  </a:lnTo>
                  <a:lnTo>
                    <a:pt x="15883636" y="2171"/>
                  </a:lnTo>
                  <a:lnTo>
                    <a:pt x="15874848" y="8102"/>
                  </a:lnTo>
                  <a:lnTo>
                    <a:pt x="15868917" y="16903"/>
                  </a:lnTo>
                  <a:lnTo>
                    <a:pt x="15866733" y="27686"/>
                  </a:lnTo>
                  <a:lnTo>
                    <a:pt x="15866733" y="119951"/>
                  </a:lnTo>
                  <a:lnTo>
                    <a:pt x="15774467" y="119951"/>
                  </a:lnTo>
                  <a:lnTo>
                    <a:pt x="15763685" y="122135"/>
                  </a:lnTo>
                  <a:lnTo>
                    <a:pt x="15754884" y="128066"/>
                  </a:lnTo>
                  <a:lnTo>
                    <a:pt x="15748953" y="136867"/>
                  </a:lnTo>
                  <a:lnTo>
                    <a:pt x="15746781" y="147637"/>
                  </a:lnTo>
                  <a:lnTo>
                    <a:pt x="15748953" y="158419"/>
                  </a:lnTo>
                  <a:lnTo>
                    <a:pt x="15754884" y="167208"/>
                  </a:lnTo>
                  <a:lnTo>
                    <a:pt x="15763685" y="173139"/>
                  </a:lnTo>
                  <a:lnTo>
                    <a:pt x="15774467" y="175323"/>
                  </a:lnTo>
                  <a:lnTo>
                    <a:pt x="15866733" y="175323"/>
                  </a:lnTo>
                  <a:lnTo>
                    <a:pt x="15866733" y="267589"/>
                  </a:lnTo>
                  <a:lnTo>
                    <a:pt x="15868917" y="278371"/>
                  </a:lnTo>
                  <a:lnTo>
                    <a:pt x="15874848" y="287172"/>
                  </a:lnTo>
                  <a:lnTo>
                    <a:pt x="15883636" y="293103"/>
                  </a:lnTo>
                  <a:lnTo>
                    <a:pt x="15894419" y="295275"/>
                  </a:lnTo>
                  <a:lnTo>
                    <a:pt x="15905188" y="293103"/>
                  </a:lnTo>
                  <a:lnTo>
                    <a:pt x="15913989" y="287172"/>
                  </a:lnTo>
                  <a:lnTo>
                    <a:pt x="15919920" y="278371"/>
                  </a:lnTo>
                  <a:lnTo>
                    <a:pt x="15922105" y="267589"/>
                  </a:lnTo>
                  <a:lnTo>
                    <a:pt x="15922105" y="175323"/>
                  </a:lnTo>
                  <a:lnTo>
                    <a:pt x="16014370" y="175323"/>
                  </a:lnTo>
                  <a:lnTo>
                    <a:pt x="16025152" y="173139"/>
                  </a:lnTo>
                  <a:lnTo>
                    <a:pt x="16033953" y="167208"/>
                  </a:lnTo>
                  <a:lnTo>
                    <a:pt x="16039884" y="158419"/>
                  </a:lnTo>
                  <a:lnTo>
                    <a:pt x="16042056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0175" y="1443894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901" y="1443821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0377" y="3906539"/>
              <a:ext cx="6857999" cy="36004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02338" y="433216"/>
            <a:ext cx="143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62982" y="433216"/>
            <a:ext cx="944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Verdana"/>
                <a:cs typeface="Verdana"/>
              </a:rPr>
              <a:t>R</a:t>
            </a:r>
            <a:r>
              <a:rPr sz="2000" spc="60" dirty="0">
                <a:latin typeface="Verdana"/>
                <a:cs typeface="Verdana"/>
              </a:rPr>
              <a:t>e</a:t>
            </a:r>
            <a:r>
              <a:rPr sz="2000" spc="65" dirty="0">
                <a:latin typeface="Verdana"/>
                <a:cs typeface="Verdana"/>
              </a:rPr>
              <a:t>s</a:t>
            </a:r>
            <a:r>
              <a:rPr sz="2000" spc="-114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75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2571" y="1387583"/>
            <a:ext cx="8246745" cy="532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5595">
              <a:lnSpc>
                <a:spcPct val="100000"/>
              </a:lnSpc>
              <a:spcBef>
                <a:spcPts val="100"/>
              </a:spcBef>
            </a:pPr>
            <a:r>
              <a:rPr sz="2500" spc="15" dirty="0">
                <a:solidFill>
                  <a:srgbClr val="48494E"/>
                </a:solidFill>
                <a:latin typeface="Verdana"/>
                <a:cs typeface="Verdana"/>
              </a:rPr>
              <a:t>Accuracy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8600" b="1" spc="195" dirty="0">
                <a:latin typeface="Tahoma"/>
                <a:cs typeface="Tahoma"/>
              </a:rPr>
              <a:t>Results</a:t>
            </a:r>
            <a:endParaRPr sz="8600">
              <a:latin typeface="Tahoma"/>
              <a:cs typeface="Tahoma"/>
            </a:endParaRPr>
          </a:p>
          <a:p>
            <a:pPr marL="12700" marR="5080" algn="just">
              <a:lnSpc>
                <a:spcPct val="115799"/>
              </a:lnSpc>
              <a:spcBef>
                <a:spcPts val="3270"/>
              </a:spcBef>
            </a:pPr>
            <a:r>
              <a:rPr sz="3400" spc="-10" dirty="0">
                <a:latin typeface="Tahoma"/>
                <a:cs typeface="Tahoma"/>
              </a:rPr>
              <a:t>The </a:t>
            </a:r>
            <a:r>
              <a:rPr sz="3400" spc="25" dirty="0">
                <a:latin typeface="Tahoma"/>
                <a:cs typeface="Tahoma"/>
              </a:rPr>
              <a:t>classification </a:t>
            </a:r>
            <a:r>
              <a:rPr sz="3400" spc="95" dirty="0">
                <a:latin typeface="Tahoma"/>
                <a:cs typeface="Tahoma"/>
              </a:rPr>
              <a:t>model </a:t>
            </a:r>
            <a:r>
              <a:rPr sz="3400" spc="-40" dirty="0">
                <a:latin typeface="Tahoma"/>
                <a:cs typeface="Tahoma"/>
              </a:rPr>
              <a:t>gave </a:t>
            </a:r>
            <a:r>
              <a:rPr sz="3400" spc="60" dirty="0">
                <a:latin typeface="Tahoma"/>
                <a:cs typeface="Tahoma"/>
              </a:rPr>
              <a:t>an </a:t>
            </a:r>
            <a:r>
              <a:rPr sz="3400" spc="25" dirty="0">
                <a:latin typeface="Tahoma"/>
                <a:cs typeface="Tahoma"/>
              </a:rPr>
              <a:t>accuracy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140" dirty="0">
                <a:latin typeface="Tahoma"/>
                <a:cs typeface="Tahoma"/>
              </a:rPr>
              <a:t>o</a:t>
            </a:r>
            <a:r>
              <a:rPr sz="3400" spc="-65" dirty="0">
                <a:latin typeface="Tahoma"/>
                <a:cs typeface="Tahoma"/>
              </a:rPr>
              <a:t>f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75" dirty="0">
                <a:latin typeface="Tahoma"/>
                <a:cs typeface="Tahoma"/>
              </a:rPr>
              <a:t>55</a:t>
            </a:r>
            <a:r>
              <a:rPr sz="3400" spc="-225" dirty="0">
                <a:latin typeface="Tahoma"/>
                <a:cs typeface="Tahoma"/>
              </a:rPr>
              <a:t>.</a:t>
            </a:r>
            <a:r>
              <a:rPr sz="3400" spc="75" dirty="0">
                <a:latin typeface="Tahoma"/>
                <a:cs typeface="Tahoma"/>
              </a:rPr>
              <a:t>8</a:t>
            </a:r>
            <a:r>
              <a:rPr sz="3400" spc="-580" dirty="0">
                <a:latin typeface="Tahoma"/>
                <a:cs typeface="Tahoma"/>
              </a:rPr>
              <a:t>%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70" dirty="0">
                <a:latin typeface="Tahoma"/>
                <a:cs typeface="Tahoma"/>
              </a:rPr>
              <a:t>w</a:t>
            </a:r>
            <a:r>
              <a:rPr sz="3400" spc="100" dirty="0">
                <a:latin typeface="Tahoma"/>
                <a:cs typeface="Tahoma"/>
              </a:rPr>
              <a:t>h</a:t>
            </a:r>
            <a:r>
              <a:rPr sz="3400" spc="70" dirty="0">
                <a:latin typeface="Tahoma"/>
                <a:cs typeface="Tahoma"/>
              </a:rPr>
              <a:t>e</a:t>
            </a:r>
            <a:r>
              <a:rPr sz="3400" spc="105" dirty="0">
                <a:latin typeface="Tahoma"/>
                <a:cs typeface="Tahoma"/>
              </a:rPr>
              <a:t>n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dirty="0">
                <a:latin typeface="Tahoma"/>
                <a:cs typeface="Tahoma"/>
              </a:rPr>
              <a:t>t</a:t>
            </a:r>
            <a:r>
              <a:rPr sz="3400" spc="70" dirty="0">
                <a:latin typeface="Tahoma"/>
                <a:cs typeface="Tahoma"/>
              </a:rPr>
              <a:t>e</a:t>
            </a:r>
            <a:r>
              <a:rPr sz="3400" spc="60" dirty="0">
                <a:latin typeface="Tahoma"/>
                <a:cs typeface="Tahoma"/>
              </a:rPr>
              <a:t>s</a:t>
            </a:r>
            <a:r>
              <a:rPr sz="3400" dirty="0">
                <a:latin typeface="Tahoma"/>
                <a:cs typeface="Tahoma"/>
              </a:rPr>
              <a:t>t</a:t>
            </a:r>
            <a:r>
              <a:rPr sz="3400" spc="70" dirty="0">
                <a:latin typeface="Tahoma"/>
                <a:cs typeface="Tahoma"/>
              </a:rPr>
              <a:t>e</a:t>
            </a:r>
            <a:r>
              <a:rPr sz="3400" spc="135" dirty="0">
                <a:latin typeface="Tahoma"/>
                <a:cs typeface="Tahoma"/>
              </a:rPr>
              <a:t>d</a:t>
            </a:r>
            <a:r>
              <a:rPr sz="3400" spc="-225" dirty="0">
                <a:latin typeface="Tahoma"/>
                <a:cs typeface="Tahoma"/>
              </a:rPr>
              <a:t>.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210" dirty="0">
                <a:latin typeface="Tahoma"/>
                <a:cs typeface="Tahoma"/>
              </a:rPr>
              <a:t>T</a:t>
            </a:r>
            <a:r>
              <a:rPr sz="3400" spc="100" dirty="0">
                <a:latin typeface="Tahoma"/>
                <a:cs typeface="Tahoma"/>
              </a:rPr>
              <a:t>h</a:t>
            </a:r>
            <a:r>
              <a:rPr sz="3400" spc="75" dirty="0">
                <a:latin typeface="Tahoma"/>
                <a:cs typeface="Tahoma"/>
              </a:rPr>
              <a:t>e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10" dirty="0">
                <a:latin typeface="Tahoma"/>
                <a:cs typeface="Tahoma"/>
              </a:rPr>
              <a:t>l</a:t>
            </a:r>
            <a:r>
              <a:rPr sz="3400" spc="140" dirty="0">
                <a:latin typeface="Tahoma"/>
                <a:cs typeface="Tahoma"/>
              </a:rPr>
              <a:t>o</a:t>
            </a:r>
            <a:r>
              <a:rPr sz="3400" spc="-65" dirty="0">
                <a:latin typeface="Tahoma"/>
                <a:cs typeface="Tahoma"/>
              </a:rPr>
              <a:t>w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0" dirty="0">
                <a:latin typeface="Tahoma"/>
                <a:cs typeface="Tahoma"/>
              </a:rPr>
              <a:t>a</a:t>
            </a:r>
            <a:r>
              <a:rPr sz="3400" spc="40" dirty="0">
                <a:latin typeface="Tahoma"/>
                <a:cs typeface="Tahoma"/>
              </a:rPr>
              <a:t>cc</a:t>
            </a:r>
            <a:r>
              <a:rPr sz="3400" spc="100" dirty="0">
                <a:latin typeface="Tahoma"/>
                <a:cs typeface="Tahoma"/>
              </a:rPr>
              <a:t>u</a:t>
            </a:r>
            <a:r>
              <a:rPr sz="3400" spc="90" dirty="0">
                <a:latin typeface="Tahoma"/>
                <a:cs typeface="Tahoma"/>
              </a:rPr>
              <a:t>r</a:t>
            </a:r>
            <a:r>
              <a:rPr sz="3400" spc="10" dirty="0">
                <a:latin typeface="Tahoma"/>
                <a:cs typeface="Tahoma"/>
              </a:rPr>
              <a:t>a</a:t>
            </a:r>
            <a:r>
              <a:rPr sz="3400" spc="40" dirty="0">
                <a:latin typeface="Tahoma"/>
                <a:cs typeface="Tahoma"/>
              </a:rPr>
              <a:t>c</a:t>
            </a:r>
            <a:r>
              <a:rPr sz="3400" spc="-135" dirty="0">
                <a:latin typeface="Tahoma"/>
                <a:cs typeface="Tahoma"/>
              </a:rPr>
              <a:t>y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10" dirty="0">
                <a:latin typeface="Tahoma"/>
                <a:cs typeface="Tahoma"/>
              </a:rPr>
              <a:t>i</a:t>
            </a:r>
            <a:r>
              <a:rPr sz="3400" spc="50" dirty="0">
                <a:latin typeface="Tahoma"/>
                <a:cs typeface="Tahoma"/>
              </a:rPr>
              <a:t>s  </a:t>
            </a:r>
            <a:r>
              <a:rPr sz="3400" spc="15" dirty="0">
                <a:latin typeface="Tahoma"/>
                <a:cs typeface="Tahoma"/>
              </a:rPr>
              <a:t>mainly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05" dirty="0">
                <a:latin typeface="Tahoma"/>
                <a:cs typeface="Tahoma"/>
              </a:rPr>
              <a:t>due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to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the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-5" dirty="0">
                <a:latin typeface="Tahoma"/>
                <a:cs typeface="Tahoma"/>
              </a:rPr>
              <a:t>lack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35" dirty="0">
                <a:latin typeface="Tahoma"/>
                <a:cs typeface="Tahoma"/>
              </a:rPr>
              <a:t>of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20" dirty="0">
                <a:latin typeface="Tahoma"/>
                <a:cs typeface="Tahoma"/>
              </a:rPr>
              <a:t>sufficient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data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55" dirty="0">
                <a:latin typeface="Tahoma"/>
                <a:cs typeface="Tahoma"/>
              </a:rPr>
              <a:t>for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105" dirty="0">
                <a:latin typeface="Tahoma"/>
                <a:cs typeface="Tahoma"/>
              </a:rPr>
              <a:t>some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45" dirty="0">
                <a:latin typeface="Tahoma"/>
                <a:cs typeface="Tahoma"/>
              </a:rPr>
              <a:t>labels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55" dirty="0">
                <a:latin typeface="Tahoma"/>
                <a:cs typeface="Tahoma"/>
              </a:rPr>
              <a:t>for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the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95" dirty="0">
                <a:latin typeface="Tahoma"/>
                <a:cs typeface="Tahoma"/>
              </a:rPr>
              <a:t>model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to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55" dirty="0">
                <a:latin typeface="Tahoma"/>
                <a:cs typeface="Tahoma"/>
              </a:rPr>
              <a:t>learn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15" dirty="0">
                <a:latin typeface="Tahoma"/>
                <a:cs typeface="Tahoma"/>
              </a:rPr>
              <a:t>from.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85139" y="45195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4">
                <a:moveTo>
                  <a:pt x="228797" y="104866"/>
                </a:moveTo>
                <a:lnTo>
                  <a:pt x="146233" y="104866"/>
                </a:lnTo>
                <a:lnTo>
                  <a:pt x="242400" y="8556"/>
                </a:lnTo>
                <a:lnTo>
                  <a:pt x="252057" y="2137"/>
                </a:lnTo>
                <a:lnTo>
                  <a:pt x="263051" y="0"/>
                </a:lnTo>
                <a:lnTo>
                  <a:pt x="274027" y="2141"/>
                </a:lnTo>
                <a:lnTo>
                  <a:pt x="283684" y="8565"/>
                </a:lnTo>
                <a:lnTo>
                  <a:pt x="290093" y="18234"/>
                </a:lnTo>
                <a:lnTo>
                  <a:pt x="292230" y="29236"/>
                </a:lnTo>
                <a:lnTo>
                  <a:pt x="290089" y="40239"/>
                </a:lnTo>
                <a:lnTo>
                  <a:pt x="283667" y="49914"/>
                </a:lnTo>
                <a:lnTo>
                  <a:pt x="228797" y="104866"/>
                </a:lnTo>
                <a:close/>
              </a:path>
              <a:path w="292734" h="292734">
                <a:moveTo>
                  <a:pt x="36647" y="292663"/>
                </a:moveTo>
                <a:lnTo>
                  <a:pt x="21721" y="292663"/>
                </a:lnTo>
                <a:lnTo>
                  <a:pt x="14238" y="289808"/>
                </a:lnTo>
                <a:lnTo>
                  <a:pt x="8545" y="284097"/>
                </a:lnTo>
                <a:lnTo>
                  <a:pt x="2136" y="274428"/>
                </a:lnTo>
                <a:lnTo>
                  <a:pt x="0" y="263428"/>
                </a:lnTo>
                <a:lnTo>
                  <a:pt x="2136" y="252427"/>
                </a:lnTo>
                <a:lnTo>
                  <a:pt x="8545" y="242758"/>
                </a:lnTo>
                <a:lnTo>
                  <a:pt x="104946" y="146214"/>
                </a:lnTo>
                <a:lnTo>
                  <a:pt x="8772" y="49904"/>
                </a:lnTo>
                <a:lnTo>
                  <a:pt x="2369" y="40235"/>
                </a:lnTo>
                <a:lnTo>
                  <a:pt x="233" y="29233"/>
                </a:lnTo>
                <a:lnTo>
                  <a:pt x="2372" y="18230"/>
                </a:lnTo>
                <a:lnTo>
                  <a:pt x="8794" y="8556"/>
                </a:lnTo>
                <a:lnTo>
                  <a:pt x="18461" y="2137"/>
                </a:lnTo>
                <a:lnTo>
                  <a:pt x="29426" y="0"/>
                </a:lnTo>
                <a:lnTo>
                  <a:pt x="40411" y="2141"/>
                </a:lnTo>
                <a:lnTo>
                  <a:pt x="50066" y="8565"/>
                </a:lnTo>
                <a:lnTo>
                  <a:pt x="146233" y="104866"/>
                </a:lnTo>
                <a:lnTo>
                  <a:pt x="228797" y="104866"/>
                </a:lnTo>
                <a:lnTo>
                  <a:pt x="187510" y="146214"/>
                </a:lnTo>
                <a:lnTo>
                  <a:pt x="228788" y="187562"/>
                </a:lnTo>
                <a:lnTo>
                  <a:pt x="146223" y="187562"/>
                </a:lnTo>
                <a:lnTo>
                  <a:pt x="44130" y="289808"/>
                </a:lnTo>
                <a:lnTo>
                  <a:pt x="36647" y="292663"/>
                </a:lnTo>
                <a:close/>
              </a:path>
              <a:path w="292734" h="292734">
                <a:moveTo>
                  <a:pt x="270483" y="292429"/>
                </a:moveTo>
                <a:lnTo>
                  <a:pt x="255556" y="292429"/>
                </a:lnTo>
                <a:lnTo>
                  <a:pt x="248083" y="289574"/>
                </a:lnTo>
                <a:lnTo>
                  <a:pt x="146223" y="187562"/>
                </a:lnTo>
                <a:lnTo>
                  <a:pt x="228788" y="187562"/>
                </a:lnTo>
                <a:lnTo>
                  <a:pt x="283658" y="242525"/>
                </a:lnTo>
                <a:lnTo>
                  <a:pt x="290073" y="252193"/>
                </a:lnTo>
                <a:lnTo>
                  <a:pt x="292211" y="263194"/>
                </a:lnTo>
                <a:lnTo>
                  <a:pt x="290073" y="274194"/>
                </a:lnTo>
                <a:lnTo>
                  <a:pt x="283658" y="283863"/>
                </a:lnTo>
                <a:lnTo>
                  <a:pt x="277956" y="289574"/>
                </a:lnTo>
                <a:lnTo>
                  <a:pt x="270483" y="292429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6949" y="433217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059" y="385516"/>
            <a:ext cx="119634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37372" y="97512"/>
            <a:ext cx="14351000" cy="6946265"/>
            <a:chOff x="3937372" y="97512"/>
            <a:chExt cx="14351000" cy="6946265"/>
          </a:xfrm>
        </p:grpSpPr>
        <p:sp>
          <p:nvSpPr>
            <p:cNvPr id="7" name="object 7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9344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6662" y="97512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5"/>
                  </a:moveTo>
                  <a:lnTo>
                    <a:pt x="9411337" y="6943725"/>
                  </a:lnTo>
                  <a:lnTo>
                    <a:pt x="9411337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941133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35973" y="263361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46A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69656" y="385516"/>
            <a:ext cx="141732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Faced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97512"/>
            <a:ext cx="18288000" cy="10191750"/>
            <a:chOff x="0" y="97512"/>
            <a:chExt cx="18288000" cy="10191750"/>
          </a:xfrm>
        </p:grpSpPr>
        <p:sp>
          <p:nvSpPr>
            <p:cNvPr id="13" name="object 13"/>
            <p:cNvSpPr/>
            <p:nvPr/>
          </p:nvSpPr>
          <p:spPr>
            <a:xfrm>
              <a:off x="10969987" y="97512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5"/>
                  </a:moveTo>
                  <a:lnTo>
                    <a:pt x="7318012" y="6943725"/>
                  </a:lnTo>
                  <a:lnTo>
                    <a:pt x="7318012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31837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97149" y="46280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6042056" y="147637"/>
                  </a:moveTo>
                  <a:lnTo>
                    <a:pt x="16039884" y="136867"/>
                  </a:lnTo>
                  <a:lnTo>
                    <a:pt x="16033953" y="128066"/>
                  </a:lnTo>
                  <a:lnTo>
                    <a:pt x="16025152" y="122135"/>
                  </a:lnTo>
                  <a:lnTo>
                    <a:pt x="16014370" y="119951"/>
                  </a:lnTo>
                  <a:lnTo>
                    <a:pt x="15922105" y="119951"/>
                  </a:lnTo>
                  <a:lnTo>
                    <a:pt x="15922105" y="27686"/>
                  </a:lnTo>
                  <a:lnTo>
                    <a:pt x="15919920" y="16903"/>
                  </a:lnTo>
                  <a:lnTo>
                    <a:pt x="15913989" y="8115"/>
                  </a:lnTo>
                  <a:lnTo>
                    <a:pt x="15905188" y="2171"/>
                  </a:lnTo>
                  <a:lnTo>
                    <a:pt x="15894419" y="0"/>
                  </a:lnTo>
                  <a:lnTo>
                    <a:pt x="15883636" y="2171"/>
                  </a:lnTo>
                  <a:lnTo>
                    <a:pt x="15874848" y="8115"/>
                  </a:lnTo>
                  <a:lnTo>
                    <a:pt x="15868917" y="16903"/>
                  </a:lnTo>
                  <a:lnTo>
                    <a:pt x="15866733" y="27686"/>
                  </a:lnTo>
                  <a:lnTo>
                    <a:pt x="15866733" y="119951"/>
                  </a:lnTo>
                  <a:lnTo>
                    <a:pt x="15774467" y="119951"/>
                  </a:lnTo>
                  <a:lnTo>
                    <a:pt x="15763685" y="122135"/>
                  </a:lnTo>
                  <a:lnTo>
                    <a:pt x="15754884" y="128066"/>
                  </a:lnTo>
                  <a:lnTo>
                    <a:pt x="15748953" y="136867"/>
                  </a:lnTo>
                  <a:lnTo>
                    <a:pt x="15746781" y="147637"/>
                  </a:lnTo>
                  <a:lnTo>
                    <a:pt x="15748953" y="158419"/>
                  </a:lnTo>
                  <a:lnTo>
                    <a:pt x="15754884" y="167208"/>
                  </a:lnTo>
                  <a:lnTo>
                    <a:pt x="15763685" y="173151"/>
                  </a:lnTo>
                  <a:lnTo>
                    <a:pt x="15774467" y="175323"/>
                  </a:lnTo>
                  <a:lnTo>
                    <a:pt x="15866733" y="175323"/>
                  </a:lnTo>
                  <a:lnTo>
                    <a:pt x="15866733" y="267589"/>
                  </a:lnTo>
                  <a:lnTo>
                    <a:pt x="15868917" y="278371"/>
                  </a:lnTo>
                  <a:lnTo>
                    <a:pt x="15874848" y="287172"/>
                  </a:lnTo>
                  <a:lnTo>
                    <a:pt x="15883636" y="293103"/>
                  </a:lnTo>
                  <a:lnTo>
                    <a:pt x="15894419" y="295275"/>
                  </a:lnTo>
                  <a:lnTo>
                    <a:pt x="15905188" y="293103"/>
                  </a:lnTo>
                  <a:lnTo>
                    <a:pt x="15913989" y="287172"/>
                  </a:lnTo>
                  <a:lnTo>
                    <a:pt x="15919920" y="278371"/>
                  </a:lnTo>
                  <a:lnTo>
                    <a:pt x="15922105" y="267589"/>
                  </a:lnTo>
                  <a:lnTo>
                    <a:pt x="15922105" y="175323"/>
                  </a:lnTo>
                  <a:lnTo>
                    <a:pt x="16014370" y="175323"/>
                  </a:lnTo>
                  <a:lnTo>
                    <a:pt x="16025152" y="173151"/>
                  </a:lnTo>
                  <a:lnTo>
                    <a:pt x="16033953" y="167208"/>
                  </a:lnTo>
                  <a:lnTo>
                    <a:pt x="16039884" y="158419"/>
                  </a:lnTo>
                  <a:lnTo>
                    <a:pt x="16042056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18397" y="3906540"/>
              <a:ext cx="3914774" cy="283844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6678" y="8357111"/>
              <a:ext cx="8420099" cy="9620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716165"/>
              <a:ext cx="6610349" cy="440054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30366" y="433217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02338" y="433217"/>
            <a:ext cx="143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62982" y="433217"/>
            <a:ext cx="944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Verdana"/>
                <a:cs typeface="Verdana"/>
              </a:rPr>
              <a:t>R</a:t>
            </a:r>
            <a:r>
              <a:rPr sz="2000" spc="60" dirty="0">
                <a:latin typeface="Verdana"/>
                <a:cs typeface="Verdana"/>
              </a:rPr>
              <a:t>e</a:t>
            </a:r>
            <a:r>
              <a:rPr sz="2000" spc="65" dirty="0">
                <a:latin typeface="Verdana"/>
                <a:cs typeface="Verdana"/>
              </a:rPr>
              <a:t>s</a:t>
            </a:r>
            <a:r>
              <a:rPr sz="2000" spc="-114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75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45594" y="1387586"/>
            <a:ext cx="10807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0" dirty="0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sz="2500" spc="-145" dirty="0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sz="2500" spc="-90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20" dirty="0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r>
              <a:rPr sz="2500" spc="-145" dirty="0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sz="2500" spc="-85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4285" y="3531922"/>
            <a:ext cx="37274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0" dirty="0">
                <a:latin typeface="Lucida Sans Unicode"/>
                <a:cs typeface="Lucida Sans Unicode"/>
              </a:rPr>
              <a:t>I</a:t>
            </a:r>
            <a:r>
              <a:rPr sz="5200" spc="-45" dirty="0">
                <a:latin typeface="Lucida Sans Unicode"/>
                <a:cs typeface="Lucida Sans Unicode"/>
              </a:rPr>
              <a:t>n</a:t>
            </a:r>
            <a:r>
              <a:rPr sz="5200" spc="-95" dirty="0">
                <a:latin typeface="Lucida Sans Unicode"/>
                <a:cs typeface="Lucida Sans Unicode"/>
              </a:rPr>
              <a:t>p</a:t>
            </a:r>
            <a:r>
              <a:rPr sz="5200" spc="-45" dirty="0">
                <a:latin typeface="Lucida Sans Unicode"/>
                <a:cs typeface="Lucida Sans Unicode"/>
              </a:rPr>
              <a:t>u</a:t>
            </a:r>
            <a:r>
              <a:rPr sz="5200" spc="-110" dirty="0">
                <a:latin typeface="Lucida Sans Unicode"/>
                <a:cs typeface="Lucida Sans Unicode"/>
              </a:rPr>
              <a:t>t</a:t>
            </a:r>
            <a:r>
              <a:rPr sz="5200" spc="-295" dirty="0">
                <a:latin typeface="Lucida Sans Unicode"/>
                <a:cs typeface="Lucida Sans Unicode"/>
              </a:rPr>
              <a:t> </a:t>
            </a:r>
            <a:r>
              <a:rPr sz="5200" spc="-50" dirty="0">
                <a:latin typeface="Lucida Sans Unicode"/>
                <a:cs typeface="Lucida Sans Unicode"/>
              </a:rPr>
              <a:t>I</a:t>
            </a:r>
            <a:r>
              <a:rPr sz="5200" spc="-25" dirty="0">
                <a:latin typeface="Lucida Sans Unicode"/>
                <a:cs typeface="Lucida Sans Unicode"/>
              </a:rPr>
              <a:t>m</a:t>
            </a:r>
            <a:r>
              <a:rPr sz="5200" spc="15" dirty="0">
                <a:latin typeface="Lucida Sans Unicode"/>
                <a:cs typeface="Lucida Sans Unicode"/>
              </a:rPr>
              <a:t>a</a:t>
            </a:r>
            <a:r>
              <a:rPr sz="5200" spc="-400" dirty="0">
                <a:latin typeface="Lucida Sans Unicode"/>
                <a:cs typeface="Lucida Sans Unicode"/>
              </a:rPr>
              <a:t>g</a:t>
            </a:r>
            <a:r>
              <a:rPr sz="5200" spc="20" dirty="0">
                <a:latin typeface="Lucida Sans Unicode"/>
                <a:cs typeface="Lucida Sans Unicode"/>
              </a:rPr>
              <a:t>e</a:t>
            </a:r>
            <a:endParaRPr sz="52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44742" y="2487902"/>
            <a:ext cx="7547609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7320" marR="5080" indent="-2675255">
              <a:lnSpc>
                <a:spcPct val="116399"/>
              </a:lnSpc>
              <a:spcBef>
                <a:spcPts val="100"/>
              </a:spcBef>
            </a:pPr>
            <a:r>
              <a:rPr sz="3350" spc="-270" dirty="0">
                <a:latin typeface="Lucida Sans Unicode"/>
                <a:cs typeface="Lucida Sans Unicode"/>
              </a:rPr>
              <a:t>T</a:t>
            </a:r>
            <a:r>
              <a:rPr sz="3350" spc="-35" dirty="0">
                <a:latin typeface="Lucida Sans Unicode"/>
                <a:cs typeface="Lucida Sans Unicode"/>
              </a:rPr>
              <a:t>h</a:t>
            </a:r>
            <a:r>
              <a:rPr sz="3350" spc="10" dirty="0">
                <a:latin typeface="Lucida Sans Unicode"/>
                <a:cs typeface="Lucida Sans Unicode"/>
              </a:rPr>
              <a:t>e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45" dirty="0">
                <a:latin typeface="Lucida Sans Unicode"/>
                <a:cs typeface="Lucida Sans Unicode"/>
              </a:rPr>
              <a:t>o</a:t>
            </a:r>
            <a:r>
              <a:rPr sz="3350" spc="-35" dirty="0">
                <a:latin typeface="Lucida Sans Unicode"/>
                <a:cs typeface="Lucida Sans Unicode"/>
              </a:rPr>
              <a:t>u</a:t>
            </a:r>
            <a:r>
              <a:rPr sz="3350" spc="-75" dirty="0">
                <a:latin typeface="Lucida Sans Unicode"/>
                <a:cs typeface="Lucida Sans Unicode"/>
              </a:rPr>
              <a:t>t</a:t>
            </a:r>
            <a:r>
              <a:rPr sz="3350" spc="-65" dirty="0">
                <a:latin typeface="Lucida Sans Unicode"/>
                <a:cs typeface="Lucida Sans Unicode"/>
              </a:rPr>
              <a:t>p</a:t>
            </a:r>
            <a:r>
              <a:rPr sz="3350" spc="-35" dirty="0">
                <a:latin typeface="Lucida Sans Unicode"/>
                <a:cs typeface="Lucida Sans Unicode"/>
              </a:rPr>
              <a:t>u</a:t>
            </a:r>
            <a:r>
              <a:rPr sz="3350" spc="-75" dirty="0">
                <a:latin typeface="Lucida Sans Unicode"/>
                <a:cs typeface="Lucida Sans Unicode"/>
              </a:rPr>
              <a:t>t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45" dirty="0">
                <a:latin typeface="Lucida Sans Unicode"/>
                <a:cs typeface="Lucida Sans Unicode"/>
              </a:rPr>
              <a:t>o</a:t>
            </a:r>
            <a:r>
              <a:rPr sz="3350" spc="-100" dirty="0">
                <a:latin typeface="Lucida Sans Unicode"/>
                <a:cs typeface="Lucida Sans Unicode"/>
              </a:rPr>
              <a:t>f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75" dirty="0">
                <a:latin typeface="Lucida Sans Unicode"/>
                <a:cs typeface="Lucida Sans Unicode"/>
              </a:rPr>
              <a:t>t</a:t>
            </a:r>
            <a:r>
              <a:rPr sz="3350" spc="-35" dirty="0">
                <a:latin typeface="Lucida Sans Unicode"/>
                <a:cs typeface="Lucida Sans Unicode"/>
              </a:rPr>
              <a:t>h</a:t>
            </a:r>
            <a:r>
              <a:rPr sz="3350" spc="10" dirty="0">
                <a:latin typeface="Lucida Sans Unicode"/>
                <a:cs typeface="Lucida Sans Unicode"/>
              </a:rPr>
              <a:t>e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65" dirty="0">
                <a:latin typeface="Lucida Sans Unicode"/>
                <a:cs typeface="Lucida Sans Unicode"/>
              </a:rPr>
              <a:t>d</a:t>
            </a:r>
            <a:r>
              <a:rPr sz="3350" spc="5" dirty="0">
                <a:latin typeface="Lucida Sans Unicode"/>
                <a:cs typeface="Lucida Sans Unicode"/>
              </a:rPr>
              <a:t>e</a:t>
            </a:r>
            <a:r>
              <a:rPr sz="3350" spc="-65" dirty="0">
                <a:latin typeface="Lucida Sans Unicode"/>
                <a:cs typeface="Lucida Sans Unicode"/>
              </a:rPr>
              <a:t>p</a:t>
            </a:r>
            <a:r>
              <a:rPr sz="3350" spc="-75" dirty="0">
                <a:latin typeface="Lucida Sans Unicode"/>
                <a:cs typeface="Lucida Sans Unicode"/>
              </a:rPr>
              <a:t>t</a:t>
            </a:r>
            <a:r>
              <a:rPr sz="3350" spc="-30" dirty="0">
                <a:latin typeface="Lucida Sans Unicode"/>
                <a:cs typeface="Lucida Sans Unicode"/>
              </a:rPr>
              <a:t>h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5" dirty="0">
                <a:latin typeface="Lucida Sans Unicode"/>
                <a:cs typeface="Lucida Sans Unicode"/>
              </a:rPr>
              <a:t>e</a:t>
            </a:r>
            <a:r>
              <a:rPr sz="3350" spc="-114" dirty="0">
                <a:latin typeface="Lucida Sans Unicode"/>
                <a:cs typeface="Lucida Sans Unicode"/>
              </a:rPr>
              <a:t>s</a:t>
            </a:r>
            <a:r>
              <a:rPr sz="3350" spc="-75" dirty="0">
                <a:latin typeface="Lucida Sans Unicode"/>
                <a:cs typeface="Lucida Sans Unicode"/>
              </a:rPr>
              <a:t>t</a:t>
            </a:r>
            <a:r>
              <a:rPr sz="3350" spc="-125" dirty="0">
                <a:latin typeface="Lucida Sans Unicode"/>
                <a:cs typeface="Lucida Sans Unicode"/>
              </a:rPr>
              <a:t>i</a:t>
            </a:r>
            <a:r>
              <a:rPr sz="3350" spc="-25" dirty="0">
                <a:latin typeface="Lucida Sans Unicode"/>
                <a:cs typeface="Lucida Sans Unicode"/>
              </a:rPr>
              <a:t>m</a:t>
            </a:r>
            <a:r>
              <a:rPr sz="3350" spc="5" dirty="0">
                <a:latin typeface="Lucida Sans Unicode"/>
                <a:cs typeface="Lucida Sans Unicode"/>
              </a:rPr>
              <a:t>a</a:t>
            </a:r>
            <a:r>
              <a:rPr sz="3350" spc="-75" dirty="0">
                <a:latin typeface="Lucida Sans Unicode"/>
                <a:cs typeface="Lucida Sans Unicode"/>
              </a:rPr>
              <a:t>t</a:t>
            </a:r>
            <a:r>
              <a:rPr sz="3350" spc="-45" dirty="0">
                <a:latin typeface="Lucida Sans Unicode"/>
                <a:cs typeface="Lucida Sans Unicode"/>
              </a:rPr>
              <a:t>o</a:t>
            </a:r>
            <a:r>
              <a:rPr sz="3350" spc="-5" dirty="0">
                <a:latin typeface="Lucida Sans Unicode"/>
                <a:cs typeface="Lucida Sans Unicode"/>
              </a:rPr>
              <a:t>r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125" dirty="0">
                <a:latin typeface="Lucida Sans Unicode"/>
                <a:cs typeface="Lucida Sans Unicode"/>
              </a:rPr>
              <a:t>i</a:t>
            </a:r>
            <a:r>
              <a:rPr sz="3350" spc="-114" dirty="0">
                <a:latin typeface="Lucida Sans Unicode"/>
                <a:cs typeface="Lucida Sans Unicode"/>
              </a:rPr>
              <a:t>s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5" dirty="0">
                <a:latin typeface="Lucida Sans Unicode"/>
                <a:cs typeface="Lucida Sans Unicode"/>
              </a:rPr>
              <a:t>a  </a:t>
            </a:r>
            <a:r>
              <a:rPr sz="3350" spc="-45" dirty="0">
                <a:latin typeface="Lucida Sans Unicode"/>
                <a:cs typeface="Lucida Sans Unicode"/>
              </a:rPr>
              <a:t>depth</a:t>
            </a:r>
            <a:r>
              <a:rPr sz="3350" spc="-200" dirty="0">
                <a:latin typeface="Lucida Sans Unicode"/>
                <a:cs typeface="Lucida Sans Unicode"/>
              </a:rPr>
              <a:t> </a:t>
            </a:r>
            <a:r>
              <a:rPr sz="3350" spc="-25" dirty="0">
                <a:latin typeface="Lucida Sans Unicode"/>
                <a:cs typeface="Lucida Sans Unicode"/>
              </a:rPr>
              <a:t>map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53001" y="6938471"/>
            <a:ext cx="972439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9060" marR="5080" indent="-2626995">
              <a:lnSpc>
                <a:spcPct val="116399"/>
              </a:lnSpc>
              <a:spcBef>
                <a:spcPts val="100"/>
              </a:spcBef>
            </a:pPr>
            <a:r>
              <a:rPr sz="3350" spc="-270" dirty="0">
                <a:latin typeface="Lucida Sans Unicode"/>
                <a:cs typeface="Lucida Sans Unicode"/>
              </a:rPr>
              <a:t>T</a:t>
            </a:r>
            <a:r>
              <a:rPr sz="3350" spc="-35" dirty="0">
                <a:latin typeface="Lucida Sans Unicode"/>
                <a:cs typeface="Lucida Sans Unicode"/>
              </a:rPr>
              <a:t>h</a:t>
            </a:r>
            <a:r>
              <a:rPr sz="3350" spc="10" dirty="0">
                <a:latin typeface="Lucida Sans Unicode"/>
                <a:cs typeface="Lucida Sans Unicode"/>
              </a:rPr>
              <a:t>e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45" dirty="0">
                <a:latin typeface="Lucida Sans Unicode"/>
                <a:cs typeface="Lucida Sans Unicode"/>
              </a:rPr>
              <a:t>o</a:t>
            </a:r>
            <a:r>
              <a:rPr sz="3350" spc="-35" dirty="0">
                <a:latin typeface="Lucida Sans Unicode"/>
                <a:cs typeface="Lucida Sans Unicode"/>
              </a:rPr>
              <a:t>u</a:t>
            </a:r>
            <a:r>
              <a:rPr sz="3350" spc="-75" dirty="0">
                <a:latin typeface="Lucida Sans Unicode"/>
                <a:cs typeface="Lucida Sans Unicode"/>
              </a:rPr>
              <a:t>t</a:t>
            </a:r>
            <a:r>
              <a:rPr sz="3350" spc="-65" dirty="0">
                <a:latin typeface="Lucida Sans Unicode"/>
                <a:cs typeface="Lucida Sans Unicode"/>
              </a:rPr>
              <a:t>p</a:t>
            </a:r>
            <a:r>
              <a:rPr sz="3350" spc="-35" dirty="0">
                <a:latin typeface="Lucida Sans Unicode"/>
                <a:cs typeface="Lucida Sans Unicode"/>
              </a:rPr>
              <a:t>u</a:t>
            </a:r>
            <a:r>
              <a:rPr sz="3350" spc="-75" dirty="0">
                <a:latin typeface="Lucida Sans Unicode"/>
                <a:cs typeface="Lucida Sans Unicode"/>
              </a:rPr>
              <a:t>t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45" dirty="0">
                <a:latin typeface="Lucida Sans Unicode"/>
                <a:cs typeface="Lucida Sans Unicode"/>
              </a:rPr>
              <a:t>o</a:t>
            </a:r>
            <a:r>
              <a:rPr sz="3350" spc="-100" dirty="0">
                <a:latin typeface="Lucida Sans Unicode"/>
                <a:cs typeface="Lucida Sans Unicode"/>
              </a:rPr>
              <a:t>f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75" dirty="0">
                <a:latin typeface="Lucida Sans Unicode"/>
                <a:cs typeface="Lucida Sans Unicode"/>
              </a:rPr>
              <a:t>t</a:t>
            </a:r>
            <a:r>
              <a:rPr sz="3350" spc="-35" dirty="0">
                <a:latin typeface="Lucida Sans Unicode"/>
                <a:cs typeface="Lucida Sans Unicode"/>
              </a:rPr>
              <a:t>h</a:t>
            </a:r>
            <a:r>
              <a:rPr sz="3350" spc="10" dirty="0">
                <a:latin typeface="Lucida Sans Unicode"/>
                <a:cs typeface="Lucida Sans Unicode"/>
              </a:rPr>
              <a:t>e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125" dirty="0">
                <a:latin typeface="Lucida Sans Unicode"/>
                <a:cs typeface="Lucida Sans Unicode"/>
              </a:rPr>
              <a:t>cl</a:t>
            </a:r>
            <a:r>
              <a:rPr sz="3350" spc="5" dirty="0">
                <a:latin typeface="Lucida Sans Unicode"/>
                <a:cs typeface="Lucida Sans Unicode"/>
              </a:rPr>
              <a:t>a</a:t>
            </a:r>
            <a:r>
              <a:rPr sz="3350" spc="-114" dirty="0">
                <a:latin typeface="Lucida Sans Unicode"/>
                <a:cs typeface="Lucida Sans Unicode"/>
              </a:rPr>
              <a:t>ss</a:t>
            </a:r>
            <a:r>
              <a:rPr sz="3350" spc="-125" dirty="0">
                <a:latin typeface="Lucida Sans Unicode"/>
                <a:cs typeface="Lucida Sans Unicode"/>
              </a:rPr>
              <a:t>i</a:t>
            </a:r>
            <a:r>
              <a:rPr sz="3350" spc="-100" dirty="0">
                <a:latin typeface="Lucida Sans Unicode"/>
                <a:cs typeface="Lucida Sans Unicode"/>
              </a:rPr>
              <a:t>f</a:t>
            </a:r>
            <a:r>
              <a:rPr sz="3350" spc="-125" dirty="0">
                <a:latin typeface="Lucida Sans Unicode"/>
                <a:cs typeface="Lucida Sans Unicode"/>
              </a:rPr>
              <a:t>ic</a:t>
            </a:r>
            <a:r>
              <a:rPr sz="3350" spc="5" dirty="0">
                <a:latin typeface="Lucida Sans Unicode"/>
                <a:cs typeface="Lucida Sans Unicode"/>
              </a:rPr>
              <a:t>a</a:t>
            </a:r>
            <a:r>
              <a:rPr sz="3350" spc="-75" dirty="0">
                <a:latin typeface="Lucida Sans Unicode"/>
                <a:cs typeface="Lucida Sans Unicode"/>
              </a:rPr>
              <a:t>t</a:t>
            </a:r>
            <a:r>
              <a:rPr sz="3350" spc="-125" dirty="0">
                <a:latin typeface="Lucida Sans Unicode"/>
                <a:cs typeface="Lucida Sans Unicode"/>
              </a:rPr>
              <a:t>i</a:t>
            </a:r>
            <a:r>
              <a:rPr sz="3350" spc="-45" dirty="0">
                <a:latin typeface="Lucida Sans Unicode"/>
                <a:cs typeface="Lucida Sans Unicode"/>
              </a:rPr>
              <a:t>o</a:t>
            </a:r>
            <a:r>
              <a:rPr sz="3350" spc="-30" dirty="0">
                <a:latin typeface="Lucida Sans Unicode"/>
                <a:cs typeface="Lucida Sans Unicode"/>
              </a:rPr>
              <a:t>n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25" dirty="0">
                <a:latin typeface="Lucida Sans Unicode"/>
                <a:cs typeface="Lucida Sans Unicode"/>
              </a:rPr>
              <a:t>m</a:t>
            </a:r>
            <a:r>
              <a:rPr sz="3350" spc="-45" dirty="0">
                <a:latin typeface="Lucida Sans Unicode"/>
                <a:cs typeface="Lucida Sans Unicode"/>
              </a:rPr>
              <a:t>o</a:t>
            </a:r>
            <a:r>
              <a:rPr sz="3350" spc="-65" dirty="0">
                <a:latin typeface="Lucida Sans Unicode"/>
                <a:cs typeface="Lucida Sans Unicode"/>
              </a:rPr>
              <a:t>d</a:t>
            </a:r>
            <a:r>
              <a:rPr sz="3350" spc="5" dirty="0">
                <a:latin typeface="Lucida Sans Unicode"/>
                <a:cs typeface="Lucida Sans Unicode"/>
              </a:rPr>
              <a:t>e</a:t>
            </a:r>
            <a:r>
              <a:rPr sz="3350" spc="-125" dirty="0">
                <a:latin typeface="Lucida Sans Unicode"/>
                <a:cs typeface="Lucida Sans Unicode"/>
              </a:rPr>
              <a:t>l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125" dirty="0">
                <a:latin typeface="Lucida Sans Unicode"/>
                <a:cs typeface="Lucida Sans Unicode"/>
              </a:rPr>
              <a:t>i</a:t>
            </a:r>
            <a:r>
              <a:rPr sz="3350" spc="-114" dirty="0">
                <a:latin typeface="Lucida Sans Unicode"/>
                <a:cs typeface="Lucida Sans Unicode"/>
              </a:rPr>
              <a:t>s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75" dirty="0">
                <a:latin typeface="Lucida Sans Unicode"/>
                <a:cs typeface="Lucida Sans Unicode"/>
              </a:rPr>
              <a:t>t</a:t>
            </a:r>
            <a:r>
              <a:rPr sz="3350" spc="-35" dirty="0">
                <a:latin typeface="Lucida Sans Unicode"/>
                <a:cs typeface="Lucida Sans Unicode"/>
              </a:rPr>
              <a:t>h</a:t>
            </a:r>
            <a:r>
              <a:rPr sz="3350" spc="10" dirty="0">
                <a:latin typeface="Lucida Sans Unicode"/>
                <a:cs typeface="Lucida Sans Unicode"/>
              </a:rPr>
              <a:t>e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125" dirty="0">
                <a:latin typeface="Lucida Sans Unicode"/>
                <a:cs typeface="Lucida Sans Unicode"/>
              </a:rPr>
              <a:t>cl</a:t>
            </a:r>
            <a:r>
              <a:rPr sz="3350" spc="5" dirty="0">
                <a:latin typeface="Lucida Sans Unicode"/>
                <a:cs typeface="Lucida Sans Unicode"/>
              </a:rPr>
              <a:t>a</a:t>
            </a:r>
            <a:r>
              <a:rPr sz="3350" spc="-95" dirty="0">
                <a:latin typeface="Lucida Sans Unicode"/>
                <a:cs typeface="Lucida Sans Unicode"/>
              </a:rPr>
              <a:t>ss  </a:t>
            </a:r>
            <a:r>
              <a:rPr sz="3350" spc="-60" dirty="0">
                <a:latin typeface="Lucida Sans Unicode"/>
                <a:cs typeface="Lucida Sans Unicode"/>
              </a:rPr>
              <a:t>label</a:t>
            </a:r>
            <a:r>
              <a:rPr sz="3350" spc="-200" dirty="0">
                <a:latin typeface="Lucida Sans Unicode"/>
                <a:cs typeface="Lucida Sans Unicode"/>
              </a:rPr>
              <a:t> </a:t>
            </a:r>
            <a:r>
              <a:rPr sz="3350" spc="-30" dirty="0">
                <a:latin typeface="Lucida Sans Unicode"/>
                <a:cs typeface="Lucida Sans Unicode"/>
              </a:rPr>
              <a:t>and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-35" dirty="0">
                <a:latin typeface="Lucida Sans Unicode"/>
                <a:cs typeface="Lucida Sans Unicode"/>
              </a:rPr>
              <a:t>the</a:t>
            </a:r>
            <a:r>
              <a:rPr sz="3350" spc="-200" dirty="0">
                <a:latin typeface="Lucida Sans Unicode"/>
                <a:cs typeface="Lucida Sans Unicode"/>
              </a:rPr>
              <a:t> </a:t>
            </a:r>
            <a:r>
              <a:rPr sz="3350" spc="-65" dirty="0">
                <a:latin typeface="Lucida Sans Unicode"/>
                <a:cs typeface="Lucida Sans Unicode"/>
              </a:rPr>
              <a:t>direction</a:t>
            </a:r>
            <a:endParaRPr sz="3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" y="97509"/>
            <a:ext cx="13634719" cy="6946265"/>
            <a:chOff x="3953" y="97509"/>
            <a:chExt cx="13634719" cy="6946265"/>
          </a:xfrm>
        </p:grpSpPr>
        <p:sp>
          <p:nvSpPr>
            <p:cNvPr id="3" name="object 3"/>
            <p:cNvSpPr/>
            <p:nvPr/>
          </p:nvSpPr>
          <p:spPr>
            <a:xfrm>
              <a:off x="13085138" y="451952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3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40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0064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3059" y="385514"/>
            <a:ext cx="119634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5973" y="97509"/>
            <a:ext cx="17952085" cy="6946265"/>
            <a:chOff x="335973" y="97509"/>
            <a:chExt cx="17952085" cy="6946265"/>
          </a:xfrm>
        </p:grpSpPr>
        <p:sp>
          <p:nvSpPr>
            <p:cNvPr id="9" name="object 9"/>
            <p:cNvSpPr/>
            <p:nvPr/>
          </p:nvSpPr>
          <p:spPr>
            <a:xfrm>
              <a:off x="3937372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9344" y="97509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4"/>
                  </a:moveTo>
                  <a:lnTo>
                    <a:pt x="12278655" y="6943724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12278994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76662" y="97509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4"/>
                  </a:moveTo>
                  <a:lnTo>
                    <a:pt x="9411337" y="6943724"/>
                  </a:lnTo>
                  <a:lnTo>
                    <a:pt x="9411337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9411335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5973" y="26336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ECB1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369656" y="385514"/>
            <a:ext cx="141732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faced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" y="97509"/>
            <a:ext cx="18288000" cy="10191750"/>
            <a:chOff x="48" y="97509"/>
            <a:chExt cx="18288000" cy="10191750"/>
          </a:xfrm>
        </p:grpSpPr>
        <p:sp>
          <p:nvSpPr>
            <p:cNvPr id="15" name="object 15"/>
            <p:cNvSpPr/>
            <p:nvPr/>
          </p:nvSpPr>
          <p:spPr>
            <a:xfrm>
              <a:off x="10969987" y="97509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4"/>
                  </a:moveTo>
                  <a:lnTo>
                    <a:pt x="7318012" y="6943724"/>
                  </a:lnTo>
                  <a:lnTo>
                    <a:pt x="7318012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7318375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79637" y="97509"/>
              <a:ext cx="5808980" cy="6943725"/>
            </a:xfrm>
            <a:custGeom>
              <a:avLst/>
              <a:gdLst/>
              <a:ahLst/>
              <a:cxnLst/>
              <a:rect l="l" t="t" r="r" b="b"/>
              <a:pathLst>
                <a:path w="5808980" h="6943725">
                  <a:moveTo>
                    <a:pt x="4831640" y="6943724"/>
                  </a:moveTo>
                  <a:lnTo>
                    <a:pt x="5808362" y="6943724"/>
                  </a:lnTo>
                  <a:lnTo>
                    <a:pt x="5808362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5808980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06797" y="46280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7551705" y="147637"/>
                  </a:moveTo>
                  <a:lnTo>
                    <a:pt x="17549533" y="136867"/>
                  </a:lnTo>
                  <a:lnTo>
                    <a:pt x="17543603" y="128066"/>
                  </a:lnTo>
                  <a:lnTo>
                    <a:pt x="17534801" y="122135"/>
                  </a:lnTo>
                  <a:lnTo>
                    <a:pt x="17524019" y="119951"/>
                  </a:lnTo>
                  <a:lnTo>
                    <a:pt x="17431754" y="119951"/>
                  </a:lnTo>
                  <a:lnTo>
                    <a:pt x="17431754" y="27686"/>
                  </a:lnTo>
                  <a:lnTo>
                    <a:pt x="17429569" y="16903"/>
                  </a:lnTo>
                  <a:lnTo>
                    <a:pt x="17423638" y="8115"/>
                  </a:lnTo>
                  <a:lnTo>
                    <a:pt x="17414850" y="2171"/>
                  </a:lnTo>
                  <a:lnTo>
                    <a:pt x="17404068" y="0"/>
                  </a:lnTo>
                  <a:lnTo>
                    <a:pt x="17393298" y="2171"/>
                  </a:lnTo>
                  <a:lnTo>
                    <a:pt x="17384497" y="8115"/>
                  </a:lnTo>
                  <a:lnTo>
                    <a:pt x="17378566" y="16903"/>
                  </a:lnTo>
                  <a:lnTo>
                    <a:pt x="17376382" y="27686"/>
                  </a:lnTo>
                  <a:lnTo>
                    <a:pt x="17376382" y="119951"/>
                  </a:lnTo>
                  <a:lnTo>
                    <a:pt x="17284116" y="119951"/>
                  </a:lnTo>
                  <a:lnTo>
                    <a:pt x="17273334" y="122135"/>
                  </a:lnTo>
                  <a:lnTo>
                    <a:pt x="17264533" y="128066"/>
                  </a:lnTo>
                  <a:lnTo>
                    <a:pt x="17258602" y="136867"/>
                  </a:lnTo>
                  <a:lnTo>
                    <a:pt x="17256430" y="147637"/>
                  </a:lnTo>
                  <a:lnTo>
                    <a:pt x="17258602" y="158419"/>
                  </a:lnTo>
                  <a:lnTo>
                    <a:pt x="17264533" y="167208"/>
                  </a:lnTo>
                  <a:lnTo>
                    <a:pt x="17273334" y="173151"/>
                  </a:lnTo>
                  <a:lnTo>
                    <a:pt x="17284116" y="175323"/>
                  </a:lnTo>
                  <a:lnTo>
                    <a:pt x="17376382" y="175323"/>
                  </a:lnTo>
                  <a:lnTo>
                    <a:pt x="17376382" y="267589"/>
                  </a:lnTo>
                  <a:lnTo>
                    <a:pt x="17378566" y="278371"/>
                  </a:lnTo>
                  <a:lnTo>
                    <a:pt x="17384497" y="287172"/>
                  </a:lnTo>
                  <a:lnTo>
                    <a:pt x="17393298" y="293103"/>
                  </a:lnTo>
                  <a:lnTo>
                    <a:pt x="17404068" y="295275"/>
                  </a:lnTo>
                  <a:lnTo>
                    <a:pt x="17414850" y="293103"/>
                  </a:lnTo>
                  <a:lnTo>
                    <a:pt x="17423638" y="287172"/>
                  </a:lnTo>
                  <a:lnTo>
                    <a:pt x="17429569" y="278371"/>
                  </a:lnTo>
                  <a:lnTo>
                    <a:pt x="17431754" y="267589"/>
                  </a:lnTo>
                  <a:lnTo>
                    <a:pt x="17431754" y="175323"/>
                  </a:lnTo>
                  <a:lnTo>
                    <a:pt x="17524019" y="175323"/>
                  </a:lnTo>
                  <a:lnTo>
                    <a:pt x="17534801" y="173151"/>
                  </a:lnTo>
                  <a:lnTo>
                    <a:pt x="17543603" y="167208"/>
                  </a:lnTo>
                  <a:lnTo>
                    <a:pt x="17549533" y="158419"/>
                  </a:lnTo>
                  <a:lnTo>
                    <a:pt x="17551705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9053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934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4506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61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159" y="4362134"/>
              <a:ext cx="4181474" cy="418147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02338" y="433216"/>
            <a:ext cx="143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462982" y="433216"/>
            <a:ext cx="944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972632" y="433216"/>
            <a:ext cx="2707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Verdana"/>
                <a:cs typeface="Verdana"/>
              </a:rPr>
              <a:t>F</a:t>
            </a:r>
            <a:r>
              <a:rPr sz="2000" spc="-114" dirty="0">
                <a:latin typeface="Verdana"/>
                <a:cs typeface="Verdana"/>
              </a:rPr>
              <a:t>u</a:t>
            </a:r>
            <a:r>
              <a:rPr sz="2000" spc="-75" dirty="0">
                <a:latin typeface="Verdana"/>
                <a:cs typeface="Verdana"/>
              </a:rPr>
              <a:t>t</a:t>
            </a:r>
            <a:r>
              <a:rPr sz="2000" spc="-114" dirty="0">
                <a:latin typeface="Verdana"/>
                <a:cs typeface="Verdana"/>
              </a:rPr>
              <a:t>u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65" dirty="0">
                <a:latin typeface="Verdana"/>
                <a:cs typeface="Verdana"/>
              </a:rPr>
              <a:t>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E</a:t>
            </a:r>
            <a:r>
              <a:rPr sz="2000" spc="-120" dirty="0">
                <a:latin typeface="Verdana"/>
                <a:cs typeface="Verdana"/>
              </a:rPr>
              <a:t>nh</a:t>
            </a:r>
            <a:r>
              <a:rPr sz="2000" spc="-55" dirty="0">
                <a:latin typeface="Verdana"/>
                <a:cs typeface="Verdana"/>
              </a:rPr>
              <a:t>a</a:t>
            </a:r>
            <a:r>
              <a:rPr sz="2000" spc="-120" dirty="0">
                <a:latin typeface="Verdana"/>
                <a:cs typeface="Verdana"/>
              </a:rPr>
              <a:t>n</a:t>
            </a:r>
            <a:r>
              <a:rPr sz="2000" spc="155" dirty="0">
                <a:latin typeface="Verdana"/>
                <a:cs typeface="Verdana"/>
              </a:rPr>
              <a:t>c</a:t>
            </a:r>
            <a:r>
              <a:rPr sz="2000" spc="60" dirty="0">
                <a:latin typeface="Verdana"/>
                <a:cs typeface="Verdana"/>
              </a:rPr>
              <a:t>e</a:t>
            </a:r>
            <a:r>
              <a:rPr sz="2000" spc="-155" dirty="0">
                <a:latin typeface="Verdana"/>
                <a:cs typeface="Verdana"/>
              </a:rPr>
              <a:t>m</a:t>
            </a:r>
            <a:r>
              <a:rPr sz="2000" spc="60" dirty="0">
                <a:latin typeface="Verdana"/>
                <a:cs typeface="Verdana"/>
              </a:rPr>
              <a:t>e</a:t>
            </a:r>
            <a:r>
              <a:rPr sz="2000" spc="-120" dirty="0">
                <a:latin typeface="Verdana"/>
                <a:cs typeface="Verdana"/>
              </a:rPr>
              <a:t>n</a:t>
            </a:r>
            <a:r>
              <a:rPr sz="2000" spc="-75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6000" y="1254158"/>
            <a:ext cx="16074390" cy="608520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42060">
              <a:lnSpc>
                <a:spcPct val="100000"/>
              </a:lnSpc>
              <a:spcBef>
                <a:spcPts val="1150"/>
              </a:spcBef>
            </a:pPr>
            <a:r>
              <a:rPr sz="2500" spc="60" dirty="0">
                <a:solidFill>
                  <a:srgbClr val="48494E"/>
                </a:solidFill>
                <a:latin typeface="Verdana"/>
                <a:cs typeface="Verdana"/>
              </a:rPr>
              <a:t>F</a:t>
            </a:r>
            <a:r>
              <a:rPr sz="2500" spc="-145" dirty="0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sz="2500" spc="-90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-145" dirty="0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sz="2500" spc="-165" dirty="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sz="2500" spc="80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150" dirty="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sz="2500" spc="195" dirty="0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sz="2500" spc="-145" dirty="0">
                <a:solidFill>
                  <a:srgbClr val="48494E"/>
                </a:solidFill>
                <a:latin typeface="Verdana"/>
                <a:cs typeface="Verdana"/>
              </a:rPr>
              <a:t>h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-150" dirty="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sz="2500" spc="195" dirty="0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48494E"/>
                </a:solidFill>
                <a:latin typeface="Verdana"/>
                <a:cs typeface="Verdana"/>
              </a:rPr>
              <a:t>m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150" dirty="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sz="2500" spc="-90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90" dirty="0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8600" b="1" dirty="0">
                <a:latin typeface="Tahoma"/>
                <a:cs typeface="Tahoma"/>
              </a:rPr>
              <a:t>Future</a:t>
            </a:r>
            <a:r>
              <a:rPr sz="8600" b="1" spc="-315" dirty="0">
                <a:latin typeface="Tahoma"/>
                <a:cs typeface="Tahoma"/>
              </a:rPr>
              <a:t> </a:t>
            </a:r>
            <a:r>
              <a:rPr sz="8600" b="1" spc="114" dirty="0">
                <a:latin typeface="Tahoma"/>
                <a:cs typeface="Tahoma"/>
              </a:rPr>
              <a:t>Enhancements</a:t>
            </a:r>
            <a:endParaRPr sz="8600">
              <a:latin typeface="Tahoma"/>
              <a:cs typeface="Tahoma"/>
            </a:endParaRPr>
          </a:p>
          <a:p>
            <a:pPr marL="9620885" marR="5080">
              <a:lnSpc>
                <a:spcPct val="108200"/>
              </a:lnSpc>
              <a:spcBef>
                <a:spcPts val="6105"/>
              </a:spcBef>
            </a:pPr>
            <a:r>
              <a:rPr sz="2600" spc="4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-175" dirty="0">
                <a:latin typeface="Verdana"/>
                <a:cs typeface="Verdana"/>
              </a:rPr>
              <a:t>rr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14" dirty="0">
                <a:latin typeface="Verdana"/>
                <a:cs typeface="Verdana"/>
              </a:rPr>
              <a:t>y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05" dirty="0">
                <a:latin typeface="Verdana"/>
                <a:cs typeface="Verdana"/>
              </a:rPr>
              <a:t>k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70" dirty="0">
                <a:latin typeface="Verdana"/>
                <a:cs typeface="Verdana"/>
              </a:rPr>
              <a:t>s 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20" dirty="0">
                <a:latin typeface="Verdana"/>
                <a:cs typeface="Verdana"/>
              </a:rPr>
              <a:t>y</a:t>
            </a:r>
            <a:r>
              <a:rPr sz="2600" spc="-330" dirty="0">
                <a:latin typeface="Verdana"/>
                <a:cs typeface="Verdana"/>
              </a:rPr>
              <a:t>.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4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50" dirty="0">
                <a:latin typeface="Verdana"/>
                <a:cs typeface="Verdana"/>
              </a:rPr>
              <a:t>h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a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85" dirty="0">
                <a:latin typeface="Verdana"/>
                <a:cs typeface="Verdana"/>
              </a:rPr>
              <a:t>y 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0" dirty="0">
                <a:latin typeface="Verdana"/>
                <a:cs typeface="Verdana"/>
              </a:rPr>
              <a:t>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5" dirty="0">
                <a:latin typeface="Verdana"/>
                <a:cs typeface="Verdana"/>
              </a:rPr>
              <a:t>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85" dirty="0">
                <a:latin typeface="Verdana"/>
                <a:cs typeface="Verdana"/>
              </a:rPr>
              <a:t>ss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spc="-310" dirty="0">
                <a:latin typeface="Verdana"/>
                <a:cs typeface="Verdana"/>
              </a:rPr>
              <a:t>j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a  </a:t>
            </a:r>
            <a:r>
              <a:rPr sz="2600" spc="-80" dirty="0">
                <a:latin typeface="Verdana"/>
                <a:cs typeface="Verdana"/>
              </a:rPr>
              <a:t>video.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Verdana"/>
              <a:cs typeface="Verdana"/>
            </a:endParaRPr>
          </a:p>
          <a:p>
            <a:pPr marL="9620885" marR="63500">
              <a:lnSpc>
                <a:spcPct val="108200"/>
              </a:lnSpc>
            </a:pPr>
            <a:r>
              <a:rPr sz="2600" spc="-35" dirty="0">
                <a:latin typeface="Verdana"/>
                <a:cs typeface="Verdana"/>
              </a:rPr>
              <a:t>This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way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object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classification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is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done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40" dirty="0">
                <a:latin typeface="Verdana"/>
                <a:cs typeface="Verdana"/>
              </a:rPr>
              <a:t>in </a:t>
            </a:r>
            <a:r>
              <a:rPr sz="2600" spc="-900" dirty="0">
                <a:latin typeface="Verdana"/>
                <a:cs typeface="Verdana"/>
              </a:rPr>
              <a:t> 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5" dirty="0">
                <a:latin typeface="Verdana"/>
                <a:cs typeface="Verdana"/>
              </a:rPr>
              <a:t>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95" dirty="0">
                <a:latin typeface="Verdana"/>
                <a:cs typeface="Verdana"/>
              </a:rPr>
              <a:t>v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q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14" dirty="0">
                <a:latin typeface="Verdana"/>
                <a:cs typeface="Verdana"/>
              </a:rPr>
              <a:t>y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f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330" dirty="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594" y="1387583"/>
            <a:ext cx="8636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Index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949" y="437622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latin typeface="Verdana"/>
                <a:cs typeface="Verdana"/>
              </a:rPr>
              <a:t>T</a:t>
            </a:r>
            <a:r>
              <a:rPr sz="2000" spc="-100" dirty="0">
                <a:latin typeface="Verdana"/>
                <a:cs typeface="Verdana"/>
              </a:rPr>
              <a:t>i</a:t>
            </a:r>
            <a:r>
              <a:rPr sz="2000" spc="-7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65" dirty="0">
                <a:latin typeface="Verdana"/>
                <a:cs typeface="Verdana"/>
              </a:rPr>
              <a:t>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P</a:t>
            </a:r>
            <a:r>
              <a:rPr sz="2000" spc="-55" dirty="0">
                <a:latin typeface="Verdana"/>
                <a:cs typeface="Verdana"/>
              </a:rPr>
              <a:t>a</a:t>
            </a:r>
            <a:r>
              <a:rPr sz="2000" spc="15" dirty="0">
                <a:latin typeface="Verdana"/>
                <a:cs typeface="Verdana"/>
              </a:rPr>
              <a:t>g</a:t>
            </a:r>
            <a:r>
              <a:rPr sz="2000" spc="65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72685" y="2042776"/>
            <a:ext cx="12543155" cy="7701280"/>
            <a:chOff x="2872685" y="2042776"/>
            <a:chExt cx="12543155" cy="7701280"/>
          </a:xfrm>
        </p:grpSpPr>
        <p:sp>
          <p:nvSpPr>
            <p:cNvPr id="6" name="object 6"/>
            <p:cNvSpPr/>
            <p:nvPr/>
          </p:nvSpPr>
          <p:spPr>
            <a:xfrm>
              <a:off x="2872676" y="2042781"/>
              <a:ext cx="12543155" cy="1024255"/>
            </a:xfrm>
            <a:custGeom>
              <a:avLst/>
              <a:gdLst/>
              <a:ahLst/>
              <a:cxnLst/>
              <a:rect l="l" t="t" r="r" b="b"/>
              <a:pathLst>
                <a:path w="12543155" h="1024255">
                  <a:moveTo>
                    <a:pt x="12542634" y="0"/>
                  </a:moveTo>
                  <a:lnTo>
                    <a:pt x="3278708" y="0"/>
                  </a:lnTo>
                  <a:lnTo>
                    <a:pt x="3273945" y="0"/>
                  </a:lnTo>
                  <a:lnTo>
                    <a:pt x="0" y="0"/>
                  </a:lnTo>
                  <a:lnTo>
                    <a:pt x="0" y="21437"/>
                  </a:lnTo>
                  <a:lnTo>
                    <a:pt x="3273945" y="21437"/>
                  </a:lnTo>
                  <a:lnTo>
                    <a:pt x="3273945" y="1023937"/>
                  </a:lnTo>
                  <a:lnTo>
                    <a:pt x="3276320" y="1023937"/>
                  </a:lnTo>
                  <a:lnTo>
                    <a:pt x="3276320" y="21437"/>
                  </a:lnTo>
                  <a:lnTo>
                    <a:pt x="3278708" y="21437"/>
                  </a:lnTo>
                  <a:lnTo>
                    <a:pt x="12542634" y="21437"/>
                  </a:lnTo>
                  <a:lnTo>
                    <a:pt x="12542634" y="0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2676" y="3061956"/>
              <a:ext cx="12543155" cy="6682105"/>
            </a:xfrm>
            <a:custGeom>
              <a:avLst/>
              <a:gdLst/>
              <a:ahLst/>
              <a:cxnLst/>
              <a:rect l="l" t="t" r="r" b="b"/>
              <a:pathLst>
                <a:path w="12543155" h="6682105">
                  <a:moveTo>
                    <a:pt x="12542634" y="6660362"/>
                  </a:moveTo>
                  <a:lnTo>
                    <a:pt x="3278708" y="6660362"/>
                  </a:lnTo>
                  <a:lnTo>
                    <a:pt x="3276320" y="6660362"/>
                  </a:lnTo>
                  <a:lnTo>
                    <a:pt x="3276320" y="0"/>
                  </a:lnTo>
                  <a:lnTo>
                    <a:pt x="3273945" y="0"/>
                  </a:lnTo>
                  <a:lnTo>
                    <a:pt x="3273945" y="6660362"/>
                  </a:lnTo>
                  <a:lnTo>
                    <a:pt x="0" y="6660362"/>
                  </a:lnTo>
                  <a:lnTo>
                    <a:pt x="0" y="6681787"/>
                  </a:lnTo>
                  <a:lnTo>
                    <a:pt x="3273945" y="6681787"/>
                  </a:lnTo>
                  <a:lnTo>
                    <a:pt x="3278708" y="6681787"/>
                  </a:lnTo>
                  <a:lnTo>
                    <a:pt x="12542634" y="6681787"/>
                  </a:lnTo>
                  <a:lnTo>
                    <a:pt x="12542634" y="6660362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01373" y="2388121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b="1" spc="-24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b="1" spc="-1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b="1" spc="-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82797" y="2388121"/>
            <a:ext cx="1196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5" dirty="0">
                <a:solidFill>
                  <a:srgbClr val="FFFFFF"/>
                </a:solidFill>
                <a:latin typeface="Verdana"/>
                <a:cs typeface="Verdana"/>
              </a:rPr>
              <a:t>Contents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627F108F-2347-7850-2726-74EB9577A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97363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48DA4A2-1653-9127-84E0-E802F6AA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718321"/>
            <a:ext cx="10314051" cy="62626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C3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8263" y="433216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0064" y="97512"/>
            <a:ext cx="13634719" cy="6946265"/>
            <a:chOff x="1900064" y="97512"/>
            <a:chExt cx="13634719" cy="6946265"/>
          </a:xfrm>
        </p:grpSpPr>
        <p:sp>
          <p:nvSpPr>
            <p:cNvPr id="5" name="object 5"/>
            <p:cNvSpPr/>
            <p:nvPr/>
          </p:nvSpPr>
          <p:spPr>
            <a:xfrm>
              <a:off x="1900064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8540" y="45195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5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5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5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76901" y="44902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74374" y="433216"/>
            <a:ext cx="20345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latin typeface="Verdana"/>
                <a:cs typeface="Verdana"/>
              </a:rPr>
              <a:t>G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55" dirty="0">
                <a:latin typeface="Verdana"/>
                <a:cs typeface="Verdana"/>
              </a:rPr>
              <a:t>o</a:t>
            </a:r>
            <a:r>
              <a:rPr sz="2000" spc="-114" dirty="0">
                <a:latin typeface="Verdana"/>
                <a:cs typeface="Verdana"/>
              </a:rPr>
              <a:t>u</a:t>
            </a:r>
            <a:r>
              <a:rPr sz="2000" spc="20" dirty="0">
                <a:latin typeface="Verdana"/>
                <a:cs typeface="Verdana"/>
              </a:rPr>
              <a:t>p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05" dirty="0">
                <a:latin typeface="Verdana"/>
                <a:cs typeface="Verdana"/>
              </a:rPr>
              <a:t>M</a:t>
            </a:r>
            <a:r>
              <a:rPr sz="2000" spc="60" dirty="0">
                <a:latin typeface="Verdana"/>
                <a:cs typeface="Verdana"/>
              </a:rPr>
              <a:t>e</a:t>
            </a:r>
            <a:r>
              <a:rPr sz="2000" spc="-155" dirty="0">
                <a:latin typeface="Verdana"/>
                <a:cs typeface="Verdana"/>
              </a:rPr>
              <a:t>m</a:t>
            </a:r>
            <a:r>
              <a:rPr sz="2000" spc="15" dirty="0">
                <a:latin typeface="Verdana"/>
                <a:cs typeface="Verdana"/>
              </a:rPr>
              <a:t>b</a:t>
            </a:r>
            <a:r>
              <a:rPr sz="2000" spc="60" dirty="0">
                <a:latin typeface="Verdana"/>
                <a:cs typeface="Verdana"/>
              </a:rPr>
              <a:t>e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70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" y="263361"/>
            <a:ext cx="18288000" cy="10026015"/>
            <a:chOff x="48" y="263361"/>
            <a:chExt cx="18288000" cy="10026015"/>
          </a:xfrm>
        </p:grpSpPr>
        <p:sp>
          <p:nvSpPr>
            <p:cNvPr id="10" name="object 10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ECB1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45594" y="1387583"/>
            <a:ext cx="24479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5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-185" dirty="0">
                <a:solidFill>
                  <a:srgbClr val="48494E"/>
                </a:solidFill>
                <a:latin typeface="Verdana"/>
                <a:cs typeface="Verdana"/>
              </a:rPr>
              <a:t>m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135" dirty="0">
                <a:solidFill>
                  <a:srgbClr val="48494E"/>
                </a:solidFill>
                <a:latin typeface="Verdana"/>
                <a:cs typeface="Verdana"/>
              </a:rPr>
              <a:t>M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48494E"/>
                </a:solidFill>
                <a:latin typeface="Verdana"/>
                <a:cs typeface="Verdana"/>
              </a:rPr>
              <a:t>m</a:t>
            </a:r>
            <a:r>
              <a:rPr sz="2500" spc="20" dirty="0">
                <a:solidFill>
                  <a:srgbClr val="48494E"/>
                </a:solidFill>
                <a:latin typeface="Verdana"/>
                <a:cs typeface="Verdana"/>
              </a:rPr>
              <a:t>b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165" dirty="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sz="2500" spc="90" dirty="0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29300" y="3941101"/>
            <a:ext cx="12902565" cy="5226050"/>
            <a:chOff x="1429300" y="3941101"/>
            <a:chExt cx="12902565" cy="522605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5020" y="4134016"/>
              <a:ext cx="2018979" cy="20189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115" y="3941101"/>
              <a:ext cx="2018979" cy="20189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0294" y="4134016"/>
              <a:ext cx="2019791" cy="201978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9320" y="7147683"/>
              <a:ext cx="2018979" cy="20189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12616" y="7147683"/>
              <a:ext cx="2018978" cy="20189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9300" y="7147683"/>
              <a:ext cx="2018979" cy="201897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016000" y="2302989"/>
            <a:ext cx="5252720" cy="338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b="1" spc="175" dirty="0">
                <a:latin typeface="Tahoma"/>
                <a:cs typeface="Tahoma"/>
              </a:rPr>
              <a:t>Group</a:t>
            </a:r>
            <a:r>
              <a:rPr sz="8600" b="1" spc="-335" dirty="0">
                <a:latin typeface="Tahoma"/>
                <a:cs typeface="Tahoma"/>
              </a:rPr>
              <a:t> </a:t>
            </a:r>
            <a:r>
              <a:rPr sz="8600" b="1" spc="-720" dirty="0">
                <a:latin typeface="Tahoma"/>
                <a:cs typeface="Tahoma"/>
              </a:rPr>
              <a:t>14</a:t>
            </a:r>
            <a:endParaRPr sz="8600">
              <a:latin typeface="Tahoma"/>
              <a:cs typeface="Tahoma"/>
            </a:endParaRPr>
          </a:p>
          <a:p>
            <a:pPr marL="3028315" algn="ctr">
              <a:lnSpc>
                <a:spcPct val="100000"/>
              </a:lnSpc>
              <a:spcBef>
                <a:spcPts val="7645"/>
              </a:spcBef>
            </a:pPr>
            <a:r>
              <a:rPr sz="3600" b="1" spc="-10" dirty="0">
                <a:latin typeface="Tahoma"/>
                <a:cs typeface="Tahoma"/>
              </a:rPr>
              <a:t>Aditi</a:t>
            </a:r>
            <a:endParaRPr sz="3600">
              <a:latin typeface="Tahoma"/>
              <a:cs typeface="Tahoma"/>
            </a:endParaRPr>
          </a:p>
          <a:p>
            <a:pPr marL="3028315" algn="ctr">
              <a:lnSpc>
                <a:spcPct val="100000"/>
              </a:lnSpc>
              <a:spcBef>
                <a:spcPts val="1030"/>
              </a:spcBef>
            </a:pPr>
            <a:r>
              <a:rPr sz="2600" spc="75" dirty="0">
                <a:latin typeface="Verdana"/>
                <a:cs typeface="Verdana"/>
              </a:rPr>
              <a:t>G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25" dirty="0">
                <a:latin typeface="Verdana"/>
                <a:cs typeface="Verdana"/>
              </a:rPr>
              <a:t>p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8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70" dirty="0">
                <a:latin typeface="Verdana"/>
                <a:cs typeface="Verdana"/>
              </a:rPr>
              <a:t>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43739" y="4354303"/>
            <a:ext cx="1884045" cy="136779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3600" b="1" spc="125" dirty="0">
                <a:latin typeface="Tahoma"/>
                <a:cs typeface="Tahoma"/>
              </a:rPr>
              <a:t>A</a:t>
            </a:r>
            <a:r>
              <a:rPr sz="3600" b="1" spc="-60" dirty="0">
                <a:latin typeface="Tahoma"/>
                <a:cs typeface="Tahoma"/>
              </a:rPr>
              <a:t>n</a:t>
            </a:r>
            <a:r>
              <a:rPr sz="3600" b="1" spc="-110" dirty="0">
                <a:latin typeface="Tahoma"/>
                <a:cs typeface="Tahoma"/>
              </a:rPr>
              <a:t>w</a:t>
            </a:r>
            <a:r>
              <a:rPr sz="3600" b="1" spc="195" dirty="0">
                <a:latin typeface="Tahoma"/>
                <a:cs typeface="Tahoma"/>
              </a:rPr>
              <a:t>e</a:t>
            </a:r>
            <a:r>
              <a:rPr sz="3600" b="1" spc="260" dirty="0">
                <a:latin typeface="Tahoma"/>
                <a:cs typeface="Tahoma"/>
              </a:rPr>
              <a:t>s</a:t>
            </a:r>
            <a:r>
              <a:rPr sz="3600" b="1" spc="-60" dirty="0">
                <a:latin typeface="Tahoma"/>
                <a:cs typeface="Tahoma"/>
              </a:rPr>
              <a:t>h</a:t>
            </a:r>
            <a:endParaRPr sz="3600">
              <a:latin typeface="Tahoma"/>
              <a:cs typeface="Tahoma"/>
            </a:endParaRPr>
          </a:p>
          <a:p>
            <a:pPr marL="107314">
              <a:lnSpc>
                <a:spcPct val="100000"/>
              </a:lnSpc>
              <a:spcBef>
                <a:spcPts val="1310"/>
              </a:spcBef>
            </a:pPr>
            <a:r>
              <a:rPr sz="2600" spc="-15" dirty="0">
                <a:latin typeface="Verdana"/>
                <a:cs typeface="Verdana"/>
              </a:rPr>
              <a:t>Developer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12400" y="7488474"/>
            <a:ext cx="2887980" cy="136779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14"/>
              </a:spcBef>
            </a:pPr>
            <a:r>
              <a:rPr sz="3600" b="1" spc="35" dirty="0">
                <a:latin typeface="Tahoma"/>
                <a:cs typeface="Tahoma"/>
              </a:rPr>
              <a:t>Siva</a:t>
            </a:r>
            <a:r>
              <a:rPr sz="3600" b="1" spc="-19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Adithya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2600" spc="-55" dirty="0">
                <a:latin typeface="Verdana"/>
                <a:cs typeface="Verdana"/>
              </a:rPr>
              <a:t>Documentation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541436" y="7488474"/>
            <a:ext cx="2999740" cy="1796414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14"/>
              </a:spcBef>
            </a:pPr>
            <a:r>
              <a:rPr sz="3600" b="1" spc="25" dirty="0">
                <a:latin typeface="Tahoma"/>
                <a:cs typeface="Tahoma"/>
              </a:rPr>
              <a:t>Naga</a:t>
            </a:r>
            <a:r>
              <a:rPr sz="3600" b="1" spc="-200" dirty="0">
                <a:latin typeface="Tahoma"/>
                <a:cs typeface="Tahoma"/>
              </a:rPr>
              <a:t> </a:t>
            </a:r>
            <a:r>
              <a:rPr sz="3600" b="1" spc="70" dirty="0">
                <a:latin typeface="Tahoma"/>
                <a:cs typeface="Tahoma"/>
              </a:rPr>
              <a:t>Sekhar</a:t>
            </a:r>
            <a:endParaRPr sz="3600">
              <a:latin typeface="Tahoma"/>
              <a:cs typeface="Tahoma"/>
            </a:endParaRPr>
          </a:p>
          <a:p>
            <a:pPr marL="285750" marR="278130" algn="ctr">
              <a:lnSpc>
                <a:spcPct val="108200"/>
              </a:lnSpc>
              <a:spcBef>
                <a:spcPts val="1055"/>
              </a:spcBef>
            </a:pPr>
            <a:r>
              <a:rPr sz="2600" spc="-110" dirty="0">
                <a:latin typeface="Verdana"/>
                <a:cs typeface="Verdana"/>
              </a:rPr>
              <a:t>D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65" dirty="0">
                <a:latin typeface="Verdana"/>
                <a:cs typeface="Verdana"/>
              </a:rPr>
              <a:t>a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ll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05" dirty="0">
                <a:latin typeface="Verdana"/>
                <a:cs typeface="Verdana"/>
              </a:rPr>
              <a:t>n 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82843" y="7488474"/>
            <a:ext cx="2405380" cy="136779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14"/>
              </a:spcBef>
            </a:pPr>
            <a:r>
              <a:rPr sz="3600" b="1" spc="-20" dirty="0">
                <a:latin typeface="Tahoma"/>
                <a:cs typeface="Tahoma"/>
              </a:rPr>
              <a:t>Divyanshu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2600" spc="-40" dirty="0">
                <a:latin typeface="Verdana"/>
                <a:cs typeface="Verdana"/>
              </a:rPr>
              <a:t>Deployment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721369" y="4354303"/>
            <a:ext cx="2639695" cy="136779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14"/>
              </a:spcBef>
            </a:pPr>
            <a:r>
              <a:rPr sz="3600" b="1" spc="10" dirty="0">
                <a:latin typeface="Tahoma"/>
                <a:cs typeface="Tahoma"/>
              </a:rPr>
              <a:t>Saisamrath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2600" spc="-15" dirty="0">
                <a:latin typeface="Verdana"/>
                <a:cs typeface="Verdana"/>
              </a:rPr>
              <a:t>Developer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8263" y="433213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" y="97509"/>
            <a:ext cx="18288000" cy="10191750"/>
            <a:chOff x="48" y="97509"/>
            <a:chExt cx="18288000" cy="10191750"/>
          </a:xfrm>
        </p:grpSpPr>
        <p:sp>
          <p:nvSpPr>
            <p:cNvPr id="5" name="object 5"/>
            <p:cNvSpPr/>
            <p:nvPr/>
          </p:nvSpPr>
          <p:spPr>
            <a:xfrm>
              <a:off x="1900064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74374" y="385511"/>
            <a:ext cx="119634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8803" y="97509"/>
            <a:ext cx="17402810" cy="6946265"/>
            <a:chOff x="168803" y="97509"/>
            <a:chExt cx="17402810" cy="6946265"/>
          </a:xfrm>
        </p:grpSpPr>
        <p:sp>
          <p:nvSpPr>
            <p:cNvPr id="9" name="object 9"/>
            <p:cNvSpPr/>
            <p:nvPr/>
          </p:nvSpPr>
          <p:spPr>
            <a:xfrm>
              <a:off x="709053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34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06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61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37372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45847" y="451949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14208" y="449026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973" y="26336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11682" y="433213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6634" y="4730793"/>
            <a:ext cx="5934075" cy="36194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47233" y="1256875"/>
            <a:ext cx="10848340" cy="706564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811020">
              <a:lnSpc>
                <a:spcPct val="100000"/>
              </a:lnSpc>
              <a:spcBef>
                <a:spcPts val="1125"/>
              </a:spcBef>
            </a:pPr>
            <a:r>
              <a:rPr sz="2500" spc="-5" dirty="0">
                <a:solidFill>
                  <a:srgbClr val="48494E"/>
                </a:solidFill>
                <a:latin typeface="Verdana"/>
                <a:cs typeface="Verdana"/>
              </a:rPr>
              <a:t>Monocular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48494E"/>
                </a:solidFill>
                <a:latin typeface="Verdana"/>
                <a:cs typeface="Verdana"/>
              </a:rPr>
              <a:t>Depth</a:t>
            </a:r>
            <a:r>
              <a:rPr sz="2500" spc="-175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Estimation</a:t>
            </a:r>
            <a:r>
              <a:rPr sz="2500" spc="-175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48494E"/>
                </a:solidFill>
                <a:latin typeface="Verdana"/>
                <a:cs typeface="Verdana"/>
              </a:rPr>
              <a:t>and</a:t>
            </a:r>
            <a:r>
              <a:rPr sz="2500" spc="-175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48494E"/>
                </a:solidFill>
                <a:latin typeface="Verdana"/>
                <a:cs typeface="Verdana"/>
              </a:rPr>
              <a:t>Image</a:t>
            </a:r>
            <a:r>
              <a:rPr sz="2500" spc="-175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48494E"/>
                </a:solidFill>
                <a:latin typeface="Verdana"/>
                <a:cs typeface="Verdana"/>
              </a:rPr>
              <a:t>classification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600" b="1" spc="-80" dirty="0">
                <a:latin typeface="Tahoma"/>
                <a:cs typeface="Tahoma"/>
              </a:rPr>
              <a:t>Introduction</a:t>
            </a:r>
            <a:endParaRPr sz="8600">
              <a:latin typeface="Tahoma"/>
              <a:cs typeface="Tahoma"/>
            </a:endParaRPr>
          </a:p>
          <a:p>
            <a:pPr marL="12700" marR="5080">
              <a:lnSpc>
                <a:spcPct val="108500"/>
              </a:lnSpc>
              <a:spcBef>
                <a:spcPts val="6285"/>
              </a:spcBef>
            </a:pPr>
            <a:r>
              <a:rPr sz="2400" spc="-35" dirty="0">
                <a:latin typeface="Verdana"/>
                <a:cs typeface="Verdana"/>
              </a:rPr>
              <a:t>With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just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little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aid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visually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impaired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existing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currently,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there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is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need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t</a:t>
            </a:r>
            <a:r>
              <a:rPr sz="2400" spc="80" dirty="0">
                <a:latin typeface="Verdana"/>
                <a:cs typeface="Verdana"/>
              </a:rPr>
              <a:t>o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</a:t>
            </a:r>
            <a:r>
              <a:rPr sz="2400" spc="-180" dirty="0">
                <a:latin typeface="Verdana"/>
                <a:cs typeface="Verdana"/>
              </a:rPr>
              <a:t>m</a:t>
            </a:r>
            <a:r>
              <a:rPr sz="2400" spc="2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m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-140" dirty="0">
                <a:latin typeface="Verdana"/>
                <a:cs typeface="Verdana"/>
              </a:rPr>
              <a:t>n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a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v</a:t>
            </a:r>
            <a:r>
              <a:rPr sz="2400" spc="-120" dirty="0">
                <a:latin typeface="Verdana"/>
                <a:cs typeface="Verdana"/>
              </a:rPr>
              <a:t>i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spc="80" dirty="0">
                <a:latin typeface="Verdana"/>
                <a:cs typeface="Verdana"/>
              </a:rPr>
              <a:t>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t</a:t>
            </a:r>
            <a:r>
              <a:rPr sz="2400" spc="-135" dirty="0">
                <a:latin typeface="Verdana"/>
                <a:cs typeface="Verdana"/>
              </a:rPr>
              <a:t>h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h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25" dirty="0">
                <a:latin typeface="Verdana"/>
                <a:cs typeface="Verdana"/>
              </a:rPr>
              <a:t>p</a:t>
            </a:r>
            <a:r>
              <a:rPr sz="2400" spc="90" dirty="0">
                <a:latin typeface="Verdana"/>
                <a:cs typeface="Verdana"/>
              </a:rPr>
              <a:t>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</a:t>
            </a:r>
            <a:r>
              <a:rPr sz="2400" spc="-135" dirty="0">
                <a:latin typeface="Verdana"/>
                <a:cs typeface="Verdana"/>
              </a:rPr>
              <a:t>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12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100" dirty="0">
                <a:latin typeface="Verdana"/>
                <a:cs typeface="Verdana"/>
              </a:rPr>
              <a:t>y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spc="-85" dirty="0">
                <a:latin typeface="Verdana"/>
                <a:cs typeface="Verdana"/>
              </a:rPr>
              <a:t>t</a:t>
            </a:r>
            <a:r>
              <a:rPr sz="2400" spc="-120" dirty="0">
                <a:latin typeface="Verdana"/>
                <a:cs typeface="Verdana"/>
              </a:rPr>
              <a:t>i</a:t>
            </a:r>
            <a:r>
              <a:rPr sz="2400" spc="-180" dirty="0">
                <a:latin typeface="Verdana"/>
                <a:cs typeface="Verdana"/>
              </a:rPr>
              <a:t>v</a:t>
            </a:r>
            <a:r>
              <a:rPr sz="2400" spc="-120" dirty="0">
                <a:latin typeface="Verdana"/>
                <a:cs typeface="Verdana"/>
              </a:rPr>
              <a:t>i</a:t>
            </a:r>
            <a:r>
              <a:rPr sz="2400" spc="-85" dirty="0">
                <a:latin typeface="Verdana"/>
                <a:cs typeface="Verdana"/>
              </a:rPr>
              <a:t>t</a:t>
            </a:r>
            <a:r>
              <a:rPr sz="2400" spc="-120" dirty="0">
                <a:latin typeface="Verdana"/>
                <a:cs typeface="Verdana"/>
              </a:rPr>
              <a:t>i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-305" dirty="0">
                <a:latin typeface="Verdana"/>
                <a:cs typeface="Verdana"/>
              </a:rPr>
              <a:t>.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T</a:t>
            </a:r>
            <a:r>
              <a:rPr sz="2400" spc="-135" dirty="0">
                <a:latin typeface="Verdana"/>
                <a:cs typeface="Verdana"/>
              </a:rPr>
              <a:t>h</a:t>
            </a:r>
            <a:r>
              <a:rPr sz="2400" spc="-120" dirty="0">
                <a:latin typeface="Verdana"/>
                <a:cs typeface="Verdana"/>
              </a:rPr>
              <a:t>i</a:t>
            </a:r>
            <a:r>
              <a:rPr sz="2400" spc="90" dirty="0">
                <a:latin typeface="Verdana"/>
                <a:cs typeface="Verdana"/>
              </a:rPr>
              <a:t>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p</a:t>
            </a:r>
            <a:r>
              <a:rPr sz="2400" spc="-160" dirty="0">
                <a:latin typeface="Verdana"/>
                <a:cs typeface="Verdana"/>
              </a:rPr>
              <a:t>r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-285" dirty="0">
                <a:latin typeface="Verdana"/>
                <a:cs typeface="Verdana"/>
              </a:rPr>
              <a:t>j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</a:t>
            </a:r>
            <a:r>
              <a:rPr sz="2400" spc="90" dirty="0">
                <a:latin typeface="Verdana"/>
                <a:cs typeface="Verdana"/>
              </a:rPr>
              <a:t>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m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60" dirty="0">
                <a:latin typeface="Verdana"/>
                <a:cs typeface="Verdana"/>
              </a:rPr>
              <a:t>e 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an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aim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of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helping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a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person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detecting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object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in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front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of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them,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 </a:t>
            </a:r>
            <a:r>
              <a:rPr sz="2400" spc="-65" dirty="0">
                <a:latin typeface="Verdana"/>
                <a:cs typeface="Verdana"/>
              </a:rPr>
              <a:t>impaired </a:t>
            </a:r>
            <a:r>
              <a:rPr sz="2400" spc="-20" dirty="0">
                <a:latin typeface="Verdana"/>
                <a:cs typeface="Verdana"/>
              </a:rPr>
              <a:t>eyesight </a:t>
            </a:r>
            <a:r>
              <a:rPr sz="2400" spc="-60" dirty="0">
                <a:latin typeface="Verdana"/>
                <a:cs typeface="Verdana"/>
              </a:rPr>
              <a:t>and </a:t>
            </a:r>
            <a:r>
              <a:rPr sz="2400" spc="-70" dirty="0">
                <a:latin typeface="Verdana"/>
                <a:cs typeface="Verdana"/>
              </a:rPr>
              <a:t>without </a:t>
            </a:r>
            <a:r>
              <a:rPr sz="2400" spc="-45" dirty="0">
                <a:latin typeface="Verdana"/>
                <a:cs typeface="Verdana"/>
              </a:rPr>
              <a:t>the </a:t>
            </a:r>
            <a:r>
              <a:rPr sz="2400" spc="10" dirty="0">
                <a:latin typeface="Verdana"/>
                <a:cs typeface="Verdana"/>
              </a:rPr>
              <a:t>need </a:t>
            </a:r>
            <a:r>
              <a:rPr sz="2400" spc="40" dirty="0">
                <a:latin typeface="Verdana"/>
                <a:cs typeface="Verdana"/>
              </a:rPr>
              <a:t>of </a:t>
            </a:r>
            <a:r>
              <a:rPr sz="2400" spc="-55" dirty="0">
                <a:latin typeface="Verdana"/>
                <a:cs typeface="Verdana"/>
              </a:rPr>
              <a:t>a </a:t>
            </a:r>
            <a:r>
              <a:rPr sz="2400" spc="-60" dirty="0">
                <a:latin typeface="Verdana"/>
                <a:cs typeface="Verdana"/>
              </a:rPr>
              <a:t>companion. </a:t>
            </a:r>
            <a:r>
              <a:rPr sz="2400" spc="30" dirty="0">
                <a:latin typeface="Verdana"/>
                <a:cs typeface="Verdana"/>
              </a:rPr>
              <a:t>A </a:t>
            </a:r>
            <a:r>
              <a:rPr sz="2400" spc="-65" dirty="0">
                <a:latin typeface="Verdana"/>
                <a:cs typeface="Verdana"/>
              </a:rPr>
              <a:t>method,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which </a:t>
            </a:r>
            <a:r>
              <a:rPr sz="2400" spc="30" dirty="0">
                <a:latin typeface="Verdana"/>
                <a:cs typeface="Verdana"/>
              </a:rPr>
              <a:t>uses </a:t>
            </a:r>
            <a:r>
              <a:rPr sz="2400" dirty="0">
                <a:latin typeface="Verdana"/>
                <a:cs typeface="Verdana"/>
              </a:rPr>
              <a:t>object detection </a:t>
            </a:r>
            <a:r>
              <a:rPr sz="2400" spc="-30" dirty="0">
                <a:latin typeface="Verdana"/>
                <a:cs typeface="Verdana"/>
              </a:rPr>
              <a:t>on </a:t>
            </a:r>
            <a:r>
              <a:rPr sz="2400" spc="-45" dirty="0">
                <a:latin typeface="Verdana"/>
                <a:cs typeface="Verdana"/>
              </a:rPr>
              <a:t>the </a:t>
            </a:r>
            <a:r>
              <a:rPr sz="2400" spc="-30" dirty="0">
                <a:latin typeface="Verdana"/>
                <a:cs typeface="Verdana"/>
              </a:rPr>
              <a:t>images </a:t>
            </a:r>
            <a:r>
              <a:rPr sz="2400" spc="-15" dirty="0">
                <a:latin typeface="Verdana"/>
                <a:cs typeface="Verdana"/>
              </a:rPr>
              <a:t>sent </a:t>
            </a:r>
            <a:r>
              <a:rPr sz="2400" spc="-65" dirty="0">
                <a:latin typeface="Verdana"/>
                <a:cs typeface="Verdana"/>
              </a:rPr>
              <a:t>from </a:t>
            </a:r>
            <a:r>
              <a:rPr sz="2400" spc="-45" dirty="0">
                <a:latin typeface="Verdana"/>
                <a:cs typeface="Verdana"/>
              </a:rPr>
              <a:t>the </a:t>
            </a:r>
            <a:r>
              <a:rPr sz="2400" spc="-30" dirty="0">
                <a:latin typeface="Verdana"/>
                <a:cs typeface="Verdana"/>
              </a:rPr>
              <a:t>user </a:t>
            </a:r>
            <a:r>
              <a:rPr sz="2400" spc="-85" dirty="0">
                <a:latin typeface="Verdana"/>
                <a:cs typeface="Verdana"/>
              </a:rPr>
              <a:t>end. </a:t>
            </a: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resultant </a:t>
            </a:r>
            <a:r>
              <a:rPr sz="2400" dirty="0">
                <a:latin typeface="Verdana"/>
                <a:cs typeface="Verdana"/>
              </a:rPr>
              <a:t>object </a:t>
            </a:r>
            <a:r>
              <a:rPr sz="2400" spc="-40" dirty="0">
                <a:latin typeface="Verdana"/>
                <a:cs typeface="Verdana"/>
              </a:rPr>
              <a:t>or </a:t>
            </a:r>
            <a:r>
              <a:rPr sz="2400" spc="-5" dirty="0">
                <a:latin typeface="Verdana"/>
                <a:cs typeface="Verdana"/>
              </a:rPr>
              <a:t>person </a:t>
            </a:r>
            <a:r>
              <a:rPr sz="2400" spc="-15" dirty="0">
                <a:latin typeface="Verdana"/>
                <a:cs typeface="Verdana"/>
              </a:rPr>
              <a:t>is </a:t>
            </a:r>
            <a:r>
              <a:rPr sz="2400" spc="-70" dirty="0">
                <a:latin typeface="Verdana"/>
                <a:cs typeface="Verdana"/>
              </a:rPr>
              <a:t>then </a:t>
            </a:r>
            <a:r>
              <a:rPr sz="2400" spc="-65" dirty="0">
                <a:latin typeface="Verdana"/>
                <a:cs typeface="Verdana"/>
              </a:rPr>
              <a:t>transmitted </a:t>
            </a:r>
            <a:r>
              <a:rPr sz="2400" dirty="0">
                <a:latin typeface="Verdana"/>
                <a:cs typeface="Verdana"/>
              </a:rPr>
              <a:t>to </a:t>
            </a:r>
            <a:r>
              <a:rPr sz="2400" spc="-45" dirty="0">
                <a:latin typeface="Verdana"/>
                <a:cs typeface="Verdana"/>
              </a:rPr>
              <a:t>the </a:t>
            </a:r>
            <a:r>
              <a:rPr sz="2400" spc="-65" dirty="0">
                <a:latin typeface="Verdana"/>
                <a:cs typeface="Verdana"/>
              </a:rPr>
              <a:t>impaired </a:t>
            </a:r>
            <a:r>
              <a:rPr sz="2400" spc="-5" dirty="0">
                <a:latin typeface="Verdana"/>
                <a:cs typeface="Verdana"/>
              </a:rPr>
              <a:t>person </a:t>
            </a:r>
            <a:r>
              <a:rPr sz="2400" spc="-125" dirty="0">
                <a:latin typeface="Verdana"/>
                <a:cs typeface="Verdana"/>
              </a:rPr>
              <a:t>in 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t</a:t>
            </a:r>
            <a:r>
              <a:rPr sz="2400" spc="-135" dirty="0">
                <a:latin typeface="Verdana"/>
                <a:cs typeface="Verdana"/>
              </a:rPr>
              <a:t>h</a:t>
            </a:r>
            <a:r>
              <a:rPr sz="2400" spc="80" dirty="0">
                <a:latin typeface="Verdana"/>
                <a:cs typeface="Verdana"/>
              </a:rPr>
              <a:t>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-160" dirty="0">
                <a:latin typeface="Verdana"/>
                <a:cs typeface="Verdana"/>
              </a:rPr>
              <a:t>r</a:t>
            </a:r>
            <a:r>
              <a:rPr sz="2400" spc="-175" dirty="0">
                <a:latin typeface="Verdana"/>
                <a:cs typeface="Verdana"/>
              </a:rPr>
              <a:t>m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5" dirty="0">
                <a:latin typeface="Verdana"/>
                <a:cs typeface="Verdana"/>
              </a:rPr>
              <a:t>f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-120" dirty="0">
                <a:latin typeface="Verdana"/>
                <a:cs typeface="Verdana"/>
              </a:rPr>
              <a:t>i</a:t>
            </a:r>
            <a:r>
              <a:rPr sz="2400" spc="25" dirty="0">
                <a:latin typeface="Verdana"/>
                <a:cs typeface="Verdana"/>
              </a:rPr>
              <a:t>g</a:t>
            </a:r>
            <a:r>
              <a:rPr sz="2400" spc="-140" dirty="0">
                <a:latin typeface="Verdana"/>
                <a:cs typeface="Verdana"/>
              </a:rPr>
              <a:t>n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30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 marR="454659">
              <a:lnSpc>
                <a:spcPct val="108500"/>
              </a:lnSpc>
              <a:tabLst>
                <a:tab pos="746760" algn="l"/>
              </a:tabLst>
            </a:pPr>
            <a:r>
              <a:rPr sz="2400" spc="-5" dirty="0">
                <a:latin typeface="Verdana"/>
                <a:cs typeface="Verdana"/>
              </a:rPr>
              <a:t>The	</a:t>
            </a:r>
            <a:r>
              <a:rPr sz="2400" spc="10" dirty="0">
                <a:latin typeface="Verdana"/>
                <a:cs typeface="Verdana"/>
              </a:rPr>
              <a:t>goal </a:t>
            </a:r>
            <a:r>
              <a:rPr sz="2400" spc="40" dirty="0">
                <a:latin typeface="Verdana"/>
                <a:cs typeface="Verdana"/>
              </a:rPr>
              <a:t>of </a:t>
            </a:r>
            <a:r>
              <a:rPr sz="2400" spc="-65" dirty="0">
                <a:latin typeface="Verdana"/>
                <a:cs typeface="Verdana"/>
              </a:rPr>
              <a:t>this </a:t>
            </a:r>
            <a:r>
              <a:rPr sz="2400" spc="-20" dirty="0">
                <a:latin typeface="Verdana"/>
                <a:cs typeface="Verdana"/>
              </a:rPr>
              <a:t>project </a:t>
            </a:r>
            <a:r>
              <a:rPr sz="2400" spc="-15" dirty="0">
                <a:latin typeface="Verdana"/>
                <a:cs typeface="Verdana"/>
              </a:rPr>
              <a:t>is </a:t>
            </a:r>
            <a:r>
              <a:rPr sz="2400" dirty="0">
                <a:latin typeface="Verdana"/>
                <a:cs typeface="Verdana"/>
              </a:rPr>
              <a:t>to </a:t>
            </a:r>
            <a:r>
              <a:rPr sz="2400" spc="15" dirty="0">
                <a:latin typeface="Verdana"/>
                <a:cs typeface="Verdana"/>
              </a:rPr>
              <a:t>develop </a:t>
            </a:r>
            <a:r>
              <a:rPr sz="2400" spc="-55" dirty="0">
                <a:latin typeface="Verdana"/>
                <a:cs typeface="Verdana"/>
              </a:rPr>
              <a:t>a </a:t>
            </a:r>
            <a:r>
              <a:rPr sz="2400" spc="-10" dirty="0">
                <a:latin typeface="Verdana"/>
                <a:cs typeface="Verdana"/>
              </a:rPr>
              <a:t>software </a:t>
            </a:r>
            <a:r>
              <a:rPr sz="2400" spc="-40" dirty="0">
                <a:latin typeface="Verdana"/>
                <a:cs typeface="Verdana"/>
              </a:rPr>
              <a:t>which </a:t>
            </a:r>
            <a:r>
              <a:rPr sz="2400" dirty="0">
                <a:latin typeface="Verdana"/>
                <a:cs typeface="Verdana"/>
              </a:rPr>
              <a:t>can </a:t>
            </a:r>
            <a:r>
              <a:rPr sz="2400" spc="-5" dirty="0">
                <a:latin typeface="Verdana"/>
                <a:cs typeface="Verdana"/>
              </a:rPr>
              <a:t>receive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signals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from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a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camera,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detect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closest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object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and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send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back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audio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spc="-135" dirty="0">
                <a:latin typeface="Verdana"/>
                <a:cs typeface="Verdana"/>
              </a:rPr>
              <a:t>u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90" dirty="0">
                <a:latin typeface="Verdana"/>
                <a:cs typeface="Verdana"/>
              </a:rPr>
              <a:t>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80" dirty="0">
                <a:latin typeface="Verdana"/>
                <a:cs typeface="Verdana"/>
              </a:rPr>
              <a:t>o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t</a:t>
            </a:r>
            <a:r>
              <a:rPr sz="2400" spc="-135" dirty="0">
                <a:latin typeface="Verdana"/>
                <a:cs typeface="Verdana"/>
              </a:rPr>
              <a:t>h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t</a:t>
            </a:r>
            <a:r>
              <a:rPr sz="2400" spc="-135" dirty="0">
                <a:latin typeface="Verdana"/>
                <a:cs typeface="Verdana"/>
              </a:rPr>
              <a:t>h</a:t>
            </a:r>
            <a:r>
              <a:rPr sz="2400" spc="80" dirty="0">
                <a:latin typeface="Verdana"/>
                <a:cs typeface="Verdana"/>
              </a:rPr>
              <a:t>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u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-155" dirty="0">
                <a:latin typeface="Verdana"/>
                <a:cs typeface="Verdana"/>
              </a:rPr>
              <a:t>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135" dirty="0">
                <a:latin typeface="Verdana"/>
                <a:cs typeface="Verdana"/>
              </a:rPr>
              <a:t>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v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-120" dirty="0">
                <a:latin typeface="Verdana"/>
                <a:cs typeface="Verdana"/>
              </a:rPr>
              <a:t>i</a:t>
            </a:r>
            <a:r>
              <a:rPr sz="2400" spc="30" dirty="0">
                <a:latin typeface="Verdana"/>
                <a:cs typeface="Verdana"/>
              </a:rPr>
              <a:t>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t</a:t>
            </a:r>
            <a:r>
              <a:rPr sz="2400" spc="-135" dirty="0">
                <a:latin typeface="Verdana"/>
                <a:cs typeface="Verdana"/>
              </a:rPr>
              <a:t>h</a:t>
            </a:r>
            <a:r>
              <a:rPr sz="2400" spc="80" dirty="0">
                <a:latin typeface="Verdana"/>
                <a:cs typeface="Verdana"/>
              </a:rPr>
              <a:t>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25" dirty="0">
                <a:latin typeface="Verdana"/>
                <a:cs typeface="Verdana"/>
              </a:rPr>
              <a:t>b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-85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-30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49568"/>
            <a:ext cx="9144012" cy="6572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0104" y="545249"/>
            <a:ext cx="7219949" cy="92011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120134" y="1027488"/>
            <a:ext cx="1650364" cy="7025640"/>
            <a:chOff x="9120134" y="1027488"/>
            <a:chExt cx="1650364" cy="7025640"/>
          </a:xfrm>
        </p:grpSpPr>
        <p:sp>
          <p:nvSpPr>
            <p:cNvPr id="5" name="object 5"/>
            <p:cNvSpPr/>
            <p:nvPr/>
          </p:nvSpPr>
          <p:spPr>
            <a:xfrm>
              <a:off x="9143947" y="1051304"/>
              <a:ext cx="1553210" cy="6978015"/>
            </a:xfrm>
            <a:custGeom>
              <a:avLst/>
              <a:gdLst/>
              <a:ahLst/>
              <a:cxnLst/>
              <a:rect l="l" t="t" r="r" b="b"/>
              <a:pathLst>
                <a:path w="1553209" h="6978015">
                  <a:moveTo>
                    <a:pt x="0" y="6977891"/>
                  </a:moveTo>
                  <a:lnTo>
                    <a:pt x="1553102" y="0"/>
                  </a:lnTo>
                </a:path>
              </a:pathLst>
            </a:custGeom>
            <a:ln w="476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06622" y="1051302"/>
              <a:ext cx="139700" cy="108585"/>
            </a:xfrm>
            <a:custGeom>
              <a:avLst/>
              <a:gdLst/>
              <a:ahLst/>
              <a:cxnLst/>
              <a:rect l="l" t="t" r="r" b="b"/>
              <a:pathLst>
                <a:path w="139700" h="108584">
                  <a:moveTo>
                    <a:pt x="0" y="77462"/>
                  </a:moveTo>
                  <a:lnTo>
                    <a:pt x="90426" y="0"/>
                  </a:lnTo>
                  <a:lnTo>
                    <a:pt x="139462" y="108502"/>
                  </a:lnTo>
                </a:path>
              </a:pathLst>
            </a:custGeom>
            <a:ln w="476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1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1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059" y="385514"/>
            <a:ext cx="119634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97511"/>
            <a:ext cx="18288000" cy="10191750"/>
            <a:chOff x="48" y="97511"/>
            <a:chExt cx="18288000" cy="10191750"/>
          </a:xfrm>
        </p:grpSpPr>
        <p:sp>
          <p:nvSpPr>
            <p:cNvPr id="7" name="object 7"/>
            <p:cNvSpPr/>
            <p:nvPr/>
          </p:nvSpPr>
          <p:spPr>
            <a:xfrm>
              <a:off x="3937372" y="97511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053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06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5973" y="97511"/>
            <a:ext cx="17952085" cy="6943725"/>
            <a:chOff x="335973" y="97511"/>
            <a:chExt cx="17952085" cy="6943725"/>
          </a:xfrm>
        </p:grpSpPr>
        <p:sp>
          <p:nvSpPr>
            <p:cNvPr id="16" name="object 16"/>
            <p:cNvSpPr/>
            <p:nvPr/>
          </p:nvSpPr>
          <p:spPr>
            <a:xfrm>
              <a:off x="6009344" y="97511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7818" y="45195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2197" y="1348238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502338" y="433216"/>
            <a:ext cx="143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Verdana"/>
                <a:cs typeface="Verdana"/>
              </a:rPr>
              <a:t>Description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45594" y="1387583"/>
            <a:ext cx="18542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5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195" dirty="0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sz="2500" spc="-145" dirty="0">
                <a:solidFill>
                  <a:srgbClr val="48494E"/>
                </a:solidFill>
                <a:latin typeface="Verdana"/>
                <a:cs typeface="Verdana"/>
              </a:rPr>
              <a:t>h</a:t>
            </a:r>
            <a:r>
              <a:rPr sz="2500" spc="-150" dirty="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sz="2500" spc="5" dirty="0">
                <a:solidFill>
                  <a:srgbClr val="48494E"/>
                </a:solidFill>
                <a:latin typeface="Verdana"/>
                <a:cs typeface="Verdana"/>
              </a:rPr>
              <a:t>l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sz="2500" spc="20" dirty="0">
                <a:solidFill>
                  <a:srgbClr val="48494E"/>
                </a:solidFill>
                <a:latin typeface="Verdana"/>
                <a:cs typeface="Verdana"/>
              </a:rPr>
              <a:t>g</a:t>
            </a:r>
            <a:r>
              <a:rPr sz="2500" spc="-110" dirty="0">
                <a:solidFill>
                  <a:srgbClr val="48494E"/>
                </a:solidFill>
                <a:latin typeface="Verdana"/>
                <a:cs typeface="Verdana"/>
              </a:rPr>
              <a:t>y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33077" y="449027"/>
            <a:ext cx="10148570" cy="9146540"/>
            <a:chOff x="933077" y="449027"/>
            <a:chExt cx="10148570" cy="9146540"/>
          </a:xfrm>
        </p:grpSpPr>
        <p:sp>
          <p:nvSpPr>
            <p:cNvPr id="24" name="object 24"/>
            <p:cNvSpPr/>
            <p:nvPr/>
          </p:nvSpPr>
          <p:spPr>
            <a:xfrm>
              <a:off x="10786181" y="44902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077" y="5404190"/>
              <a:ext cx="4171949" cy="41909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20377" y="2438594"/>
            <a:ext cx="4427855" cy="1777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6880"/>
              </a:lnSpc>
              <a:spcBef>
                <a:spcPts val="234"/>
              </a:spcBef>
            </a:pPr>
            <a:r>
              <a:rPr sz="5750" b="1" spc="70" dirty="0">
                <a:latin typeface="Tahoma"/>
                <a:cs typeface="Tahoma"/>
              </a:rPr>
              <a:t>T</a:t>
            </a:r>
            <a:r>
              <a:rPr sz="5750" b="1" spc="310" dirty="0">
                <a:latin typeface="Tahoma"/>
                <a:cs typeface="Tahoma"/>
              </a:rPr>
              <a:t>e</a:t>
            </a:r>
            <a:r>
              <a:rPr sz="5750" b="1" spc="605" dirty="0">
                <a:latin typeface="Tahoma"/>
                <a:cs typeface="Tahoma"/>
              </a:rPr>
              <a:t>c</a:t>
            </a:r>
            <a:r>
              <a:rPr sz="5750" b="1" spc="-95" dirty="0">
                <a:latin typeface="Tahoma"/>
                <a:cs typeface="Tahoma"/>
              </a:rPr>
              <a:t>hn</a:t>
            </a:r>
            <a:r>
              <a:rPr sz="5750" b="1" spc="245" dirty="0">
                <a:latin typeface="Tahoma"/>
                <a:cs typeface="Tahoma"/>
              </a:rPr>
              <a:t>o</a:t>
            </a:r>
            <a:r>
              <a:rPr sz="5750" b="1" spc="90" dirty="0">
                <a:latin typeface="Tahoma"/>
                <a:cs typeface="Tahoma"/>
              </a:rPr>
              <a:t>l</a:t>
            </a:r>
            <a:r>
              <a:rPr sz="5750" b="1" spc="245" dirty="0">
                <a:latin typeface="Tahoma"/>
                <a:cs typeface="Tahoma"/>
              </a:rPr>
              <a:t>o</a:t>
            </a:r>
            <a:r>
              <a:rPr sz="5750" b="1" spc="120" dirty="0">
                <a:latin typeface="Tahoma"/>
                <a:cs typeface="Tahoma"/>
              </a:rPr>
              <a:t>g</a:t>
            </a:r>
            <a:r>
              <a:rPr sz="5750" b="1" spc="5" dirty="0">
                <a:latin typeface="Tahoma"/>
                <a:cs typeface="Tahoma"/>
              </a:rPr>
              <a:t>y  </a:t>
            </a:r>
            <a:r>
              <a:rPr sz="5750" b="1" spc="235" dirty="0">
                <a:latin typeface="Tahoma"/>
                <a:cs typeface="Tahoma"/>
              </a:rPr>
              <a:t>Used</a:t>
            </a:r>
            <a:endParaRPr sz="57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28397" y="3276742"/>
            <a:ext cx="8411210" cy="4954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90"/>
              </a:spcBef>
              <a:tabLst>
                <a:tab pos="3480435" algn="l"/>
              </a:tabLst>
            </a:pPr>
            <a:r>
              <a:rPr sz="2950" spc="15" dirty="0">
                <a:latin typeface="Verdana"/>
                <a:cs typeface="Verdana"/>
              </a:rPr>
              <a:t>The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15" dirty="0">
                <a:latin typeface="Verdana"/>
                <a:cs typeface="Verdana"/>
              </a:rPr>
              <a:t>technology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95" dirty="0">
                <a:latin typeface="Verdana"/>
                <a:cs typeface="Verdana"/>
              </a:rPr>
              <a:t>that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5" dirty="0">
                <a:latin typeface="Verdana"/>
                <a:cs typeface="Verdana"/>
              </a:rPr>
              <a:t>is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35" dirty="0">
                <a:latin typeface="Verdana"/>
                <a:cs typeface="Verdana"/>
              </a:rPr>
              <a:t>used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45" dirty="0">
                <a:latin typeface="Verdana"/>
                <a:cs typeface="Verdana"/>
              </a:rPr>
              <a:t>in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40" dirty="0">
                <a:latin typeface="Verdana"/>
                <a:cs typeface="Verdana"/>
              </a:rPr>
              <a:t>the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0" dirty="0">
                <a:latin typeface="Verdana"/>
                <a:cs typeface="Verdana"/>
              </a:rPr>
              <a:t>project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5" dirty="0">
                <a:latin typeface="Verdana"/>
                <a:cs typeface="Verdana"/>
              </a:rPr>
              <a:t>is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50" dirty="0">
                <a:latin typeface="Verdana"/>
                <a:cs typeface="Verdana"/>
              </a:rPr>
              <a:t>a </a:t>
            </a:r>
            <a:r>
              <a:rPr sz="2950" spc="-1019" dirty="0">
                <a:latin typeface="Verdana"/>
                <a:cs typeface="Verdana"/>
              </a:rPr>
              <a:t> </a:t>
            </a:r>
            <a:r>
              <a:rPr sz="2950" spc="-70" dirty="0">
                <a:latin typeface="Verdana"/>
                <a:cs typeface="Verdana"/>
              </a:rPr>
              <a:t>part </a:t>
            </a:r>
            <a:r>
              <a:rPr sz="2950" spc="65" dirty="0">
                <a:latin typeface="Verdana"/>
                <a:cs typeface="Verdana"/>
              </a:rPr>
              <a:t>of </a:t>
            </a:r>
            <a:r>
              <a:rPr sz="2950" spc="-10" dirty="0">
                <a:latin typeface="Verdana"/>
                <a:cs typeface="Verdana"/>
              </a:rPr>
              <a:t>computer </a:t>
            </a:r>
            <a:r>
              <a:rPr sz="2950" spc="-110" dirty="0">
                <a:latin typeface="Verdana"/>
                <a:cs typeface="Verdana"/>
              </a:rPr>
              <a:t>vision. </a:t>
            </a:r>
            <a:r>
              <a:rPr sz="2950" spc="204" dirty="0">
                <a:latin typeface="Verdana"/>
                <a:cs typeface="Verdana"/>
              </a:rPr>
              <a:t>We </a:t>
            </a:r>
            <a:r>
              <a:rPr sz="2950" spc="35" dirty="0">
                <a:latin typeface="Verdana"/>
                <a:cs typeface="Verdana"/>
              </a:rPr>
              <a:t>used </a:t>
            </a:r>
            <a:r>
              <a:rPr sz="2950" spc="-25" dirty="0">
                <a:latin typeface="Verdana"/>
                <a:cs typeface="Verdana"/>
              </a:rPr>
              <a:t>monocular </a:t>
            </a:r>
            <a:r>
              <a:rPr sz="2950" spc="-1025" dirty="0">
                <a:latin typeface="Verdana"/>
                <a:cs typeface="Verdana"/>
              </a:rPr>
              <a:t> </a:t>
            </a:r>
            <a:r>
              <a:rPr sz="2950" spc="-5" dirty="0">
                <a:latin typeface="Verdana"/>
                <a:cs typeface="Verdana"/>
              </a:rPr>
              <a:t>depth </a:t>
            </a:r>
            <a:r>
              <a:rPr sz="2950" spc="-50" dirty="0">
                <a:latin typeface="Verdana"/>
                <a:cs typeface="Verdana"/>
              </a:rPr>
              <a:t>estimation using a </a:t>
            </a:r>
            <a:r>
              <a:rPr sz="2950" spc="-20" dirty="0">
                <a:latin typeface="Verdana"/>
                <a:cs typeface="Verdana"/>
              </a:rPr>
              <a:t>MiDaS </a:t>
            </a:r>
            <a:r>
              <a:rPr sz="2950" spc="20" dirty="0">
                <a:latin typeface="Verdana"/>
                <a:cs typeface="Verdana"/>
              </a:rPr>
              <a:t>model </a:t>
            </a:r>
            <a:r>
              <a:rPr sz="2950" spc="15" dirty="0">
                <a:latin typeface="Verdana"/>
                <a:cs typeface="Verdana"/>
              </a:rPr>
              <a:t>to </a:t>
            </a:r>
            <a:r>
              <a:rPr sz="2950" spc="20" dirty="0">
                <a:latin typeface="Verdana"/>
                <a:cs typeface="Verdana"/>
              </a:rPr>
              <a:t> </a:t>
            </a:r>
            <a:r>
              <a:rPr sz="2950" spc="55" dirty="0">
                <a:latin typeface="Verdana"/>
                <a:cs typeface="Verdana"/>
              </a:rPr>
              <a:t>g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-150" dirty="0">
                <a:latin typeface="Verdana"/>
                <a:cs typeface="Verdana"/>
              </a:rPr>
              <a:t>n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-180" dirty="0">
                <a:latin typeface="Verdana"/>
                <a:cs typeface="Verdana"/>
              </a:rPr>
              <a:t>r</a:t>
            </a:r>
            <a:r>
              <a:rPr sz="2950" spc="-55" dirty="0">
                <a:latin typeface="Verdana"/>
                <a:cs typeface="Verdana"/>
              </a:rPr>
              <a:t>a</a:t>
            </a:r>
            <a:r>
              <a:rPr sz="2950" spc="-90" dirty="0">
                <a:latin typeface="Verdana"/>
                <a:cs typeface="Verdana"/>
              </a:rPr>
              <a:t>t</a:t>
            </a:r>
            <a:r>
              <a:rPr sz="2950" spc="120" dirty="0">
                <a:latin typeface="Verdana"/>
                <a:cs typeface="Verdana"/>
              </a:rPr>
              <a:t>e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50" dirty="0">
                <a:latin typeface="Verdana"/>
                <a:cs typeface="Verdana"/>
              </a:rPr>
              <a:t>a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50" dirty="0">
                <a:latin typeface="Verdana"/>
                <a:cs typeface="Verdana"/>
              </a:rPr>
              <a:t>d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50" dirty="0">
                <a:latin typeface="Verdana"/>
                <a:cs typeface="Verdana"/>
              </a:rPr>
              <a:t>p</a:t>
            </a:r>
            <a:r>
              <a:rPr sz="2950" spc="-90" dirty="0">
                <a:latin typeface="Verdana"/>
                <a:cs typeface="Verdana"/>
              </a:rPr>
              <a:t>t</a:t>
            </a:r>
            <a:r>
              <a:rPr sz="2950" spc="-145" dirty="0">
                <a:latin typeface="Verdana"/>
                <a:cs typeface="Verdana"/>
              </a:rPr>
              <a:t>h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90" dirty="0">
                <a:latin typeface="Verdana"/>
                <a:cs typeface="Verdana"/>
              </a:rPr>
              <a:t>m</a:t>
            </a:r>
            <a:r>
              <a:rPr sz="2950" spc="-55" dirty="0">
                <a:latin typeface="Verdana"/>
                <a:cs typeface="Verdana"/>
              </a:rPr>
              <a:t>a</a:t>
            </a:r>
            <a:r>
              <a:rPr sz="2950" spc="55" dirty="0">
                <a:latin typeface="Verdana"/>
                <a:cs typeface="Verdana"/>
              </a:rPr>
              <a:t>p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45" dirty="0">
                <a:latin typeface="Verdana"/>
                <a:cs typeface="Verdana"/>
              </a:rPr>
              <a:t>u</a:t>
            </a:r>
            <a:r>
              <a:rPr sz="2950" spc="120" dirty="0">
                <a:latin typeface="Verdana"/>
                <a:cs typeface="Verdana"/>
              </a:rPr>
              <a:t>s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-150" dirty="0">
                <a:latin typeface="Verdana"/>
                <a:cs typeface="Verdana"/>
              </a:rPr>
              <a:t>n</a:t>
            </a:r>
            <a:r>
              <a:rPr sz="2950" spc="60" dirty="0">
                <a:latin typeface="Verdana"/>
                <a:cs typeface="Verdana"/>
              </a:rPr>
              <a:t>g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30" dirty="0">
                <a:latin typeface="Verdana"/>
                <a:cs typeface="Verdana"/>
              </a:rPr>
              <a:t>w</a:t>
            </a:r>
            <a:r>
              <a:rPr sz="2950" spc="-150" dirty="0">
                <a:latin typeface="Verdana"/>
                <a:cs typeface="Verdana"/>
              </a:rPr>
              <a:t>h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254" dirty="0">
                <a:latin typeface="Verdana"/>
                <a:cs typeface="Verdana"/>
              </a:rPr>
              <a:t>c</a:t>
            </a:r>
            <a:r>
              <a:rPr sz="2950" spc="-145" dirty="0">
                <a:latin typeface="Verdana"/>
                <a:cs typeface="Verdana"/>
              </a:rPr>
              <a:t>h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90" dirty="0">
                <a:latin typeface="Verdana"/>
                <a:cs typeface="Verdana"/>
              </a:rPr>
              <a:t>t</a:t>
            </a:r>
            <a:r>
              <a:rPr sz="2950" spc="-150" dirty="0">
                <a:latin typeface="Verdana"/>
                <a:cs typeface="Verdana"/>
              </a:rPr>
              <a:t>h</a:t>
            </a:r>
            <a:r>
              <a:rPr sz="2950" spc="85" dirty="0">
                <a:latin typeface="Verdana"/>
                <a:cs typeface="Verdana"/>
              </a:rPr>
              <a:t>e  </a:t>
            </a:r>
            <a:r>
              <a:rPr sz="2950" spc="-5" dirty="0">
                <a:latin typeface="Verdana"/>
                <a:cs typeface="Verdana"/>
              </a:rPr>
              <a:t>system </a:t>
            </a:r>
            <a:r>
              <a:rPr sz="2950" spc="15" dirty="0">
                <a:latin typeface="Verdana"/>
                <a:cs typeface="Verdana"/>
              </a:rPr>
              <a:t>can </a:t>
            </a:r>
            <a:r>
              <a:rPr sz="2950" spc="-55" dirty="0">
                <a:latin typeface="Verdana"/>
                <a:cs typeface="Verdana"/>
              </a:rPr>
              <a:t>identify </a:t>
            </a:r>
            <a:r>
              <a:rPr sz="2950" spc="-40" dirty="0">
                <a:latin typeface="Verdana"/>
                <a:cs typeface="Verdana"/>
              </a:rPr>
              <a:t>the </a:t>
            </a:r>
            <a:r>
              <a:rPr sz="2950" spc="-20" dirty="0">
                <a:latin typeface="Verdana"/>
                <a:cs typeface="Verdana"/>
              </a:rPr>
              <a:t>nearest </a:t>
            </a:r>
            <a:r>
              <a:rPr sz="2950" spc="-40" dirty="0">
                <a:latin typeface="Verdana"/>
                <a:cs typeface="Verdana"/>
              </a:rPr>
              <a:t>object. </a:t>
            </a:r>
            <a:r>
              <a:rPr sz="2950" spc="15" dirty="0">
                <a:latin typeface="Verdana"/>
                <a:cs typeface="Verdana"/>
              </a:rPr>
              <a:t>The </a:t>
            </a:r>
            <a:r>
              <a:rPr sz="2950" spc="20" dirty="0">
                <a:latin typeface="Verdana"/>
                <a:cs typeface="Verdana"/>
              </a:rPr>
              <a:t> </a:t>
            </a:r>
            <a:r>
              <a:rPr sz="2950" spc="120" dirty="0">
                <a:latin typeface="Verdana"/>
                <a:cs typeface="Verdana"/>
              </a:rPr>
              <a:t>s</a:t>
            </a:r>
            <a:r>
              <a:rPr sz="2950" spc="-110" dirty="0">
                <a:latin typeface="Verdana"/>
                <a:cs typeface="Verdana"/>
              </a:rPr>
              <a:t>y</a:t>
            </a:r>
            <a:r>
              <a:rPr sz="2950" spc="120" dirty="0">
                <a:latin typeface="Verdana"/>
                <a:cs typeface="Verdana"/>
              </a:rPr>
              <a:t>s</a:t>
            </a:r>
            <a:r>
              <a:rPr sz="2950" spc="-90" dirty="0">
                <a:latin typeface="Verdana"/>
                <a:cs typeface="Verdana"/>
              </a:rPr>
              <a:t>t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-185" dirty="0">
                <a:latin typeface="Verdana"/>
                <a:cs typeface="Verdana"/>
              </a:rPr>
              <a:t>m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90" dirty="0">
                <a:latin typeface="Verdana"/>
                <a:cs typeface="Verdana"/>
              </a:rPr>
              <a:t>t</a:t>
            </a:r>
            <a:r>
              <a:rPr sz="2950" spc="-150" dirty="0">
                <a:latin typeface="Verdana"/>
                <a:cs typeface="Verdana"/>
              </a:rPr>
              <a:t>h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-145" dirty="0">
                <a:latin typeface="Verdana"/>
                <a:cs typeface="Verdana"/>
              </a:rPr>
              <a:t>n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45" dirty="0">
                <a:latin typeface="Verdana"/>
                <a:cs typeface="Verdana"/>
              </a:rPr>
              <a:t>u</a:t>
            </a:r>
            <a:r>
              <a:rPr sz="2950" spc="120" dirty="0">
                <a:latin typeface="Verdana"/>
                <a:cs typeface="Verdana"/>
              </a:rPr>
              <a:t>s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125" dirty="0">
                <a:latin typeface="Verdana"/>
                <a:cs typeface="Verdana"/>
              </a:rPr>
              <a:t>s</a:t>
            </a:r>
            <a:r>
              <a:rPr sz="2950" dirty="0">
                <a:latin typeface="Verdana"/>
                <a:cs typeface="Verdana"/>
              </a:rPr>
              <a:t>	</a:t>
            </a:r>
            <a:r>
              <a:rPr sz="2950" spc="-50" dirty="0">
                <a:latin typeface="Verdana"/>
                <a:cs typeface="Verdana"/>
              </a:rPr>
              <a:t>a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254" dirty="0">
                <a:latin typeface="Verdana"/>
                <a:cs typeface="Verdana"/>
              </a:rPr>
              <a:t>c</a:t>
            </a:r>
            <a:r>
              <a:rPr sz="2950" spc="10" dirty="0">
                <a:latin typeface="Verdana"/>
                <a:cs typeface="Verdana"/>
              </a:rPr>
              <a:t>l</a:t>
            </a:r>
            <a:r>
              <a:rPr sz="2950" spc="-55" dirty="0">
                <a:latin typeface="Verdana"/>
                <a:cs typeface="Verdana"/>
              </a:rPr>
              <a:t>a</a:t>
            </a:r>
            <a:r>
              <a:rPr sz="2950" spc="120" dirty="0">
                <a:latin typeface="Verdana"/>
                <a:cs typeface="Verdana"/>
              </a:rPr>
              <a:t>ss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10" dirty="0">
                <a:latin typeface="Verdana"/>
                <a:cs typeface="Verdana"/>
              </a:rPr>
              <a:t>f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254" dirty="0">
                <a:latin typeface="Verdana"/>
                <a:cs typeface="Verdana"/>
              </a:rPr>
              <a:t>c</a:t>
            </a:r>
            <a:r>
              <a:rPr sz="2950" spc="-55" dirty="0">
                <a:latin typeface="Verdana"/>
                <a:cs typeface="Verdana"/>
              </a:rPr>
              <a:t>a</a:t>
            </a:r>
            <a:r>
              <a:rPr sz="2950" spc="-90" dirty="0">
                <a:latin typeface="Verdana"/>
                <a:cs typeface="Verdana"/>
              </a:rPr>
              <a:t>t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110" dirty="0">
                <a:latin typeface="Verdana"/>
                <a:cs typeface="Verdana"/>
              </a:rPr>
              <a:t>o</a:t>
            </a:r>
            <a:r>
              <a:rPr sz="2950" spc="-145" dirty="0">
                <a:latin typeface="Verdana"/>
                <a:cs typeface="Verdana"/>
              </a:rPr>
              <a:t>n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90" dirty="0">
                <a:latin typeface="Verdana"/>
                <a:cs typeface="Verdana"/>
              </a:rPr>
              <a:t>m</a:t>
            </a:r>
            <a:r>
              <a:rPr sz="2950" spc="110" dirty="0">
                <a:latin typeface="Verdana"/>
                <a:cs typeface="Verdana"/>
              </a:rPr>
              <a:t>o</a:t>
            </a:r>
            <a:r>
              <a:rPr sz="2950" spc="50" dirty="0">
                <a:latin typeface="Verdana"/>
                <a:cs typeface="Verdana"/>
              </a:rPr>
              <a:t>d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15" dirty="0">
                <a:latin typeface="Verdana"/>
                <a:cs typeface="Verdana"/>
              </a:rPr>
              <a:t>l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90" dirty="0">
                <a:latin typeface="Verdana"/>
                <a:cs typeface="Verdana"/>
              </a:rPr>
              <a:t>t</a:t>
            </a:r>
            <a:r>
              <a:rPr sz="2950" spc="85" dirty="0">
                <a:latin typeface="Verdana"/>
                <a:cs typeface="Verdana"/>
              </a:rPr>
              <a:t>o  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50" dirty="0">
                <a:latin typeface="Verdana"/>
                <a:cs typeface="Verdana"/>
              </a:rPr>
              <a:t>d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-150" dirty="0">
                <a:latin typeface="Verdana"/>
                <a:cs typeface="Verdana"/>
              </a:rPr>
              <a:t>n</a:t>
            </a:r>
            <a:r>
              <a:rPr sz="2950" spc="-90" dirty="0">
                <a:latin typeface="Verdana"/>
                <a:cs typeface="Verdana"/>
              </a:rPr>
              <a:t>t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10" dirty="0">
                <a:latin typeface="Verdana"/>
                <a:cs typeface="Verdana"/>
              </a:rPr>
              <a:t>f</a:t>
            </a:r>
            <a:r>
              <a:rPr sz="2950" spc="-105" dirty="0">
                <a:latin typeface="Verdana"/>
                <a:cs typeface="Verdana"/>
              </a:rPr>
              <a:t>y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90" dirty="0">
                <a:latin typeface="Verdana"/>
                <a:cs typeface="Verdana"/>
              </a:rPr>
              <a:t>t</a:t>
            </a:r>
            <a:r>
              <a:rPr sz="2950" spc="-150" dirty="0">
                <a:latin typeface="Verdana"/>
                <a:cs typeface="Verdana"/>
              </a:rPr>
              <a:t>h</a:t>
            </a:r>
            <a:r>
              <a:rPr sz="2950" spc="120" dirty="0">
                <a:latin typeface="Verdana"/>
                <a:cs typeface="Verdana"/>
              </a:rPr>
              <a:t>e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-190" dirty="0">
                <a:latin typeface="Verdana"/>
                <a:cs typeface="Verdana"/>
              </a:rPr>
              <a:t>m</a:t>
            </a:r>
            <a:r>
              <a:rPr sz="2950" spc="-55" dirty="0">
                <a:latin typeface="Verdana"/>
                <a:cs typeface="Verdana"/>
              </a:rPr>
              <a:t>a</a:t>
            </a:r>
            <a:r>
              <a:rPr sz="2950" spc="55" dirty="0">
                <a:latin typeface="Verdana"/>
                <a:cs typeface="Verdana"/>
              </a:rPr>
              <a:t>g</a:t>
            </a:r>
            <a:r>
              <a:rPr sz="2950" spc="120" dirty="0">
                <a:latin typeface="Verdana"/>
                <a:cs typeface="Verdana"/>
              </a:rPr>
              <a:t>e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55" dirty="0">
                <a:latin typeface="Verdana"/>
                <a:cs typeface="Verdana"/>
              </a:rPr>
              <a:t>a</a:t>
            </a:r>
            <a:r>
              <a:rPr sz="2950" spc="-150" dirty="0">
                <a:latin typeface="Verdana"/>
                <a:cs typeface="Verdana"/>
              </a:rPr>
              <a:t>n</a:t>
            </a:r>
            <a:r>
              <a:rPr sz="2950" spc="55" dirty="0">
                <a:latin typeface="Verdana"/>
                <a:cs typeface="Verdana"/>
              </a:rPr>
              <a:t>d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120" dirty="0">
                <a:latin typeface="Verdana"/>
                <a:cs typeface="Verdana"/>
              </a:rPr>
              <a:t>s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-150" dirty="0">
                <a:latin typeface="Verdana"/>
                <a:cs typeface="Verdana"/>
              </a:rPr>
              <a:t>n</a:t>
            </a:r>
            <a:r>
              <a:rPr sz="2950" spc="55" dirty="0">
                <a:latin typeface="Verdana"/>
                <a:cs typeface="Verdana"/>
              </a:rPr>
              <a:t>d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55" dirty="0">
                <a:latin typeface="Verdana"/>
                <a:cs typeface="Verdana"/>
              </a:rPr>
              <a:t>a</a:t>
            </a:r>
            <a:r>
              <a:rPr sz="2950" spc="-145" dirty="0">
                <a:latin typeface="Verdana"/>
                <a:cs typeface="Verdana"/>
              </a:rPr>
              <a:t>u</a:t>
            </a:r>
            <a:r>
              <a:rPr sz="2950" spc="50" dirty="0">
                <a:latin typeface="Verdana"/>
                <a:cs typeface="Verdana"/>
              </a:rPr>
              <a:t>d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114" dirty="0">
                <a:latin typeface="Verdana"/>
                <a:cs typeface="Verdana"/>
              </a:rPr>
              <a:t>o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90" dirty="0">
                <a:latin typeface="Verdana"/>
                <a:cs typeface="Verdana"/>
              </a:rPr>
              <a:t>m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120" dirty="0">
                <a:latin typeface="Verdana"/>
                <a:cs typeface="Verdana"/>
              </a:rPr>
              <a:t>ss</a:t>
            </a:r>
            <a:r>
              <a:rPr sz="2950" spc="-55" dirty="0">
                <a:latin typeface="Verdana"/>
                <a:cs typeface="Verdana"/>
              </a:rPr>
              <a:t>a</a:t>
            </a:r>
            <a:r>
              <a:rPr sz="2950" spc="55" dirty="0">
                <a:latin typeface="Verdana"/>
                <a:cs typeface="Verdana"/>
              </a:rPr>
              <a:t>g</a:t>
            </a:r>
            <a:r>
              <a:rPr sz="2950" spc="85" dirty="0">
                <a:latin typeface="Verdana"/>
                <a:cs typeface="Verdana"/>
              </a:rPr>
              <a:t>e  </a:t>
            </a:r>
            <a:r>
              <a:rPr sz="2950" spc="110" dirty="0">
                <a:latin typeface="Verdana"/>
                <a:cs typeface="Verdana"/>
              </a:rPr>
              <a:t>o</a:t>
            </a:r>
            <a:r>
              <a:rPr sz="2950" spc="-145" dirty="0">
                <a:latin typeface="Verdana"/>
                <a:cs typeface="Verdana"/>
              </a:rPr>
              <a:t>n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30" dirty="0">
                <a:latin typeface="Verdana"/>
                <a:cs typeface="Verdana"/>
              </a:rPr>
              <a:t>w</a:t>
            </a:r>
            <a:r>
              <a:rPr sz="2950" spc="-150" dirty="0">
                <a:latin typeface="Verdana"/>
                <a:cs typeface="Verdana"/>
              </a:rPr>
              <a:t>h</a:t>
            </a:r>
            <a:r>
              <a:rPr sz="2950" spc="-55" dirty="0">
                <a:latin typeface="Verdana"/>
                <a:cs typeface="Verdana"/>
              </a:rPr>
              <a:t>a</a:t>
            </a:r>
            <a:r>
              <a:rPr sz="2950" spc="-85" dirty="0">
                <a:latin typeface="Verdana"/>
                <a:cs typeface="Verdana"/>
              </a:rPr>
              <a:t>t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90" dirty="0">
                <a:latin typeface="Verdana"/>
                <a:cs typeface="Verdana"/>
              </a:rPr>
              <a:t>t</a:t>
            </a:r>
            <a:r>
              <a:rPr sz="2950" spc="-150" dirty="0">
                <a:latin typeface="Verdana"/>
                <a:cs typeface="Verdana"/>
              </a:rPr>
              <a:t>h</a:t>
            </a:r>
            <a:r>
              <a:rPr sz="2950" spc="120" dirty="0">
                <a:latin typeface="Verdana"/>
                <a:cs typeface="Verdana"/>
              </a:rPr>
              <a:t>e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-190" dirty="0">
                <a:latin typeface="Verdana"/>
                <a:cs typeface="Verdana"/>
              </a:rPr>
              <a:t>m</a:t>
            </a:r>
            <a:r>
              <a:rPr sz="2950" spc="-55" dirty="0">
                <a:latin typeface="Verdana"/>
                <a:cs typeface="Verdana"/>
              </a:rPr>
              <a:t>a</a:t>
            </a:r>
            <a:r>
              <a:rPr sz="2950" spc="55" dirty="0">
                <a:latin typeface="Verdana"/>
                <a:cs typeface="Verdana"/>
              </a:rPr>
              <a:t>g</a:t>
            </a:r>
            <a:r>
              <a:rPr sz="2950" spc="120" dirty="0">
                <a:latin typeface="Verdana"/>
                <a:cs typeface="Verdana"/>
              </a:rPr>
              <a:t>e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120" dirty="0">
                <a:latin typeface="Verdana"/>
                <a:cs typeface="Verdana"/>
              </a:rPr>
              <a:t>s</a:t>
            </a:r>
            <a:r>
              <a:rPr sz="2950" spc="-365" dirty="0">
                <a:latin typeface="Verdana"/>
                <a:cs typeface="Verdana"/>
              </a:rPr>
              <a:t>.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195" dirty="0">
                <a:latin typeface="Verdana"/>
                <a:cs typeface="Verdana"/>
              </a:rPr>
              <a:t>M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-90" dirty="0">
                <a:latin typeface="Verdana"/>
                <a:cs typeface="Verdana"/>
              </a:rPr>
              <a:t>D</a:t>
            </a:r>
            <a:r>
              <a:rPr sz="2950" spc="-55" dirty="0">
                <a:latin typeface="Verdana"/>
                <a:cs typeface="Verdana"/>
              </a:rPr>
              <a:t>a</a:t>
            </a:r>
            <a:r>
              <a:rPr sz="2950" spc="-10" dirty="0">
                <a:latin typeface="Verdana"/>
                <a:cs typeface="Verdana"/>
              </a:rPr>
              <a:t>S</a:t>
            </a:r>
            <a:r>
              <a:rPr sz="2950" spc="-655" dirty="0">
                <a:latin typeface="Verdana"/>
                <a:cs typeface="Verdana"/>
              </a:rPr>
              <a:t>_</a:t>
            </a:r>
            <a:r>
              <a:rPr sz="2950" spc="-10" dirty="0">
                <a:latin typeface="Verdana"/>
                <a:cs typeface="Verdana"/>
              </a:rPr>
              <a:t>S</a:t>
            </a:r>
            <a:r>
              <a:rPr sz="2950" spc="-190" dirty="0">
                <a:latin typeface="Verdana"/>
                <a:cs typeface="Verdana"/>
              </a:rPr>
              <a:t>m</a:t>
            </a:r>
            <a:r>
              <a:rPr sz="2950" spc="-55" dirty="0">
                <a:latin typeface="Verdana"/>
                <a:cs typeface="Verdana"/>
              </a:rPr>
              <a:t>a</a:t>
            </a:r>
            <a:r>
              <a:rPr sz="2950" spc="10" dirty="0">
                <a:latin typeface="Verdana"/>
                <a:cs typeface="Verdana"/>
              </a:rPr>
              <a:t>l</a:t>
            </a:r>
            <a:r>
              <a:rPr sz="2950" spc="15" dirty="0">
                <a:latin typeface="Verdana"/>
                <a:cs typeface="Verdana"/>
              </a:rPr>
              <a:t>l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90" dirty="0">
                <a:latin typeface="Verdana"/>
                <a:cs typeface="Verdana"/>
              </a:rPr>
              <a:t>m</a:t>
            </a:r>
            <a:r>
              <a:rPr sz="2950" spc="110" dirty="0">
                <a:latin typeface="Verdana"/>
                <a:cs typeface="Verdana"/>
              </a:rPr>
              <a:t>o</a:t>
            </a:r>
            <a:r>
              <a:rPr sz="2950" spc="50" dirty="0">
                <a:latin typeface="Verdana"/>
                <a:cs typeface="Verdana"/>
              </a:rPr>
              <a:t>d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15" dirty="0">
                <a:latin typeface="Verdana"/>
                <a:cs typeface="Verdana"/>
              </a:rPr>
              <a:t>l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100" dirty="0">
                <a:latin typeface="Verdana"/>
                <a:cs typeface="Verdana"/>
              </a:rPr>
              <a:t>s  </a:t>
            </a:r>
            <a:r>
              <a:rPr sz="2950" spc="35" dirty="0">
                <a:latin typeface="Verdana"/>
                <a:cs typeface="Verdana"/>
              </a:rPr>
              <a:t>used </a:t>
            </a:r>
            <a:r>
              <a:rPr sz="2950" spc="-20" dirty="0">
                <a:latin typeface="Verdana"/>
                <a:cs typeface="Verdana"/>
              </a:rPr>
              <a:t>for </a:t>
            </a:r>
            <a:r>
              <a:rPr sz="2950" spc="-40" dirty="0">
                <a:latin typeface="Verdana"/>
                <a:cs typeface="Verdana"/>
              </a:rPr>
              <a:t>the </a:t>
            </a:r>
            <a:r>
              <a:rPr sz="2950" spc="-5" dirty="0">
                <a:latin typeface="Verdana"/>
                <a:cs typeface="Verdana"/>
              </a:rPr>
              <a:t>depth </a:t>
            </a:r>
            <a:r>
              <a:rPr sz="2950" spc="-50" dirty="0">
                <a:latin typeface="Verdana"/>
                <a:cs typeface="Verdana"/>
              </a:rPr>
              <a:t>estimation </a:t>
            </a:r>
            <a:r>
              <a:rPr sz="2950" spc="10" dirty="0">
                <a:latin typeface="Verdana"/>
                <a:cs typeface="Verdana"/>
              </a:rPr>
              <a:t>due </a:t>
            </a:r>
            <a:r>
              <a:rPr sz="2950" spc="15" dirty="0">
                <a:latin typeface="Verdana"/>
                <a:cs typeface="Verdana"/>
              </a:rPr>
              <a:t>to </a:t>
            </a:r>
            <a:r>
              <a:rPr sz="2950" spc="-35" dirty="0">
                <a:latin typeface="Verdana"/>
                <a:cs typeface="Verdana"/>
              </a:rPr>
              <a:t>its </a:t>
            </a:r>
            <a:r>
              <a:rPr sz="2950" spc="35" dirty="0">
                <a:latin typeface="Verdana"/>
                <a:cs typeface="Verdana"/>
              </a:rPr>
              <a:t>size </a:t>
            </a:r>
            <a:r>
              <a:rPr sz="2950" spc="-1025" dirty="0">
                <a:latin typeface="Verdana"/>
                <a:cs typeface="Verdana"/>
              </a:rPr>
              <a:t> </a:t>
            </a:r>
            <a:r>
              <a:rPr sz="2950" spc="-50" dirty="0">
                <a:latin typeface="Verdana"/>
                <a:cs typeface="Verdana"/>
              </a:rPr>
              <a:t>and</a:t>
            </a:r>
            <a:r>
              <a:rPr sz="2950" spc="-210" dirty="0">
                <a:latin typeface="Verdana"/>
                <a:cs typeface="Verdana"/>
              </a:rPr>
              <a:t> </a:t>
            </a:r>
            <a:r>
              <a:rPr sz="2950" dirty="0">
                <a:latin typeface="Verdana"/>
                <a:cs typeface="Verdana"/>
              </a:rPr>
              <a:t>inference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35" dirty="0">
                <a:latin typeface="Verdana"/>
                <a:cs typeface="Verdana"/>
              </a:rPr>
              <a:t>time.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16556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6949" y="501275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16556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059" y="453574"/>
            <a:ext cx="119634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165569"/>
            <a:ext cx="18288000" cy="10121900"/>
            <a:chOff x="48" y="165569"/>
            <a:chExt cx="18288000" cy="10121900"/>
          </a:xfrm>
        </p:grpSpPr>
        <p:sp>
          <p:nvSpPr>
            <p:cNvPr id="7" name="object 7"/>
            <p:cNvSpPr/>
            <p:nvPr/>
          </p:nvSpPr>
          <p:spPr>
            <a:xfrm>
              <a:off x="3937372" y="16556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" y="1184519"/>
              <a:ext cx="18288000" cy="9102725"/>
            </a:xfrm>
            <a:custGeom>
              <a:avLst/>
              <a:gdLst/>
              <a:ahLst/>
              <a:cxnLst/>
              <a:rect l="l" t="t" r="r" b="b"/>
              <a:pathLst>
                <a:path w="18288000" h="9102725">
                  <a:moveTo>
                    <a:pt x="0" y="0"/>
                  </a:moveTo>
                  <a:lnTo>
                    <a:pt x="18287901" y="0"/>
                  </a:lnTo>
                  <a:lnTo>
                    <a:pt x="18287901" y="9102479"/>
                  </a:lnTo>
                  <a:lnTo>
                    <a:pt x="0" y="9102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053" y="169532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345" y="162388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06" y="169532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615" y="162388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0175" y="1511952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30366" y="501275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5973" y="165569"/>
            <a:ext cx="17952085" cy="6943725"/>
            <a:chOff x="335973" y="165569"/>
            <a:chExt cx="17952085" cy="6943725"/>
          </a:xfrm>
        </p:grpSpPr>
        <p:sp>
          <p:nvSpPr>
            <p:cNvPr id="16" name="object 16"/>
            <p:cNvSpPr/>
            <p:nvPr/>
          </p:nvSpPr>
          <p:spPr>
            <a:xfrm>
              <a:off x="6009344" y="165569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4"/>
                  </a:moveTo>
                  <a:lnTo>
                    <a:pt x="12278655" y="6943724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12278994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7818" y="520010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86181" y="517086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2197" y="1416296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901" y="1511879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973" y="33142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02338" y="501275"/>
            <a:ext cx="143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Verdana"/>
                <a:cs typeface="Verdana"/>
              </a:rPr>
              <a:t>Description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05987" y="4125588"/>
            <a:ext cx="16066135" cy="5573395"/>
            <a:chOff x="905987" y="4125588"/>
            <a:chExt cx="16066135" cy="5573395"/>
          </a:xfrm>
        </p:grpSpPr>
        <p:sp>
          <p:nvSpPr>
            <p:cNvPr id="24" name="object 24"/>
            <p:cNvSpPr/>
            <p:nvPr/>
          </p:nvSpPr>
          <p:spPr>
            <a:xfrm>
              <a:off x="905979" y="4578831"/>
              <a:ext cx="16066135" cy="1010285"/>
            </a:xfrm>
            <a:custGeom>
              <a:avLst/>
              <a:gdLst/>
              <a:ahLst/>
              <a:cxnLst/>
              <a:rect l="l" t="t" r="r" b="b"/>
              <a:pathLst>
                <a:path w="16066135" h="1010285">
                  <a:moveTo>
                    <a:pt x="4816322" y="494525"/>
                  </a:moveTo>
                  <a:lnTo>
                    <a:pt x="4814062" y="447128"/>
                  </a:lnTo>
                  <a:lnTo>
                    <a:pt x="4807432" y="400964"/>
                  </a:lnTo>
                  <a:lnTo>
                    <a:pt x="4796625" y="356222"/>
                  </a:lnTo>
                  <a:lnTo>
                    <a:pt x="4781842" y="313143"/>
                  </a:lnTo>
                  <a:lnTo>
                    <a:pt x="4763287" y="271919"/>
                  </a:lnTo>
                  <a:lnTo>
                    <a:pt x="4741164" y="232778"/>
                  </a:lnTo>
                  <a:lnTo>
                    <a:pt x="4715662" y="195922"/>
                  </a:lnTo>
                  <a:lnTo>
                    <a:pt x="4686986" y="161569"/>
                  </a:lnTo>
                  <a:lnTo>
                    <a:pt x="4655350" y="129933"/>
                  </a:lnTo>
                  <a:lnTo>
                    <a:pt x="4620933" y="101219"/>
                  </a:lnTo>
                  <a:lnTo>
                    <a:pt x="4583963" y="75641"/>
                  </a:lnTo>
                  <a:lnTo>
                    <a:pt x="4544606" y="53416"/>
                  </a:lnTo>
                  <a:lnTo>
                    <a:pt x="4503102" y="34747"/>
                  </a:lnTo>
                  <a:lnTo>
                    <a:pt x="4459617" y="19862"/>
                  </a:lnTo>
                  <a:lnTo>
                    <a:pt x="4414380" y="8966"/>
                  </a:lnTo>
                  <a:lnTo>
                    <a:pt x="4367568" y="2273"/>
                  </a:lnTo>
                  <a:lnTo>
                    <a:pt x="4319397" y="0"/>
                  </a:lnTo>
                  <a:lnTo>
                    <a:pt x="475932" y="0"/>
                  </a:lnTo>
                  <a:lnTo>
                    <a:pt x="475932" y="3479"/>
                  </a:lnTo>
                  <a:lnTo>
                    <a:pt x="426758" y="7810"/>
                  </a:lnTo>
                  <a:lnTo>
                    <a:pt x="379120" y="16725"/>
                  </a:lnTo>
                  <a:lnTo>
                    <a:pt x="333248" y="29997"/>
                  </a:lnTo>
                  <a:lnTo>
                    <a:pt x="289369" y="47396"/>
                  </a:lnTo>
                  <a:lnTo>
                    <a:pt x="247700" y="68694"/>
                  </a:lnTo>
                  <a:lnTo>
                    <a:pt x="208470" y="93649"/>
                  </a:lnTo>
                  <a:lnTo>
                    <a:pt x="171907" y="122059"/>
                  </a:lnTo>
                  <a:lnTo>
                    <a:pt x="138226" y="153670"/>
                  </a:lnTo>
                  <a:lnTo>
                    <a:pt x="107670" y="188264"/>
                  </a:lnTo>
                  <a:lnTo>
                    <a:pt x="80467" y="225602"/>
                  </a:lnTo>
                  <a:lnTo>
                    <a:pt x="56819" y="265455"/>
                  </a:lnTo>
                  <a:lnTo>
                    <a:pt x="36969" y="307606"/>
                  </a:lnTo>
                  <a:lnTo>
                    <a:pt x="21132" y="351815"/>
                  </a:lnTo>
                  <a:lnTo>
                    <a:pt x="9537" y="397865"/>
                  </a:lnTo>
                  <a:lnTo>
                    <a:pt x="2425" y="445503"/>
                  </a:lnTo>
                  <a:lnTo>
                    <a:pt x="0" y="494525"/>
                  </a:lnTo>
                  <a:lnTo>
                    <a:pt x="2463" y="543547"/>
                  </a:lnTo>
                  <a:lnTo>
                    <a:pt x="9690" y="591185"/>
                  </a:lnTo>
                  <a:lnTo>
                    <a:pt x="21424" y="637235"/>
                  </a:lnTo>
                  <a:lnTo>
                    <a:pt x="37452" y="681443"/>
                  </a:lnTo>
                  <a:lnTo>
                    <a:pt x="57518" y="723595"/>
                  </a:lnTo>
                  <a:lnTo>
                    <a:pt x="81381" y="763447"/>
                  </a:lnTo>
                  <a:lnTo>
                    <a:pt x="108800" y="800798"/>
                  </a:lnTo>
                  <a:lnTo>
                    <a:pt x="139547" y="835380"/>
                  </a:lnTo>
                  <a:lnTo>
                    <a:pt x="173355" y="866990"/>
                  </a:lnTo>
                  <a:lnTo>
                    <a:pt x="210007" y="895400"/>
                  </a:lnTo>
                  <a:lnTo>
                    <a:pt x="249250" y="920356"/>
                  </a:lnTo>
                  <a:lnTo>
                    <a:pt x="290842" y="941654"/>
                  </a:lnTo>
                  <a:lnTo>
                    <a:pt x="334543" y="959053"/>
                  </a:lnTo>
                  <a:lnTo>
                    <a:pt x="380123" y="972324"/>
                  </a:lnTo>
                  <a:lnTo>
                    <a:pt x="427329" y="981240"/>
                  </a:lnTo>
                  <a:lnTo>
                    <a:pt x="475932" y="985570"/>
                  </a:lnTo>
                  <a:lnTo>
                    <a:pt x="475932" y="989050"/>
                  </a:lnTo>
                  <a:lnTo>
                    <a:pt x="4319397" y="989050"/>
                  </a:lnTo>
                  <a:lnTo>
                    <a:pt x="4367022" y="986777"/>
                  </a:lnTo>
                  <a:lnTo>
                    <a:pt x="4413415" y="980084"/>
                  </a:lnTo>
                  <a:lnTo>
                    <a:pt x="4458360" y="969187"/>
                  </a:lnTo>
                  <a:lnTo>
                    <a:pt x="4501654" y="954303"/>
                  </a:lnTo>
                  <a:lnTo>
                    <a:pt x="4543069" y="935634"/>
                  </a:lnTo>
                  <a:lnTo>
                    <a:pt x="4582414" y="913409"/>
                  </a:lnTo>
                  <a:lnTo>
                    <a:pt x="4619447" y="887844"/>
                  </a:lnTo>
                  <a:lnTo>
                    <a:pt x="4653966" y="859116"/>
                  </a:lnTo>
                  <a:lnTo>
                    <a:pt x="4685754" y="827481"/>
                  </a:lnTo>
                  <a:lnTo>
                    <a:pt x="4714608" y="793127"/>
                  </a:lnTo>
                  <a:lnTo>
                    <a:pt x="4740313" y="756272"/>
                  </a:lnTo>
                  <a:lnTo>
                    <a:pt x="4762652" y="717130"/>
                  </a:lnTo>
                  <a:lnTo>
                    <a:pt x="4781397" y="675906"/>
                  </a:lnTo>
                  <a:lnTo>
                    <a:pt x="4796358" y="632828"/>
                  </a:lnTo>
                  <a:lnTo>
                    <a:pt x="4807305" y="588086"/>
                  </a:lnTo>
                  <a:lnTo>
                    <a:pt x="4814024" y="541921"/>
                  </a:lnTo>
                  <a:lnTo>
                    <a:pt x="4816322" y="494525"/>
                  </a:lnTo>
                  <a:close/>
                </a:path>
                <a:path w="16066135" h="1010285">
                  <a:moveTo>
                    <a:pt x="16065653" y="515442"/>
                  </a:moveTo>
                  <a:lnTo>
                    <a:pt x="16063392" y="468045"/>
                  </a:lnTo>
                  <a:lnTo>
                    <a:pt x="16056763" y="421881"/>
                  </a:lnTo>
                  <a:lnTo>
                    <a:pt x="16045955" y="377151"/>
                  </a:lnTo>
                  <a:lnTo>
                    <a:pt x="16031172" y="334060"/>
                  </a:lnTo>
                  <a:lnTo>
                    <a:pt x="16012617" y="292849"/>
                  </a:lnTo>
                  <a:lnTo>
                    <a:pt x="15990494" y="253695"/>
                  </a:lnTo>
                  <a:lnTo>
                    <a:pt x="15964992" y="216839"/>
                  </a:lnTo>
                  <a:lnTo>
                    <a:pt x="15936329" y="182486"/>
                  </a:lnTo>
                  <a:lnTo>
                    <a:pt x="15904680" y="150850"/>
                  </a:lnTo>
                  <a:lnTo>
                    <a:pt x="15870276" y="122135"/>
                  </a:lnTo>
                  <a:lnTo>
                    <a:pt x="15833293" y="96558"/>
                  </a:lnTo>
                  <a:lnTo>
                    <a:pt x="15793949" y="74333"/>
                  </a:lnTo>
                  <a:lnTo>
                    <a:pt x="15752433" y="55664"/>
                  </a:lnTo>
                  <a:lnTo>
                    <a:pt x="15708948" y="40779"/>
                  </a:lnTo>
                  <a:lnTo>
                    <a:pt x="15663710" y="29895"/>
                  </a:lnTo>
                  <a:lnTo>
                    <a:pt x="15616898" y="23202"/>
                  </a:lnTo>
                  <a:lnTo>
                    <a:pt x="15568727" y="20916"/>
                  </a:lnTo>
                  <a:lnTo>
                    <a:pt x="11725262" y="20916"/>
                  </a:lnTo>
                  <a:lnTo>
                    <a:pt x="11725262" y="24396"/>
                  </a:lnTo>
                  <a:lnTo>
                    <a:pt x="11676088" y="28727"/>
                  </a:lnTo>
                  <a:lnTo>
                    <a:pt x="11628450" y="37642"/>
                  </a:lnTo>
                  <a:lnTo>
                    <a:pt x="11582578" y="50914"/>
                  </a:lnTo>
                  <a:lnTo>
                    <a:pt x="11538699" y="68313"/>
                  </a:lnTo>
                  <a:lnTo>
                    <a:pt x="11497031" y="89611"/>
                  </a:lnTo>
                  <a:lnTo>
                    <a:pt x="11457800" y="114579"/>
                  </a:lnTo>
                  <a:lnTo>
                    <a:pt x="11421237" y="142976"/>
                  </a:lnTo>
                  <a:lnTo>
                    <a:pt x="11387557" y="174586"/>
                  </a:lnTo>
                  <a:lnTo>
                    <a:pt x="11357013" y="209181"/>
                  </a:lnTo>
                  <a:lnTo>
                    <a:pt x="11329797" y="246519"/>
                  </a:lnTo>
                  <a:lnTo>
                    <a:pt x="11306150" y="286372"/>
                  </a:lnTo>
                  <a:lnTo>
                    <a:pt x="11286300" y="328523"/>
                  </a:lnTo>
                  <a:lnTo>
                    <a:pt x="11270463" y="372745"/>
                  </a:lnTo>
                  <a:lnTo>
                    <a:pt x="11258880" y="418782"/>
                  </a:lnTo>
                  <a:lnTo>
                    <a:pt x="11251756" y="466432"/>
                  </a:lnTo>
                  <a:lnTo>
                    <a:pt x="11249330" y="515442"/>
                  </a:lnTo>
                  <a:lnTo>
                    <a:pt x="11251794" y="564464"/>
                  </a:lnTo>
                  <a:lnTo>
                    <a:pt x="11259020" y="612101"/>
                  </a:lnTo>
                  <a:lnTo>
                    <a:pt x="11270767" y="658152"/>
                  </a:lnTo>
                  <a:lnTo>
                    <a:pt x="11286782" y="702360"/>
                  </a:lnTo>
                  <a:lnTo>
                    <a:pt x="11306848" y="744512"/>
                  </a:lnTo>
                  <a:lnTo>
                    <a:pt x="11330711" y="784377"/>
                  </a:lnTo>
                  <a:lnTo>
                    <a:pt x="11358143" y="821715"/>
                  </a:lnTo>
                  <a:lnTo>
                    <a:pt x="11388877" y="856297"/>
                  </a:lnTo>
                  <a:lnTo>
                    <a:pt x="11422685" y="887907"/>
                  </a:lnTo>
                  <a:lnTo>
                    <a:pt x="11459337" y="916317"/>
                  </a:lnTo>
                  <a:lnTo>
                    <a:pt x="11498580" y="941285"/>
                  </a:lnTo>
                  <a:lnTo>
                    <a:pt x="11540173" y="962571"/>
                  </a:lnTo>
                  <a:lnTo>
                    <a:pt x="11583873" y="979970"/>
                  </a:lnTo>
                  <a:lnTo>
                    <a:pt x="11629454" y="993241"/>
                  </a:lnTo>
                  <a:lnTo>
                    <a:pt x="11676659" y="1002157"/>
                  </a:lnTo>
                  <a:lnTo>
                    <a:pt x="11725262" y="1006487"/>
                  </a:lnTo>
                  <a:lnTo>
                    <a:pt x="11725262" y="1009967"/>
                  </a:lnTo>
                  <a:lnTo>
                    <a:pt x="15568727" y="1009967"/>
                  </a:lnTo>
                  <a:lnTo>
                    <a:pt x="15616352" y="1007694"/>
                  </a:lnTo>
                  <a:lnTo>
                    <a:pt x="15662745" y="1001001"/>
                  </a:lnTo>
                  <a:lnTo>
                    <a:pt x="15707690" y="990104"/>
                  </a:lnTo>
                  <a:lnTo>
                    <a:pt x="15750985" y="975220"/>
                  </a:lnTo>
                  <a:lnTo>
                    <a:pt x="15792412" y="956564"/>
                  </a:lnTo>
                  <a:lnTo>
                    <a:pt x="15831744" y="934339"/>
                  </a:lnTo>
                  <a:lnTo>
                    <a:pt x="15868777" y="908761"/>
                  </a:lnTo>
                  <a:lnTo>
                    <a:pt x="15903296" y="880046"/>
                  </a:lnTo>
                  <a:lnTo>
                    <a:pt x="15935097" y="848398"/>
                  </a:lnTo>
                  <a:lnTo>
                    <a:pt x="15963951" y="814044"/>
                  </a:lnTo>
                  <a:lnTo>
                    <a:pt x="15989643" y="777189"/>
                  </a:lnTo>
                  <a:lnTo>
                    <a:pt x="16011982" y="738047"/>
                  </a:lnTo>
                  <a:lnTo>
                    <a:pt x="16030728" y="696823"/>
                  </a:lnTo>
                  <a:lnTo>
                    <a:pt x="16045688" y="653745"/>
                  </a:lnTo>
                  <a:lnTo>
                    <a:pt x="16056636" y="609015"/>
                  </a:lnTo>
                  <a:lnTo>
                    <a:pt x="16063367" y="562838"/>
                  </a:lnTo>
                  <a:lnTo>
                    <a:pt x="16065653" y="515442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8066" y="4214961"/>
              <a:ext cx="311150" cy="807085"/>
            </a:xfrm>
            <a:custGeom>
              <a:avLst/>
              <a:gdLst/>
              <a:ahLst/>
              <a:cxnLst/>
              <a:rect l="l" t="t" r="r" b="b"/>
              <a:pathLst>
                <a:path w="311150" h="807085">
                  <a:moveTo>
                    <a:pt x="310947" y="806772"/>
                  </a:moveTo>
                  <a:lnTo>
                    <a:pt x="154325" y="738970"/>
                  </a:lnTo>
                  <a:lnTo>
                    <a:pt x="0" y="806772"/>
                  </a:lnTo>
                  <a:lnTo>
                    <a:pt x="0" y="0"/>
                  </a:lnTo>
                  <a:lnTo>
                    <a:pt x="310947" y="0"/>
                  </a:lnTo>
                  <a:lnTo>
                    <a:pt x="310947" y="806772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1708" y="4208728"/>
              <a:ext cx="323850" cy="821690"/>
            </a:xfrm>
            <a:custGeom>
              <a:avLst/>
              <a:gdLst/>
              <a:ahLst/>
              <a:cxnLst/>
              <a:rect l="l" t="t" r="r" b="b"/>
              <a:pathLst>
                <a:path w="323850" h="821689">
                  <a:moveTo>
                    <a:pt x="5311" y="820268"/>
                  </a:moveTo>
                  <a:lnTo>
                    <a:pt x="0" y="818122"/>
                  </a:lnTo>
                  <a:lnTo>
                    <a:pt x="0" y="2839"/>
                  </a:lnTo>
                  <a:lnTo>
                    <a:pt x="2894" y="0"/>
                  </a:lnTo>
                  <a:lnTo>
                    <a:pt x="320781" y="0"/>
                  </a:lnTo>
                  <a:lnTo>
                    <a:pt x="323663" y="2839"/>
                  </a:lnTo>
                  <a:lnTo>
                    <a:pt x="323663" y="6232"/>
                  </a:lnTo>
                  <a:lnTo>
                    <a:pt x="12715" y="6232"/>
                  </a:lnTo>
                  <a:lnTo>
                    <a:pt x="6357" y="12470"/>
                  </a:lnTo>
                  <a:lnTo>
                    <a:pt x="12715" y="12470"/>
                  </a:lnTo>
                  <a:lnTo>
                    <a:pt x="12715" y="803411"/>
                  </a:lnTo>
                  <a:lnTo>
                    <a:pt x="3145" y="807616"/>
                  </a:lnTo>
                  <a:lnTo>
                    <a:pt x="12715" y="813005"/>
                  </a:lnTo>
                  <a:lnTo>
                    <a:pt x="21843" y="813005"/>
                  </a:lnTo>
                  <a:lnTo>
                    <a:pt x="5311" y="820268"/>
                  </a:lnTo>
                  <a:close/>
                </a:path>
                <a:path w="323850" h="821689">
                  <a:moveTo>
                    <a:pt x="12715" y="12470"/>
                  </a:moveTo>
                  <a:lnTo>
                    <a:pt x="6357" y="12470"/>
                  </a:lnTo>
                  <a:lnTo>
                    <a:pt x="12715" y="6232"/>
                  </a:lnTo>
                  <a:lnTo>
                    <a:pt x="12715" y="12470"/>
                  </a:lnTo>
                  <a:close/>
                </a:path>
                <a:path w="323850" h="821689">
                  <a:moveTo>
                    <a:pt x="310947" y="12470"/>
                  </a:moveTo>
                  <a:lnTo>
                    <a:pt x="12715" y="12470"/>
                  </a:lnTo>
                  <a:lnTo>
                    <a:pt x="12715" y="6232"/>
                  </a:lnTo>
                  <a:lnTo>
                    <a:pt x="310947" y="6232"/>
                  </a:lnTo>
                  <a:lnTo>
                    <a:pt x="310947" y="12470"/>
                  </a:lnTo>
                  <a:close/>
                </a:path>
                <a:path w="323850" h="821689">
                  <a:moveTo>
                    <a:pt x="323663" y="811065"/>
                  </a:moveTo>
                  <a:lnTo>
                    <a:pt x="320526" y="807616"/>
                  </a:lnTo>
                  <a:lnTo>
                    <a:pt x="310947" y="803470"/>
                  </a:lnTo>
                  <a:lnTo>
                    <a:pt x="310947" y="6232"/>
                  </a:lnTo>
                  <a:lnTo>
                    <a:pt x="317305" y="12470"/>
                  </a:lnTo>
                  <a:lnTo>
                    <a:pt x="323663" y="12470"/>
                  </a:lnTo>
                  <a:lnTo>
                    <a:pt x="323663" y="811065"/>
                  </a:lnTo>
                  <a:close/>
                </a:path>
                <a:path w="323850" h="821689">
                  <a:moveTo>
                    <a:pt x="323663" y="12470"/>
                  </a:moveTo>
                  <a:lnTo>
                    <a:pt x="317305" y="12470"/>
                  </a:lnTo>
                  <a:lnTo>
                    <a:pt x="310947" y="6232"/>
                  </a:lnTo>
                  <a:lnTo>
                    <a:pt x="323663" y="6232"/>
                  </a:lnTo>
                  <a:lnTo>
                    <a:pt x="323663" y="12470"/>
                  </a:lnTo>
                  <a:close/>
                </a:path>
                <a:path w="323850" h="821689">
                  <a:moveTo>
                    <a:pt x="21843" y="813005"/>
                  </a:moveTo>
                  <a:lnTo>
                    <a:pt x="12715" y="813005"/>
                  </a:lnTo>
                  <a:lnTo>
                    <a:pt x="12715" y="803411"/>
                  </a:lnTo>
                  <a:lnTo>
                    <a:pt x="154804" y="740994"/>
                  </a:lnTo>
                  <a:lnTo>
                    <a:pt x="159478" y="737917"/>
                  </a:lnTo>
                  <a:lnTo>
                    <a:pt x="188790" y="750603"/>
                  </a:lnTo>
                  <a:lnTo>
                    <a:pt x="157473" y="750603"/>
                  </a:lnTo>
                  <a:lnTo>
                    <a:pt x="160705" y="752002"/>
                  </a:lnTo>
                  <a:lnTo>
                    <a:pt x="21843" y="813005"/>
                  </a:lnTo>
                  <a:close/>
                </a:path>
                <a:path w="323850" h="821689">
                  <a:moveTo>
                    <a:pt x="160705" y="752002"/>
                  </a:moveTo>
                  <a:lnTo>
                    <a:pt x="157473" y="750603"/>
                  </a:lnTo>
                  <a:lnTo>
                    <a:pt x="163890" y="750603"/>
                  </a:lnTo>
                  <a:lnTo>
                    <a:pt x="160705" y="752002"/>
                  </a:lnTo>
                  <a:close/>
                </a:path>
                <a:path w="323850" h="821689">
                  <a:moveTo>
                    <a:pt x="310947" y="817039"/>
                  </a:moveTo>
                  <a:lnTo>
                    <a:pt x="160705" y="752002"/>
                  </a:lnTo>
                  <a:lnTo>
                    <a:pt x="163890" y="750603"/>
                  </a:lnTo>
                  <a:lnTo>
                    <a:pt x="188790" y="750603"/>
                  </a:lnTo>
                  <a:lnTo>
                    <a:pt x="310947" y="803470"/>
                  </a:lnTo>
                  <a:lnTo>
                    <a:pt x="310947" y="817039"/>
                  </a:lnTo>
                  <a:close/>
                </a:path>
                <a:path w="323850" h="821689">
                  <a:moveTo>
                    <a:pt x="12715" y="813005"/>
                  </a:moveTo>
                  <a:lnTo>
                    <a:pt x="3145" y="807616"/>
                  </a:lnTo>
                  <a:lnTo>
                    <a:pt x="12715" y="803411"/>
                  </a:lnTo>
                  <a:lnTo>
                    <a:pt x="12715" y="813005"/>
                  </a:lnTo>
                  <a:close/>
                </a:path>
                <a:path w="323850" h="821689">
                  <a:moveTo>
                    <a:pt x="319290" y="818531"/>
                  </a:moveTo>
                  <a:lnTo>
                    <a:pt x="314101" y="818405"/>
                  </a:lnTo>
                  <a:lnTo>
                    <a:pt x="310947" y="817039"/>
                  </a:lnTo>
                  <a:lnTo>
                    <a:pt x="310947" y="803470"/>
                  </a:lnTo>
                  <a:lnTo>
                    <a:pt x="320526" y="807616"/>
                  </a:lnTo>
                  <a:lnTo>
                    <a:pt x="323663" y="811065"/>
                  </a:lnTo>
                  <a:lnTo>
                    <a:pt x="323663" y="811439"/>
                  </a:lnTo>
                  <a:lnTo>
                    <a:pt x="322903" y="815435"/>
                  </a:lnTo>
                  <a:lnTo>
                    <a:pt x="319290" y="818531"/>
                  </a:lnTo>
                  <a:close/>
                </a:path>
                <a:path w="323850" h="821689">
                  <a:moveTo>
                    <a:pt x="323663" y="818531"/>
                  </a:moveTo>
                  <a:lnTo>
                    <a:pt x="319290" y="818531"/>
                  </a:lnTo>
                  <a:lnTo>
                    <a:pt x="322903" y="815435"/>
                  </a:lnTo>
                  <a:lnTo>
                    <a:pt x="323663" y="811439"/>
                  </a:lnTo>
                  <a:lnTo>
                    <a:pt x="323663" y="818531"/>
                  </a:lnTo>
                  <a:close/>
                </a:path>
                <a:path w="323850" h="821689">
                  <a:moveTo>
                    <a:pt x="323663" y="821061"/>
                  </a:moveTo>
                  <a:lnTo>
                    <a:pt x="310947" y="821061"/>
                  </a:lnTo>
                  <a:lnTo>
                    <a:pt x="310947" y="817039"/>
                  </a:lnTo>
                  <a:lnTo>
                    <a:pt x="314101" y="818405"/>
                  </a:lnTo>
                  <a:lnTo>
                    <a:pt x="319290" y="818531"/>
                  </a:lnTo>
                  <a:lnTo>
                    <a:pt x="323663" y="818531"/>
                  </a:lnTo>
                  <a:lnTo>
                    <a:pt x="323663" y="821061"/>
                  </a:lnTo>
                  <a:close/>
                </a:path>
              </a:pathLst>
            </a:custGeom>
            <a:solidFill>
              <a:srgbClr val="20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251196" y="4131821"/>
              <a:ext cx="311150" cy="807085"/>
            </a:xfrm>
            <a:custGeom>
              <a:avLst/>
              <a:gdLst/>
              <a:ahLst/>
              <a:cxnLst/>
              <a:rect l="l" t="t" r="r" b="b"/>
              <a:pathLst>
                <a:path w="311150" h="807085">
                  <a:moveTo>
                    <a:pt x="310947" y="806772"/>
                  </a:moveTo>
                  <a:lnTo>
                    <a:pt x="154325" y="738970"/>
                  </a:lnTo>
                  <a:lnTo>
                    <a:pt x="0" y="806772"/>
                  </a:lnTo>
                  <a:lnTo>
                    <a:pt x="0" y="0"/>
                  </a:lnTo>
                  <a:lnTo>
                    <a:pt x="310947" y="0"/>
                  </a:lnTo>
                  <a:lnTo>
                    <a:pt x="310947" y="806772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244837" y="4125588"/>
              <a:ext cx="323850" cy="821690"/>
            </a:xfrm>
            <a:custGeom>
              <a:avLst/>
              <a:gdLst/>
              <a:ahLst/>
              <a:cxnLst/>
              <a:rect l="l" t="t" r="r" b="b"/>
              <a:pathLst>
                <a:path w="323850" h="821689">
                  <a:moveTo>
                    <a:pt x="5311" y="820268"/>
                  </a:moveTo>
                  <a:lnTo>
                    <a:pt x="0" y="818122"/>
                  </a:lnTo>
                  <a:lnTo>
                    <a:pt x="0" y="2839"/>
                  </a:lnTo>
                  <a:lnTo>
                    <a:pt x="2894" y="0"/>
                  </a:lnTo>
                  <a:lnTo>
                    <a:pt x="320781" y="0"/>
                  </a:lnTo>
                  <a:lnTo>
                    <a:pt x="323663" y="2839"/>
                  </a:lnTo>
                  <a:lnTo>
                    <a:pt x="323663" y="6232"/>
                  </a:lnTo>
                  <a:lnTo>
                    <a:pt x="12715" y="6232"/>
                  </a:lnTo>
                  <a:lnTo>
                    <a:pt x="6357" y="12470"/>
                  </a:lnTo>
                  <a:lnTo>
                    <a:pt x="12715" y="12470"/>
                  </a:lnTo>
                  <a:lnTo>
                    <a:pt x="12715" y="803411"/>
                  </a:lnTo>
                  <a:lnTo>
                    <a:pt x="3145" y="807616"/>
                  </a:lnTo>
                  <a:lnTo>
                    <a:pt x="12715" y="813005"/>
                  </a:lnTo>
                  <a:lnTo>
                    <a:pt x="21843" y="813005"/>
                  </a:lnTo>
                  <a:lnTo>
                    <a:pt x="5311" y="820268"/>
                  </a:lnTo>
                  <a:close/>
                </a:path>
                <a:path w="323850" h="821689">
                  <a:moveTo>
                    <a:pt x="12715" y="12470"/>
                  </a:moveTo>
                  <a:lnTo>
                    <a:pt x="6357" y="12470"/>
                  </a:lnTo>
                  <a:lnTo>
                    <a:pt x="12715" y="6232"/>
                  </a:lnTo>
                  <a:lnTo>
                    <a:pt x="12715" y="12470"/>
                  </a:lnTo>
                  <a:close/>
                </a:path>
                <a:path w="323850" h="821689">
                  <a:moveTo>
                    <a:pt x="310947" y="12470"/>
                  </a:moveTo>
                  <a:lnTo>
                    <a:pt x="12715" y="12470"/>
                  </a:lnTo>
                  <a:lnTo>
                    <a:pt x="12715" y="6232"/>
                  </a:lnTo>
                  <a:lnTo>
                    <a:pt x="310947" y="6232"/>
                  </a:lnTo>
                  <a:lnTo>
                    <a:pt x="310947" y="12470"/>
                  </a:lnTo>
                  <a:close/>
                </a:path>
                <a:path w="323850" h="821689">
                  <a:moveTo>
                    <a:pt x="323663" y="811065"/>
                  </a:moveTo>
                  <a:lnTo>
                    <a:pt x="320526" y="807616"/>
                  </a:lnTo>
                  <a:lnTo>
                    <a:pt x="310947" y="803470"/>
                  </a:lnTo>
                  <a:lnTo>
                    <a:pt x="310947" y="6232"/>
                  </a:lnTo>
                  <a:lnTo>
                    <a:pt x="317305" y="12470"/>
                  </a:lnTo>
                  <a:lnTo>
                    <a:pt x="323663" y="12470"/>
                  </a:lnTo>
                  <a:lnTo>
                    <a:pt x="323663" y="811065"/>
                  </a:lnTo>
                  <a:close/>
                </a:path>
                <a:path w="323850" h="821689">
                  <a:moveTo>
                    <a:pt x="323663" y="12470"/>
                  </a:moveTo>
                  <a:lnTo>
                    <a:pt x="317305" y="12470"/>
                  </a:lnTo>
                  <a:lnTo>
                    <a:pt x="310947" y="6232"/>
                  </a:lnTo>
                  <a:lnTo>
                    <a:pt x="323663" y="6232"/>
                  </a:lnTo>
                  <a:lnTo>
                    <a:pt x="323663" y="12470"/>
                  </a:lnTo>
                  <a:close/>
                </a:path>
                <a:path w="323850" h="821689">
                  <a:moveTo>
                    <a:pt x="21843" y="813005"/>
                  </a:moveTo>
                  <a:lnTo>
                    <a:pt x="12715" y="813005"/>
                  </a:lnTo>
                  <a:lnTo>
                    <a:pt x="12715" y="803411"/>
                  </a:lnTo>
                  <a:lnTo>
                    <a:pt x="154804" y="740994"/>
                  </a:lnTo>
                  <a:lnTo>
                    <a:pt x="159478" y="737917"/>
                  </a:lnTo>
                  <a:lnTo>
                    <a:pt x="188790" y="750603"/>
                  </a:lnTo>
                  <a:lnTo>
                    <a:pt x="157473" y="750603"/>
                  </a:lnTo>
                  <a:lnTo>
                    <a:pt x="160705" y="752002"/>
                  </a:lnTo>
                  <a:lnTo>
                    <a:pt x="21843" y="813005"/>
                  </a:lnTo>
                  <a:close/>
                </a:path>
                <a:path w="323850" h="821689">
                  <a:moveTo>
                    <a:pt x="160705" y="752002"/>
                  </a:moveTo>
                  <a:lnTo>
                    <a:pt x="157473" y="750603"/>
                  </a:lnTo>
                  <a:lnTo>
                    <a:pt x="163890" y="750603"/>
                  </a:lnTo>
                  <a:lnTo>
                    <a:pt x="160705" y="752002"/>
                  </a:lnTo>
                  <a:close/>
                </a:path>
                <a:path w="323850" h="821689">
                  <a:moveTo>
                    <a:pt x="310947" y="817039"/>
                  </a:moveTo>
                  <a:lnTo>
                    <a:pt x="160705" y="752002"/>
                  </a:lnTo>
                  <a:lnTo>
                    <a:pt x="163890" y="750603"/>
                  </a:lnTo>
                  <a:lnTo>
                    <a:pt x="188790" y="750603"/>
                  </a:lnTo>
                  <a:lnTo>
                    <a:pt x="310947" y="803470"/>
                  </a:lnTo>
                  <a:lnTo>
                    <a:pt x="310947" y="817039"/>
                  </a:lnTo>
                  <a:close/>
                </a:path>
                <a:path w="323850" h="821689">
                  <a:moveTo>
                    <a:pt x="12715" y="813005"/>
                  </a:moveTo>
                  <a:lnTo>
                    <a:pt x="3145" y="807616"/>
                  </a:lnTo>
                  <a:lnTo>
                    <a:pt x="12715" y="803411"/>
                  </a:lnTo>
                  <a:lnTo>
                    <a:pt x="12715" y="813005"/>
                  </a:lnTo>
                  <a:close/>
                </a:path>
                <a:path w="323850" h="821689">
                  <a:moveTo>
                    <a:pt x="319290" y="818531"/>
                  </a:moveTo>
                  <a:lnTo>
                    <a:pt x="314101" y="818405"/>
                  </a:lnTo>
                  <a:lnTo>
                    <a:pt x="310947" y="817039"/>
                  </a:lnTo>
                  <a:lnTo>
                    <a:pt x="310947" y="803470"/>
                  </a:lnTo>
                  <a:lnTo>
                    <a:pt x="320526" y="807616"/>
                  </a:lnTo>
                  <a:lnTo>
                    <a:pt x="323663" y="811065"/>
                  </a:lnTo>
                  <a:lnTo>
                    <a:pt x="323663" y="811439"/>
                  </a:lnTo>
                  <a:lnTo>
                    <a:pt x="322903" y="815435"/>
                  </a:lnTo>
                  <a:lnTo>
                    <a:pt x="319290" y="818531"/>
                  </a:lnTo>
                  <a:close/>
                </a:path>
                <a:path w="323850" h="821689">
                  <a:moveTo>
                    <a:pt x="323663" y="818531"/>
                  </a:moveTo>
                  <a:lnTo>
                    <a:pt x="319290" y="818531"/>
                  </a:lnTo>
                  <a:lnTo>
                    <a:pt x="322903" y="815435"/>
                  </a:lnTo>
                  <a:lnTo>
                    <a:pt x="323663" y="811439"/>
                  </a:lnTo>
                  <a:lnTo>
                    <a:pt x="323663" y="818531"/>
                  </a:lnTo>
                  <a:close/>
                </a:path>
                <a:path w="323850" h="821689">
                  <a:moveTo>
                    <a:pt x="323663" y="821061"/>
                  </a:moveTo>
                  <a:lnTo>
                    <a:pt x="310947" y="821061"/>
                  </a:lnTo>
                  <a:lnTo>
                    <a:pt x="310947" y="817039"/>
                  </a:lnTo>
                  <a:lnTo>
                    <a:pt x="314101" y="818405"/>
                  </a:lnTo>
                  <a:lnTo>
                    <a:pt x="319290" y="818531"/>
                  </a:lnTo>
                  <a:lnTo>
                    <a:pt x="323663" y="818531"/>
                  </a:lnTo>
                  <a:lnTo>
                    <a:pt x="323663" y="821061"/>
                  </a:lnTo>
                  <a:close/>
                </a:path>
              </a:pathLst>
            </a:custGeom>
            <a:solidFill>
              <a:srgbClr val="20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6603" y="4803112"/>
              <a:ext cx="5838824" cy="489584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3318134" y="4538952"/>
            <a:ext cx="26936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0085">
              <a:lnSpc>
                <a:spcPct val="108300"/>
              </a:lnSpc>
              <a:spcBef>
                <a:spcPts val="100"/>
              </a:spcBef>
            </a:pPr>
            <a:r>
              <a:rPr sz="3000" b="1" spc="65" dirty="0">
                <a:latin typeface="Tahoma"/>
                <a:cs typeface="Tahoma"/>
              </a:rPr>
              <a:t>Object </a:t>
            </a:r>
            <a:r>
              <a:rPr sz="3000" b="1" spc="70" dirty="0">
                <a:latin typeface="Tahoma"/>
                <a:cs typeface="Tahoma"/>
              </a:rPr>
              <a:t> </a:t>
            </a:r>
            <a:r>
              <a:rPr sz="3000" b="1" spc="330" dirty="0">
                <a:latin typeface="Tahoma"/>
                <a:cs typeface="Tahoma"/>
              </a:rPr>
              <a:t>C</a:t>
            </a:r>
            <a:r>
              <a:rPr sz="3000" b="1" spc="45" dirty="0">
                <a:latin typeface="Tahoma"/>
                <a:cs typeface="Tahoma"/>
              </a:rPr>
              <a:t>l</a:t>
            </a:r>
            <a:r>
              <a:rPr sz="3000" b="1" spc="5" dirty="0">
                <a:latin typeface="Tahoma"/>
                <a:cs typeface="Tahoma"/>
              </a:rPr>
              <a:t>a</a:t>
            </a:r>
            <a:r>
              <a:rPr sz="3000" b="1" spc="220" dirty="0">
                <a:latin typeface="Tahoma"/>
                <a:cs typeface="Tahoma"/>
              </a:rPr>
              <a:t>ss</a:t>
            </a:r>
            <a:r>
              <a:rPr sz="3000" b="1" spc="-75" dirty="0">
                <a:latin typeface="Tahoma"/>
                <a:cs typeface="Tahoma"/>
              </a:rPr>
              <a:t>i</a:t>
            </a:r>
            <a:r>
              <a:rPr sz="3000" b="1" spc="-15" dirty="0">
                <a:latin typeface="Tahoma"/>
                <a:cs typeface="Tahoma"/>
              </a:rPr>
              <a:t>f</a:t>
            </a:r>
            <a:r>
              <a:rPr sz="3000" b="1" spc="-75" dirty="0">
                <a:latin typeface="Tahoma"/>
                <a:cs typeface="Tahoma"/>
              </a:rPr>
              <a:t>i</a:t>
            </a:r>
            <a:r>
              <a:rPr sz="3000" b="1" spc="315" dirty="0">
                <a:latin typeface="Tahoma"/>
                <a:cs typeface="Tahoma"/>
              </a:rPr>
              <a:t>c</a:t>
            </a:r>
            <a:r>
              <a:rPr sz="3000" b="1" spc="5" dirty="0">
                <a:latin typeface="Tahoma"/>
                <a:cs typeface="Tahoma"/>
              </a:rPr>
              <a:t>a</a:t>
            </a:r>
            <a:r>
              <a:rPr sz="3000" b="1" spc="-55" dirty="0">
                <a:latin typeface="Tahoma"/>
                <a:cs typeface="Tahoma"/>
              </a:rPr>
              <a:t>t</a:t>
            </a:r>
            <a:r>
              <a:rPr sz="3000" b="1" spc="-75" dirty="0">
                <a:latin typeface="Tahoma"/>
                <a:cs typeface="Tahoma"/>
              </a:rPr>
              <a:t>i</a:t>
            </a:r>
            <a:r>
              <a:rPr sz="3000" b="1" spc="125" dirty="0">
                <a:latin typeface="Tahoma"/>
                <a:cs typeface="Tahoma"/>
              </a:rPr>
              <a:t>o</a:t>
            </a:r>
            <a:r>
              <a:rPr sz="3000" b="1" spc="-50" dirty="0">
                <a:latin typeface="Tahoma"/>
                <a:cs typeface="Tahoma"/>
              </a:rPr>
              <a:t>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8685" y="5839390"/>
            <a:ext cx="4018279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sz="2600" spc="-11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0" dirty="0">
                <a:latin typeface="Verdana"/>
                <a:cs typeface="Verdana"/>
              </a:rPr>
              <a:t>h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60" dirty="0">
                <a:latin typeface="Verdana"/>
                <a:cs typeface="Verdana"/>
              </a:rPr>
              <a:t>e 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0" dirty="0">
                <a:latin typeface="Verdana"/>
                <a:cs typeface="Verdana"/>
              </a:rPr>
              <a:t>h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25" dirty="0">
                <a:latin typeface="Verdana"/>
                <a:cs typeface="Verdana"/>
              </a:rPr>
              <a:t>p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f  </a:t>
            </a:r>
            <a:r>
              <a:rPr sz="2600" spc="140" dirty="0">
                <a:latin typeface="Verdana"/>
                <a:cs typeface="Verdana"/>
              </a:rPr>
              <a:t>M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10" dirty="0">
                <a:latin typeface="Verdana"/>
                <a:cs typeface="Verdana"/>
              </a:rPr>
              <a:t>D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35" dirty="0">
                <a:latin typeface="Verdana"/>
                <a:cs typeface="Verdana"/>
              </a:rPr>
              <a:t>S</a:t>
            </a:r>
            <a:r>
              <a:rPr sz="2600" spc="-590" dirty="0">
                <a:latin typeface="Verdana"/>
                <a:cs typeface="Verdana"/>
              </a:rPr>
              <a:t>_</a:t>
            </a:r>
            <a:r>
              <a:rPr sz="2600" spc="-35" dirty="0">
                <a:latin typeface="Verdana"/>
                <a:cs typeface="Verdana"/>
              </a:rPr>
              <a:t>S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5" dirty="0">
                <a:latin typeface="Verdana"/>
                <a:cs typeface="Verdana"/>
              </a:rPr>
              <a:t>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330" dirty="0">
                <a:latin typeface="Verdana"/>
                <a:cs typeface="Verdana"/>
              </a:rPr>
              <a:t>.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4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70" dirty="0">
                <a:latin typeface="Verdana"/>
                <a:cs typeface="Verdana"/>
              </a:rPr>
              <a:t>s 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5" dirty="0">
                <a:latin typeface="Verdana"/>
                <a:cs typeface="Verdana"/>
              </a:rPr>
              <a:t>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80" dirty="0">
                <a:latin typeface="Verdana"/>
                <a:cs typeface="Verdana"/>
              </a:rPr>
              <a:t>t  </a:t>
            </a:r>
            <a:r>
              <a:rPr sz="2600" spc="-20" dirty="0">
                <a:latin typeface="Verdana"/>
                <a:cs typeface="Verdana"/>
              </a:rPr>
              <a:t>inference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speed.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551492" y="6053702"/>
            <a:ext cx="3669665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sz="2600" spc="-5" dirty="0">
                <a:latin typeface="Verdana"/>
                <a:cs typeface="Verdana"/>
              </a:rPr>
              <a:t>The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object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40" dirty="0">
                <a:latin typeface="Verdana"/>
                <a:cs typeface="Verdana"/>
              </a:rPr>
              <a:t>detected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is </a:t>
            </a:r>
            <a:r>
              <a:rPr sz="2600" spc="-894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classified </a:t>
            </a:r>
            <a:r>
              <a:rPr sz="2600" spc="-65" dirty="0">
                <a:latin typeface="Verdana"/>
                <a:cs typeface="Verdana"/>
              </a:rPr>
              <a:t>using 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95" dirty="0">
                <a:latin typeface="Verdana"/>
                <a:cs typeface="Verdana"/>
              </a:rPr>
              <a:t>v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5" dirty="0">
                <a:latin typeface="Verdana"/>
                <a:cs typeface="Verdana"/>
              </a:rPr>
              <a:t>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5" dirty="0">
                <a:latin typeface="Verdana"/>
                <a:cs typeface="Verdana"/>
              </a:rPr>
              <a:t>l  </a:t>
            </a:r>
            <a:r>
              <a:rPr sz="2600" spc="-70" dirty="0">
                <a:latin typeface="Verdana"/>
                <a:cs typeface="Verdana"/>
              </a:rPr>
              <a:t>networks.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58145" y="1361184"/>
            <a:ext cx="4279900" cy="39027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099820">
              <a:lnSpc>
                <a:spcPct val="100000"/>
              </a:lnSpc>
              <a:spcBef>
                <a:spcPts val="840"/>
              </a:spcBef>
            </a:pPr>
            <a:r>
              <a:rPr sz="2500" spc="65" dirty="0">
                <a:solidFill>
                  <a:srgbClr val="48494E"/>
                </a:solidFill>
                <a:latin typeface="Verdana"/>
                <a:cs typeface="Verdana"/>
              </a:rPr>
              <a:t>Models</a:t>
            </a:r>
            <a:endParaRPr sz="2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680"/>
              </a:spcBef>
            </a:pPr>
            <a:r>
              <a:rPr sz="9000" b="1" spc="254" dirty="0">
                <a:latin typeface="Tahoma"/>
                <a:cs typeface="Tahoma"/>
              </a:rPr>
              <a:t>Models</a:t>
            </a:r>
            <a:endParaRPr sz="9000">
              <a:latin typeface="Tahoma"/>
              <a:cs typeface="Tahoma"/>
            </a:endParaRPr>
          </a:p>
          <a:p>
            <a:pPr marL="67945" algn="ctr">
              <a:lnSpc>
                <a:spcPct val="100000"/>
              </a:lnSpc>
              <a:spcBef>
                <a:spcPts val="9705"/>
              </a:spcBef>
            </a:pPr>
            <a:r>
              <a:rPr sz="3000" b="1" spc="5" dirty="0">
                <a:latin typeface="Tahoma"/>
                <a:cs typeface="Tahoma"/>
              </a:rPr>
              <a:t>Depth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Estimation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7" name="object 7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5973" y="97512"/>
            <a:ext cx="17952085" cy="6943725"/>
            <a:chOff x="335973" y="97512"/>
            <a:chExt cx="17952085" cy="6943725"/>
          </a:xfrm>
        </p:grpSpPr>
        <p:sp>
          <p:nvSpPr>
            <p:cNvPr id="16" name="object 16"/>
            <p:cNvSpPr/>
            <p:nvPr/>
          </p:nvSpPr>
          <p:spPr>
            <a:xfrm>
              <a:off x="6009344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7818" y="45195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86181" y="44902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2197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02338" y="433216"/>
            <a:ext cx="143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Verdana"/>
                <a:cs typeface="Verdana"/>
              </a:rPr>
              <a:t>Description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5594" y="1387583"/>
            <a:ext cx="44932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5" dirty="0">
                <a:solidFill>
                  <a:srgbClr val="48494E"/>
                </a:solidFill>
                <a:latin typeface="Verdana"/>
                <a:cs typeface="Verdana"/>
              </a:rPr>
              <a:t>D</a:t>
            </a:r>
            <a:r>
              <a:rPr sz="2500" spc="-120" dirty="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20" dirty="0">
                <a:solidFill>
                  <a:srgbClr val="48494E"/>
                </a:solidFill>
                <a:latin typeface="Verdana"/>
                <a:cs typeface="Verdana"/>
              </a:rPr>
              <a:t>g</a:t>
            </a:r>
            <a:r>
              <a:rPr sz="2500" spc="-165" dirty="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48494E"/>
                </a:solidFill>
                <a:latin typeface="Verdana"/>
                <a:cs typeface="Verdana"/>
              </a:rPr>
              <a:t>mm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-90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-120" dirty="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sz="2500" spc="200" dirty="0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165" dirty="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20" dirty="0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r>
              <a:rPr sz="2500" spc="-165" dirty="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85" dirty="0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150" dirty="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sz="2500" spc="-90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-90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-120" dirty="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sz="2500" spc="-145" dirty="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9400" y="3191331"/>
            <a:ext cx="15942310" cy="6718300"/>
            <a:chOff x="439400" y="3191331"/>
            <a:chExt cx="15942310" cy="671830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3912" y="4316413"/>
              <a:ext cx="819149" cy="7334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400" y="6068277"/>
              <a:ext cx="2124074" cy="21240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5850" y="5776354"/>
              <a:ext cx="1895474" cy="189547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39344" y="4792221"/>
              <a:ext cx="880744" cy="1270635"/>
            </a:xfrm>
            <a:custGeom>
              <a:avLst/>
              <a:gdLst/>
              <a:ahLst/>
              <a:cxnLst/>
              <a:rect l="l" t="t" r="r" b="b"/>
              <a:pathLst>
                <a:path w="880744" h="1270635">
                  <a:moveTo>
                    <a:pt x="0" y="1270362"/>
                  </a:moveTo>
                  <a:lnTo>
                    <a:pt x="880192" y="0"/>
                  </a:lnTo>
                </a:path>
              </a:pathLst>
            </a:custGeom>
            <a:ln w="47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3782" y="4680300"/>
              <a:ext cx="165073" cy="1666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08291" y="4706759"/>
              <a:ext cx="2303145" cy="1016635"/>
            </a:xfrm>
            <a:custGeom>
              <a:avLst/>
              <a:gdLst/>
              <a:ahLst/>
              <a:cxnLst/>
              <a:rect l="l" t="t" r="r" b="b"/>
              <a:pathLst>
                <a:path w="2303145" h="1016635">
                  <a:moveTo>
                    <a:pt x="0" y="0"/>
                  </a:moveTo>
                  <a:lnTo>
                    <a:pt x="2302764" y="1016508"/>
                  </a:lnTo>
                </a:path>
              </a:pathLst>
            </a:custGeom>
            <a:ln w="4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9287" y="5638910"/>
              <a:ext cx="163584" cy="1783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5378" y="3191331"/>
              <a:ext cx="2447924" cy="30098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2440" y="3351432"/>
              <a:ext cx="5029199" cy="13334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0677" y="5589756"/>
              <a:ext cx="2295524" cy="22955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26722" y="8193754"/>
              <a:ext cx="2114549" cy="14096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03854" y="8832846"/>
              <a:ext cx="1076324" cy="107632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376909" y="4800918"/>
              <a:ext cx="1506855" cy="1921510"/>
            </a:xfrm>
            <a:custGeom>
              <a:avLst/>
              <a:gdLst/>
              <a:ahLst/>
              <a:cxnLst/>
              <a:rect l="l" t="t" r="r" b="b"/>
              <a:pathLst>
                <a:path w="1506854" h="1921509">
                  <a:moveTo>
                    <a:pt x="0" y="1920925"/>
                  </a:moveTo>
                  <a:lnTo>
                    <a:pt x="1506233" y="0"/>
                  </a:lnTo>
                </a:path>
              </a:pathLst>
            </a:custGeom>
            <a:ln w="47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10469" y="4692875"/>
              <a:ext cx="162529" cy="16656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417799" y="4096777"/>
              <a:ext cx="828040" cy="599440"/>
            </a:xfrm>
            <a:custGeom>
              <a:avLst/>
              <a:gdLst/>
              <a:ahLst/>
              <a:cxnLst/>
              <a:rect l="l" t="t" r="r" b="b"/>
              <a:pathLst>
                <a:path w="828040" h="599439">
                  <a:moveTo>
                    <a:pt x="0" y="599325"/>
                  </a:moveTo>
                  <a:lnTo>
                    <a:pt x="827593" y="0"/>
                  </a:lnTo>
                </a:path>
              </a:pathLst>
            </a:custGeom>
            <a:ln w="476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89331" y="4008148"/>
              <a:ext cx="166542" cy="16330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3868004" y="4687209"/>
              <a:ext cx="0" cy="774065"/>
            </a:xfrm>
            <a:custGeom>
              <a:avLst/>
              <a:gdLst/>
              <a:ahLst/>
              <a:cxnLst/>
              <a:rect l="l" t="t" r="r" b="b"/>
              <a:pathLst>
                <a:path h="774064">
                  <a:moveTo>
                    <a:pt x="0" y="0"/>
                  </a:moveTo>
                  <a:lnTo>
                    <a:pt x="0" y="773666"/>
                  </a:lnTo>
                </a:path>
              </a:pathLst>
            </a:custGeom>
            <a:ln w="47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72710" y="5448958"/>
              <a:ext cx="190586" cy="14321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987594" y="6737176"/>
              <a:ext cx="1733550" cy="1375410"/>
            </a:xfrm>
            <a:custGeom>
              <a:avLst/>
              <a:gdLst/>
              <a:ahLst/>
              <a:cxnLst/>
              <a:rect l="l" t="t" r="r" b="b"/>
              <a:pathLst>
                <a:path w="1733550" h="1375409">
                  <a:moveTo>
                    <a:pt x="1732959" y="0"/>
                  </a:moveTo>
                  <a:lnTo>
                    <a:pt x="0" y="1375206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79843" y="8040013"/>
              <a:ext cx="166643" cy="16279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559088" y="7703209"/>
              <a:ext cx="4267835" cy="1195070"/>
            </a:xfrm>
            <a:custGeom>
              <a:avLst/>
              <a:gdLst/>
              <a:ahLst/>
              <a:cxnLst/>
              <a:rect l="l" t="t" r="r" b="b"/>
              <a:pathLst>
                <a:path w="4267834" h="1195070">
                  <a:moveTo>
                    <a:pt x="4267539" y="1194849"/>
                  </a:moveTo>
                  <a:lnTo>
                    <a:pt x="0" y="0"/>
                  </a:lnTo>
                </a:path>
              </a:pathLst>
            </a:custGeom>
            <a:ln w="4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32133" y="7607402"/>
              <a:ext cx="158559" cy="18519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777341" y="7667459"/>
              <a:ext cx="1654175" cy="1609725"/>
            </a:xfrm>
            <a:custGeom>
              <a:avLst/>
              <a:gdLst/>
              <a:ahLst/>
              <a:cxnLst/>
              <a:rect l="l" t="t" r="r" b="b"/>
              <a:pathLst>
                <a:path w="1654175" h="1609725">
                  <a:moveTo>
                    <a:pt x="1654015" y="0"/>
                  </a:moveTo>
                  <a:lnTo>
                    <a:pt x="0" y="1609289"/>
                  </a:lnTo>
                </a:path>
              </a:pathLst>
            </a:custGeom>
            <a:ln w="47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76902" y="9210052"/>
              <a:ext cx="165519" cy="16506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593282" y="8291169"/>
              <a:ext cx="1010919" cy="1080135"/>
            </a:xfrm>
            <a:custGeom>
              <a:avLst/>
              <a:gdLst/>
              <a:ahLst/>
              <a:cxnLst/>
              <a:rect l="l" t="t" r="r" b="b"/>
              <a:pathLst>
                <a:path w="1010919" h="1080134">
                  <a:moveTo>
                    <a:pt x="1010547" y="1079928"/>
                  </a:moveTo>
                  <a:lnTo>
                    <a:pt x="0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6403" y="8189271"/>
              <a:ext cx="164704" cy="16581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844285" y="2015118"/>
            <a:ext cx="9879965" cy="992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350" b="1" spc="-30" dirty="0">
                <a:latin typeface="Tahoma"/>
                <a:cs typeface="Tahoma"/>
              </a:rPr>
              <a:t>Diagramatic</a:t>
            </a:r>
            <a:r>
              <a:rPr sz="6350" b="1" spc="-254" dirty="0">
                <a:latin typeface="Tahoma"/>
                <a:cs typeface="Tahoma"/>
              </a:rPr>
              <a:t> </a:t>
            </a:r>
            <a:r>
              <a:rPr sz="6350" b="1" spc="80" dirty="0">
                <a:latin typeface="Tahoma"/>
                <a:cs typeface="Tahoma"/>
              </a:rPr>
              <a:t>Description</a:t>
            </a:r>
            <a:endParaRPr sz="6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6949" y="433213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059" y="385511"/>
            <a:ext cx="119634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97509"/>
            <a:ext cx="18288000" cy="10191750"/>
            <a:chOff x="48" y="97509"/>
            <a:chExt cx="18288000" cy="10191750"/>
          </a:xfrm>
        </p:grpSpPr>
        <p:sp>
          <p:nvSpPr>
            <p:cNvPr id="7" name="object 7"/>
            <p:cNvSpPr/>
            <p:nvPr/>
          </p:nvSpPr>
          <p:spPr>
            <a:xfrm>
              <a:off x="3937372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053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34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06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61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30366" y="433213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5973" y="97509"/>
            <a:ext cx="17952085" cy="6943725"/>
            <a:chOff x="335973" y="97509"/>
            <a:chExt cx="17952085" cy="6943725"/>
          </a:xfrm>
        </p:grpSpPr>
        <p:sp>
          <p:nvSpPr>
            <p:cNvPr id="16" name="object 16"/>
            <p:cNvSpPr/>
            <p:nvPr/>
          </p:nvSpPr>
          <p:spPr>
            <a:xfrm>
              <a:off x="6009344" y="97509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4"/>
                  </a:moveTo>
                  <a:lnTo>
                    <a:pt x="12278655" y="6943724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12278994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7818" y="451949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2197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973" y="26336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502338" y="433213"/>
            <a:ext cx="143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Verdana"/>
                <a:cs typeface="Verdana"/>
              </a:rPr>
              <a:t>Description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2239" y="449026"/>
            <a:ext cx="16972915" cy="8274684"/>
            <a:chOff x="282239" y="449026"/>
            <a:chExt cx="16972915" cy="8274684"/>
          </a:xfrm>
        </p:grpSpPr>
        <p:sp>
          <p:nvSpPr>
            <p:cNvPr id="23" name="object 23"/>
            <p:cNvSpPr/>
            <p:nvPr/>
          </p:nvSpPr>
          <p:spPr>
            <a:xfrm>
              <a:off x="10786180" y="449026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0894" y="3773188"/>
              <a:ext cx="6543674" cy="489584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239" y="3925201"/>
              <a:ext cx="118837" cy="1188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239" y="4393124"/>
              <a:ext cx="118837" cy="11883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239" y="5328969"/>
              <a:ext cx="118837" cy="11883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239" y="6264815"/>
              <a:ext cx="118837" cy="1188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239" y="7200660"/>
              <a:ext cx="118837" cy="11883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239" y="8604429"/>
              <a:ext cx="118837" cy="11883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59669" y="1323937"/>
            <a:ext cx="7578725" cy="800671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R="438784" algn="ctr">
              <a:lnSpc>
                <a:spcPct val="100000"/>
              </a:lnSpc>
              <a:spcBef>
                <a:spcPts val="600"/>
              </a:spcBef>
            </a:pPr>
            <a:r>
              <a:rPr sz="2500" spc="204" dirty="0">
                <a:solidFill>
                  <a:srgbClr val="48494E"/>
                </a:solidFill>
                <a:latin typeface="Verdana"/>
                <a:cs typeface="Verdana"/>
              </a:rPr>
              <a:t>W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sz="2500" spc="-165" dirty="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sz="2500" spc="-100" dirty="0">
                <a:solidFill>
                  <a:srgbClr val="48494E"/>
                </a:solidFill>
                <a:latin typeface="Verdana"/>
                <a:cs typeface="Verdana"/>
              </a:rPr>
              <a:t>k</a:t>
            </a:r>
            <a:r>
              <a:rPr sz="2500" spc="-120" dirty="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sz="2500" spc="-150" dirty="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sz="2500" spc="25" dirty="0">
                <a:solidFill>
                  <a:srgbClr val="48494E"/>
                </a:solidFill>
                <a:latin typeface="Verdana"/>
                <a:cs typeface="Verdana"/>
              </a:rPr>
              <a:t>g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sz="2500" dirty="0">
                <a:solidFill>
                  <a:srgbClr val="48494E"/>
                </a:solidFill>
                <a:latin typeface="Verdana"/>
                <a:cs typeface="Verdana"/>
              </a:rPr>
              <a:t>f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-145" dirty="0">
                <a:solidFill>
                  <a:srgbClr val="48494E"/>
                </a:solidFill>
                <a:latin typeface="Verdana"/>
                <a:cs typeface="Verdana"/>
              </a:rPr>
              <a:t>h</a:t>
            </a:r>
            <a:r>
              <a:rPr sz="2500" spc="80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sz="2500" spc="-5" dirty="0">
                <a:solidFill>
                  <a:srgbClr val="48494E"/>
                </a:solidFill>
                <a:latin typeface="Verdana"/>
                <a:cs typeface="Verdana"/>
              </a:rPr>
              <a:t>f</a:t>
            </a:r>
            <a:r>
              <a:rPr sz="2500" spc="-90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-5" dirty="0">
                <a:solidFill>
                  <a:srgbClr val="48494E"/>
                </a:solidFill>
                <a:latin typeface="Verdana"/>
                <a:cs typeface="Verdana"/>
              </a:rPr>
              <a:t>w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-165" dirty="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sz="2500" spc="80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  <a:p>
            <a:pPr marL="214629">
              <a:lnSpc>
                <a:spcPct val="100000"/>
              </a:lnSpc>
              <a:spcBef>
                <a:spcPts val="1725"/>
              </a:spcBef>
            </a:pPr>
            <a:r>
              <a:rPr sz="8600" b="1" spc="155" dirty="0">
                <a:latin typeface="Tahoma"/>
                <a:cs typeface="Tahoma"/>
              </a:rPr>
              <a:t>Working</a:t>
            </a:r>
            <a:endParaRPr sz="86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590"/>
              </a:spcBef>
            </a:pPr>
            <a:r>
              <a:rPr sz="2650" spc="-240" dirty="0">
                <a:latin typeface="Lucida Sans Unicode"/>
                <a:cs typeface="Lucida Sans Unicode"/>
              </a:rPr>
              <a:t>A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95" dirty="0">
                <a:latin typeface="Lucida Sans Unicode"/>
                <a:cs typeface="Lucida Sans Unicode"/>
              </a:rPr>
              <a:t>d</a:t>
            </a:r>
            <a:r>
              <a:rPr sz="2650" spc="-30" dirty="0">
                <a:latin typeface="Lucida Sans Unicode"/>
                <a:cs typeface="Lucida Sans Unicode"/>
              </a:rPr>
              <a:t>e</a:t>
            </a:r>
            <a:r>
              <a:rPr sz="2650" spc="-95" dirty="0">
                <a:latin typeface="Lucida Sans Unicode"/>
                <a:cs typeface="Lucida Sans Unicode"/>
              </a:rPr>
              <a:t>p</a:t>
            </a:r>
            <a:r>
              <a:rPr sz="2650" spc="-105" dirty="0">
                <a:latin typeface="Lucida Sans Unicode"/>
                <a:cs typeface="Lucida Sans Unicode"/>
              </a:rPr>
              <a:t>t</a:t>
            </a:r>
            <a:r>
              <a:rPr sz="2650" spc="-85" dirty="0">
                <a:latin typeface="Lucida Sans Unicode"/>
                <a:cs typeface="Lucida Sans Unicode"/>
              </a:rPr>
              <a:t>h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140" dirty="0">
                <a:latin typeface="Lucida Sans Unicode"/>
                <a:cs typeface="Lucida Sans Unicode"/>
              </a:rPr>
              <a:t>m</a:t>
            </a:r>
            <a:r>
              <a:rPr sz="2650" spc="-65" dirty="0">
                <a:latin typeface="Lucida Sans Unicode"/>
                <a:cs typeface="Lucida Sans Unicode"/>
              </a:rPr>
              <a:t>a</a:t>
            </a:r>
            <a:r>
              <a:rPr sz="2650" spc="-90" dirty="0">
                <a:latin typeface="Lucida Sans Unicode"/>
                <a:cs typeface="Lucida Sans Unicode"/>
              </a:rPr>
              <a:t>p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80" dirty="0">
                <a:latin typeface="Lucida Sans Unicode"/>
                <a:cs typeface="Lucida Sans Unicode"/>
              </a:rPr>
              <a:t>o</a:t>
            </a:r>
            <a:r>
              <a:rPr sz="2650" spc="-180" dirty="0">
                <a:latin typeface="Lucida Sans Unicode"/>
                <a:cs typeface="Lucida Sans Unicode"/>
              </a:rPr>
              <a:t>f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105" dirty="0">
                <a:latin typeface="Lucida Sans Unicode"/>
                <a:cs typeface="Lucida Sans Unicode"/>
              </a:rPr>
              <a:t>t</a:t>
            </a:r>
            <a:r>
              <a:rPr sz="2650" spc="-90" dirty="0">
                <a:latin typeface="Lucida Sans Unicode"/>
                <a:cs typeface="Lucida Sans Unicode"/>
              </a:rPr>
              <a:t>h</a:t>
            </a:r>
            <a:r>
              <a:rPr sz="2650" spc="-25" dirty="0">
                <a:latin typeface="Lucida Sans Unicode"/>
                <a:cs typeface="Lucida Sans Unicode"/>
              </a:rPr>
              <a:t>e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170" dirty="0">
                <a:latin typeface="Lucida Sans Unicode"/>
                <a:cs typeface="Lucida Sans Unicode"/>
              </a:rPr>
              <a:t>i</a:t>
            </a:r>
            <a:r>
              <a:rPr sz="2650" spc="-140" dirty="0">
                <a:latin typeface="Lucida Sans Unicode"/>
                <a:cs typeface="Lucida Sans Unicode"/>
              </a:rPr>
              <a:t>m</a:t>
            </a:r>
            <a:r>
              <a:rPr sz="2650" spc="-65" dirty="0">
                <a:latin typeface="Lucida Sans Unicode"/>
                <a:cs typeface="Lucida Sans Unicode"/>
              </a:rPr>
              <a:t>a</a:t>
            </a:r>
            <a:r>
              <a:rPr sz="2650" spc="-275" dirty="0">
                <a:latin typeface="Lucida Sans Unicode"/>
                <a:cs typeface="Lucida Sans Unicode"/>
              </a:rPr>
              <a:t>g</a:t>
            </a:r>
            <a:r>
              <a:rPr sz="2650" spc="-25" dirty="0">
                <a:latin typeface="Lucida Sans Unicode"/>
                <a:cs typeface="Lucida Sans Unicode"/>
              </a:rPr>
              <a:t>e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170" dirty="0">
                <a:latin typeface="Lucida Sans Unicode"/>
                <a:cs typeface="Lucida Sans Unicode"/>
              </a:rPr>
              <a:t>i</a:t>
            </a:r>
            <a:r>
              <a:rPr sz="2650" spc="-120" dirty="0">
                <a:latin typeface="Lucida Sans Unicode"/>
                <a:cs typeface="Lucida Sans Unicode"/>
              </a:rPr>
              <a:t>s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275" dirty="0">
                <a:latin typeface="Lucida Sans Unicode"/>
                <a:cs typeface="Lucida Sans Unicode"/>
              </a:rPr>
              <a:t>g</a:t>
            </a:r>
            <a:r>
              <a:rPr sz="2650" spc="-30" dirty="0">
                <a:latin typeface="Lucida Sans Unicode"/>
                <a:cs typeface="Lucida Sans Unicode"/>
              </a:rPr>
              <a:t>e</a:t>
            </a:r>
            <a:r>
              <a:rPr sz="2650" spc="-90" dirty="0">
                <a:latin typeface="Lucida Sans Unicode"/>
                <a:cs typeface="Lucida Sans Unicode"/>
              </a:rPr>
              <a:t>n</a:t>
            </a:r>
            <a:r>
              <a:rPr sz="2650" spc="-30" dirty="0">
                <a:latin typeface="Lucida Sans Unicode"/>
                <a:cs typeface="Lucida Sans Unicode"/>
              </a:rPr>
              <a:t>e</a:t>
            </a:r>
            <a:r>
              <a:rPr sz="2650" spc="-55" dirty="0">
                <a:latin typeface="Lucida Sans Unicode"/>
                <a:cs typeface="Lucida Sans Unicode"/>
              </a:rPr>
              <a:t>r</a:t>
            </a:r>
            <a:r>
              <a:rPr sz="2650" spc="-65" dirty="0">
                <a:latin typeface="Lucida Sans Unicode"/>
                <a:cs typeface="Lucida Sans Unicode"/>
              </a:rPr>
              <a:t>a</a:t>
            </a:r>
            <a:r>
              <a:rPr sz="2650" spc="-105" dirty="0">
                <a:latin typeface="Lucida Sans Unicode"/>
                <a:cs typeface="Lucida Sans Unicode"/>
              </a:rPr>
              <a:t>t</a:t>
            </a:r>
            <a:r>
              <a:rPr sz="2650" spc="-30" dirty="0">
                <a:latin typeface="Lucida Sans Unicode"/>
                <a:cs typeface="Lucida Sans Unicode"/>
              </a:rPr>
              <a:t>e</a:t>
            </a:r>
            <a:r>
              <a:rPr sz="2650" spc="-90" dirty="0">
                <a:latin typeface="Lucida Sans Unicode"/>
                <a:cs typeface="Lucida Sans Unicode"/>
              </a:rPr>
              <a:t>d</a:t>
            </a:r>
            <a:endParaRPr sz="2650">
              <a:latin typeface="Lucida Sans Unicode"/>
              <a:cs typeface="Lucida Sans Unicode"/>
            </a:endParaRPr>
          </a:p>
          <a:p>
            <a:pPr marL="12700" marR="6350" algn="just">
              <a:lnSpc>
                <a:spcPts val="3679"/>
              </a:lnSpc>
              <a:spcBef>
                <a:spcPts val="210"/>
              </a:spcBef>
            </a:pPr>
            <a:r>
              <a:rPr sz="2650" spc="-135" dirty="0">
                <a:latin typeface="Lucida Sans Unicode"/>
                <a:cs typeface="Lucida Sans Unicode"/>
              </a:rPr>
              <a:t>The </a:t>
            </a:r>
            <a:r>
              <a:rPr sz="2650" spc="-114" dirty="0">
                <a:latin typeface="Lucida Sans Unicode"/>
                <a:cs typeface="Lucida Sans Unicode"/>
              </a:rPr>
              <a:t>brightest </a:t>
            </a:r>
            <a:r>
              <a:rPr sz="2650" spc="-95" dirty="0">
                <a:latin typeface="Lucida Sans Unicode"/>
                <a:cs typeface="Lucida Sans Unicode"/>
              </a:rPr>
              <a:t>portion </a:t>
            </a:r>
            <a:r>
              <a:rPr sz="2650" spc="-130" dirty="0">
                <a:latin typeface="Lucida Sans Unicode"/>
                <a:cs typeface="Lucida Sans Unicode"/>
              </a:rPr>
              <a:t>of </a:t>
            </a:r>
            <a:r>
              <a:rPr sz="2650" spc="-75" dirty="0">
                <a:latin typeface="Lucida Sans Unicode"/>
                <a:cs typeface="Lucida Sans Unicode"/>
              </a:rPr>
              <a:t>the </a:t>
            </a:r>
            <a:r>
              <a:rPr sz="2650" spc="-135" dirty="0">
                <a:latin typeface="Lucida Sans Unicode"/>
                <a:cs typeface="Lucida Sans Unicode"/>
              </a:rPr>
              <a:t>image </a:t>
            </a:r>
            <a:r>
              <a:rPr sz="2650" spc="-145" dirty="0">
                <a:latin typeface="Lucida Sans Unicode"/>
                <a:cs typeface="Lucida Sans Unicode"/>
              </a:rPr>
              <a:t>is </a:t>
            </a:r>
            <a:r>
              <a:rPr sz="2650" spc="-75" dirty="0">
                <a:latin typeface="Lucida Sans Unicode"/>
                <a:cs typeface="Lucida Sans Unicode"/>
              </a:rPr>
              <a:t>the </a:t>
            </a:r>
            <a:r>
              <a:rPr sz="2650" spc="-105" dirty="0">
                <a:latin typeface="Lucida Sans Unicode"/>
                <a:cs typeface="Lucida Sans Unicode"/>
              </a:rPr>
              <a:t>closest </a:t>
            </a:r>
            <a:r>
              <a:rPr sz="2650" spc="-100" dirty="0">
                <a:latin typeface="Lucida Sans Unicode"/>
                <a:cs typeface="Lucida Sans Unicode"/>
              </a:rPr>
              <a:t> </a:t>
            </a:r>
            <a:r>
              <a:rPr sz="2650" spc="-105" dirty="0">
                <a:latin typeface="Lucida Sans Unicode"/>
                <a:cs typeface="Lucida Sans Unicode"/>
              </a:rPr>
              <a:t>object</a:t>
            </a:r>
            <a:endParaRPr sz="2650">
              <a:latin typeface="Lucida Sans Unicode"/>
              <a:cs typeface="Lucida Sans Unicode"/>
            </a:endParaRPr>
          </a:p>
          <a:p>
            <a:pPr marL="12700" marR="5080" algn="just">
              <a:lnSpc>
                <a:spcPts val="3679"/>
              </a:lnSpc>
              <a:spcBef>
                <a:spcPts val="10"/>
              </a:spcBef>
            </a:pPr>
            <a:r>
              <a:rPr sz="2650" spc="-135" dirty="0">
                <a:latin typeface="Lucida Sans Unicode"/>
                <a:cs typeface="Lucida Sans Unicode"/>
              </a:rPr>
              <a:t>The </a:t>
            </a:r>
            <a:r>
              <a:rPr sz="2650" spc="-120" dirty="0">
                <a:latin typeface="Lucida Sans Unicode"/>
                <a:cs typeface="Lucida Sans Unicode"/>
              </a:rPr>
              <a:t>Image </a:t>
            </a:r>
            <a:r>
              <a:rPr sz="2650" spc="-145" dirty="0">
                <a:latin typeface="Lucida Sans Unicode"/>
                <a:cs typeface="Lucida Sans Unicode"/>
              </a:rPr>
              <a:t>is </a:t>
            </a:r>
            <a:r>
              <a:rPr sz="2650" spc="-100" dirty="0">
                <a:latin typeface="Lucida Sans Unicode"/>
                <a:cs typeface="Lucida Sans Unicode"/>
              </a:rPr>
              <a:t>segmented </a:t>
            </a:r>
            <a:r>
              <a:rPr sz="2650" spc="-110" dirty="0">
                <a:latin typeface="Lucida Sans Unicode"/>
                <a:cs typeface="Lucida Sans Unicode"/>
              </a:rPr>
              <a:t>into </a:t>
            </a:r>
            <a:r>
              <a:rPr sz="2650" spc="-60" dirty="0">
                <a:latin typeface="Lucida Sans Unicode"/>
                <a:cs typeface="Lucida Sans Unicode"/>
              </a:rPr>
              <a:t>three </a:t>
            </a:r>
            <a:r>
              <a:rPr sz="2650" spc="-105" dirty="0">
                <a:latin typeface="Lucida Sans Unicode"/>
                <a:cs typeface="Lucida Sans Unicode"/>
              </a:rPr>
              <a:t>sections </a:t>
            </a:r>
            <a:r>
              <a:rPr sz="2650" spc="-150" dirty="0">
                <a:latin typeface="Lucida Sans Unicode"/>
                <a:cs typeface="Lucida Sans Unicode"/>
              </a:rPr>
              <a:t>(left, </a:t>
            </a:r>
            <a:r>
              <a:rPr sz="2650" spc="-145" dirty="0">
                <a:latin typeface="Lucida Sans Unicode"/>
                <a:cs typeface="Lucida Sans Unicode"/>
              </a:rPr>
              <a:t> </a:t>
            </a:r>
            <a:r>
              <a:rPr sz="2650" spc="-140" dirty="0">
                <a:latin typeface="Lucida Sans Unicode"/>
                <a:cs typeface="Lucida Sans Unicode"/>
              </a:rPr>
              <a:t>m</a:t>
            </a:r>
            <a:r>
              <a:rPr sz="2650" spc="-170" dirty="0">
                <a:latin typeface="Lucida Sans Unicode"/>
                <a:cs typeface="Lucida Sans Unicode"/>
              </a:rPr>
              <a:t>i</a:t>
            </a:r>
            <a:r>
              <a:rPr sz="2650" spc="-95" dirty="0">
                <a:latin typeface="Lucida Sans Unicode"/>
                <a:cs typeface="Lucida Sans Unicode"/>
              </a:rPr>
              <a:t>dd</a:t>
            </a:r>
            <a:r>
              <a:rPr sz="2650" spc="-170" dirty="0">
                <a:latin typeface="Lucida Sans Unicode"/>
                <a:cs typeface="Lucida Sans Unicode"/>
              </a:rPr>
              <a:t>l</a:t>
            </a:r>
            <a:r>
              <a:rPr sz="2650" spc="-25" dirty="0">
                <a:latin typeface="Lucida Sans Unicode"/>
                <a:cs typeface="Lucida Sans Unicode"/>
              </a:rPr>
              <a:t>e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65" dirty="0">
                <a:latin typeface="Lucida Sans Unicode"/>
                <a:cs typeface="Lucida Sans Unicode"/>
              </a:rPr>
              <a:t>a</a:t>
            </a:r>
            <a:r>
              <a:rPr sz="2650" spc="-90" dirty="0">
                <a:latin typeface="Lucida Sans Unicode"/>
                <a:cs typeface="Lucida Sans Unicode"/>
              </a:rPr>
              <a:t>nd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55" dirty="0">
                <a:latin typeface="Lucida Sans Unicode"/>
                <a:cs typeface="Lucida Sans Unicode"/>
              </a:rPr>
              <a:t>r</a:t>
            </a:r>
            <a:r>
              <a:rPr sz="2650" spc="-170" dirty="0">
                <a:latin typeface="Lucida Sans Unicode"/>
                <a:cs typeface="Lucida Sans Unicode"/>
              </a:rPr>
              <a:t>i</a:t>
            </a:r>
            <a:r>
              <a:rPr sz="2650" spc="-275" dirty="0">
                <a:latin typeface="Lucida Sans Unicode"/>
                <a:cs typeface="Lucida Sans Unicode"/>
              </a:rPr>
              <a:t>g</a:t>
            </a:r>
            <a:r>
              <a:rPr sz="2650" spc="-90" dirty="0">
                <a:latin typeface="Lucida Sans Unicode"/>
                <a:cs typeface="Lucida Sans Unicode"/>
              </a:rPr>
              <a:t>h</a:t>
            </a:r>
            <a:r>
              <a:rPr sz="2650" spc="-105" dirty="0">
                <a:latin typeface="Lucida Sans Unicode"/>
                <a:cs typeface="Lucida Sans Unicode"/>
              </a:rPr>
              <a:t>t</a:t>
            </a:r>
            <a:endParaRPr sz="2650">
              <a:latin typeface="Lucida Sans Unicode"/>
              <a:cs typeface="Lucida Sans Unicode"/>
            </a:endParaRPr>
          </a:p>
          <a:p>
            <a:pPr marL="12700" marR="8255" algn="just">
              <a:lnSpc>
                <a:spcPts val="3679"/>
              </a:lnSpc>
              <a:spcBef>
                <a:spcPts val="10"/>
              </a:spcBef>
            </a:pPr>
            <a:r>
              <a:rPr sz="2650" spc="-135" dirty="0">
                <a:latin typeface="Lucida Sans Unicode"/>
                <a:cs typeface="Lucida Sans Unicode"/>
              </a:rPr>
              <a:t>The</a:t>
            </a:r>
            <a:r>
              <a:rPr sz="2650" spc="-130" dirty="0">
                <a:latin typeface="Lucida Sans Unicode"/>
                <a:cs typeface="Lucida Sans Unicode"/>
              </a:rPr>
              <a:t> </a:t>
            </a:r>
            <a:r>
              <a:rPr sz="2650" spc="-114" dirty="0">
                <a:latin typeface="Lucida Sans Unicode"/>
                <a:cs typeface="Lucida Sans Unicode"/>
              </a:rPr>
              <a:t>segment</a:t>
            </a:r>
            <a:r>
              <a:rPr sz="2650" spc="-110" dirty="0">
                <a:latin typeface="Lucida Sans Unicode"/>
                <a:cs typeface="Lucida Sans Unicode"/>
              </a:rPr>
              <a:t> </a:t>
            </a:r>
            <a:r>
              <a:rPr sz="2650" spc="-125" dirty="0">
                <a:latin typeface="Lucida Sans Unicode"/>
                <a:cs typeface="Lucida Sans Unicode"/>
              </a:rPr>
              <a:t>in</a:t>
            </a:r>
            <a:r>
              <a:rPr sz="2650" spc="-120" dirty="0">
                <a:latin typeface="Lucida Sans Unicode"/>
                <a:cs typeface="Lucida Sans Unicode"/>
              </a:rPr>
              <a:t> </a:t>
            </a:r>
            <a:r>
              <a:rPr sz="2650" spc="-114" dirty="0">
                <a:latin typeface="Lucida Sans Unicode"/>
                <a:cs typeface="Lucida Sans Unicode"/>
              </a:rPr>
              <a:t>which</a:t>
            </a:r>
            <a:r>
              <a:rPr sz="2650" spc="-110" dirty="0">
                <a:latin typeface="Lucida Sans Unicode"/>
                <a:cs typeface="Lucida Sans Unicode"/>
              </a:rPr>
              <a:t> </a:t>
            </a:r>
            <a:r>
              <a:rPr sz="2650" spc="-75" dirty="0">
                <a:latin typeface="Lucida Sans Unicode"/>
                <a:cs typeface="Lucida Sans Unicode"/>
              </a:rPr>
              <a:t>the</a:t>
            </a:r>
            <a:r>
              <a:rPr sz="2650" spc="-70" dirty="0">
                <a:latin typeface="Lucida Sans Unicode"/>
                <a:cs typeface="Lucida Sans Unicode"/>
              </a:rPr>
              <a:t> </a:t>
            </a:r>
            <a:r>
              <a:rPr sz="2650" spc="-105" dirty="0">
                <a:latin typeface="Lucida Sans Unicode"/>
                <a:cs typeface="Lucida Sans Unicode"/>
              </a:rPr>
              <a:t>closest</a:t>
            </a:r>
            <a:r>
              <a:rPr sz="2650" spc="-100" dirty="0">
                <a:latin typeface="Lucida Sans Unicode"/>
                <a:cs typeface="Lucida Sans Unicode"/>
              </a:rPr>
              <a:t> </a:t>
            </a:r>
            <a:r>
              <a:rPr sz="2650" spc="-105" dirty="0">
                <a:latin typeface="Lucida Sans Unicode"/>
                <a:cs typeface="Lucida Sans Unicode"/>
              </a:rPr>
              <a:t>object</a:t>
            </a:r>
            <a:r>
              <a:rPr sz="2650" spc="-100" dirty="0">
                <a:latin typeface="Lucida Sans Unicode"/>
                <a:cs typeface="Lucida Sans Unicode"/>
              </a:rPr>
              <a:t> </a:t>
            </a:r>
            <a:r>
              <a:rPr sz="2650" spc="-145" dirty="0">
                <a:latin typeface="Lucida Sans Unicode"/>
                <a:cs typeface="Lucida Sans Unicode"/>
              </a:rPr>
              <a:t>is </a:t>
            </a:r>
            <a:r>
              <a:rPr sz="2650" spc="-140" dirty="0">
                <a:latin typeface="Lucida Sans Unicode"/>
                <a:cs typeface="Lucida Sans Unicode"/>
              </a:rPr>
              <a:t> </a:t>
            </a:r>
            <a:r>
              <a:rPr sz="2650" spc="-75" dirty="0">
                <a:latin typeface="Lucida Sans Unicode"/>
                <a:cs typeface="Lucida Sans Unicode"/>
              </a:rPr>
              <a:t>detected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145" dirty="0">
                <a:latin typeface="Lucida Sans Unicode"/>
                <a:cs typeface="Lucida Sans Unicode"/>
              </a:rPr>
              <a:t>is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85" dirty="0">
                <a:latin typeface="Lucida Sans Unicode"/>
                <a:cs typeface="Lucida Sans Unicode"/>
              </a:rPr>
              <a:t>sent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105" dirty="0">
                <a:latin typeface="Lucida Sans Unicode"/>
                <a:cs typeface="Lucida Sans Unicode"/>
              </a:rPr>
              <a:t>for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125" dirty="0">
                <a:latin typeface="Lucida Sans Unicode"/>
                <a:cs typeface="Lucida Sans Unicode"/>
              </a:rPr>
              <a:t>classification</a:t>
            </a:r>
            <a:endParaRPr sz="2650">
              <a:latin typeface="Lucida Sans Unicode"/>
              <a:cs typeface="Lucida Sans Unicode"/>
            </a:endParaRPr>
          </a:p>
          <a:p>
            <a:pPr marL="12700" marR="5715" algn="just">
              <a:lnSpc>
                <a:spcPts val="3679"/>
              </a:lnSpc>
              <a:spcBef>
                <a:spcPts val="5"/>
              </a:spcBef>
            </a:pPr>
            <a:r>
              <a:rPr sz="2650" spc="-114" dirty="0">
                <a:latin typeface="Lucida Sans Unicode"/>
                <a:cs typeface="Lucida Sans Unicode"/>
              </a:rPr>
              <a:t>Using </a:t>
            </a:r>
            <a:r>
              <a:rPr sz="2650" spc="-100" dirty="0">
                <a:latin typeface="Lucida Sans Unicode"/>
                <a:cs typeface="Lucida Sans Unicode"/>
              </a:rPr>
              <a:t>CNN </a:t>
            </a:r>
            <a:r>
              <a:rPr sz="2650" spc="-75" dirty="0">
                <a:latin typeface="Lucida Sans Unicode"/>
                <a:cs typeface="Lucida Sans Unicode"/>
              </a:rPr>
              <a:t>the </a:t>
            </a:r>
            <a:r>
              <a:rPr sz="2650" spc="-105" dirty="0">
                <a:latin typeface="Lucida Sans Unicode"/>
                <a:cs typeface="Lucida Sans Unicode"/>
              </a:rPr>
              <a:t>object </a:t>
            </a:r>
            <a:r>
              <a:rPr sz="2650" spc="-145" dirty="0">
                <a:latin typeface="Lucida Sans Unicode"/>
                <a:cs typeface="Lucida Sans Unicode"/>
              </a:rPr>
              <a:t>is</a:t>
            </a:r>
            <a:r>
              <a:rPr sz="2650" spc="-140" dirty="0">
                <a:latin typeface="Lucida Sans Unicode"/>
                <a:cs typeface="Lucida Sans Unicode"/>
              </a:rPr>
              <a:t> </a:t>
            </a:r>
            <a:r>
              <a:rPr sz="2650" spc="-125" dirty="0">
                <a:latin typeface="Lucida Sans Unicode"/>
                <a:cs typeface="Lucida Sans Unicode"/>
              </a:rPr>
              <a:t>classified</a:t>
            </a:r>
            <a:r>
              <a:rPr sz="2650" spc="-120" dirty="0">
                <a:latin typeface="Lucida Sans Unicode"/>
                <a:cs typeface="Lucida Sans Unicode"/>
              </a:rPr>
              <a:t> </a:t>
            </a:r>
            <a:r>
              <a:rPr sz="2650" spc="-90" dirty="0">
                <a:latin typeface="Lucida Sans Unicode"/>
                <a:cs typeface="Lucida Sans Unicode"/>
              </a:rPr>
              <a:t>as </a:t>
            </a:r>
            <a:r>
              <a:rPr sz="2650" spc="-170" dirty="0">
                <a:latin typeface="Lucida Sans Unicode"/>
                <a:cs typeface="Lucida Sans Unicode"/>
              </a:rPr>
              <a:t>bike,</a:t>
            </a:r>
            <a:r>
              <a:rPr sz="2650" spc="-165" dirty="0">
                <a:latin typeface="Lucida Sans Unicode"/>
                <a:cs typeface="Lucida Sans Unicode"/>
              </a:rPr>
              <a:t> </a:t>
            </a:r>
            <a:r>
              <a:rPr sz="2650" spc="-125" dirty="0">
                <a:latin typeface="Lucida Sans Unicode"/>
                <a:cs typeface="Lucida Sans Unicode"/>
              </a:rPr>
              <a:t>car, </a:t>
            </a:r>
            <a:r>
              <a:rPr sz="2650" spc="-120" dirty="0">
                <a:latin typeface="Lucida Sans Unicode"/>
                <a:cs typeface="Lucida Sans Unicode"/>
              </a:rPr>
              <a:t> </a:t>
            </a:r>
            <a:r>
              <a:rPr sz="2650" spc="-105" dirty="0">
                <a:latin typeface="Lucida Sans Unicode"/>
                <a:cs typeface="Lucida Sans Unicode"/>
              </a:rPr>
              <a:t>person, </a:t>
            </a:r>
            <a:r>
              <a:rPr sz="2650" spc="-140" dirty="0">
                <a:latin typeface="Lucida Sans Unicode"/>
                <a:cs typeface="Lucida Sans Unicode"/>
              </a:rPr>
              <a:t>animal, </a:t>
            </a:r>
            <a:r>
              <a:rPr sz="2650" spc="-110" dirty="0">
                <a:latin typeface="Lucida Sans Unicode"/>
                <a:cs typeface="Lucida Sans Unicode"/>
              </a:rPr>
              <a:t>fire </a:t>
            </a:r>
            <a:r>
              <a:rPr sz="2650" spc="-120" dirty="0">
                <a:latin typeface="Lucida Sans Unicode"/>
                <a:cs typeface="Lucida Sans Unicode"/>
              </a:rPr>
              <a:t>hydrant, </a:t>
            </a:r>
            <a:r>
              <a:rPr sz="2650" spc="-125" dirty="0">
                <a:latin typeface="Lucida Sans Unicode"/>
                <a:cs typeface="Lucida Sans Unicode"/>
              </a:rPr>
              <a:t>traffic </a:t>
            </a:r>
            <a:r>
              <a:rPr sz="2650" spc="-175" dirty="0">
                <a:latin typeface="Lucida Sans Unicode"/>
                <a:cs typeface="Lucida Sans Unicode"/>
              </a:rPr>
              <a:t>signs, </a:t>
            </a:r>
            <a:r>
              <a:rPr sz="2650" spc="-80" dirty="0">
                <a:latin typeface="Lucida Sans Unicode"/>
                <a:cs typeface="Lucida Sans Unicode"/>
              </a:rPr>
              <a:t>bench </a:t>
            </a:r>
            <a:r>
              <a:rPr sz="2650" spc="-70" dirty="0">
                <a:latin typeface="Lucida Sans Unicode"/>
                <a:cs typeface="Lucida Sans Unicode"/>
              </a:rPr>
              <a:t>or </a:t>
            </a:r>
            <a:r>
              <a:rPr sz="2650" spc="-825" dirty="0">
                <a:latin typeface="Lucida Sans Unicode"/>
                <a:cs typeface="Lucida Sans Unicode"/>
              </a:rPr>
              <a:t> </a:t>
            </a:r>
            <a:r>
              <a:rPr sz="2650" spc="-90" dirty="0">
                <a:latin typeface="Lucida Sans Unicode"/>
                <a:cs typeface="Lucida Sans Unicode"/>
              </a:rPr>
              <a:t>un</a:t>
            </a:r>
            <a:r>
              <a:rPr sz="2650" spc="-275" dirty="0">
                <a:latin typeface="Lucida Sans Unicode"/>
                <a:cs typeface="Lucida Sans Unicode"/>
              </a:rPr>
              <a:t>k</a:t>
            </a:r>
            <a:r>
              <a:rPr sz="2650" spc="-90" dirty="0">
                <a:latin typeface="Lucida Sans Unicode"/>
                <a:cs typeface="Lucida Sans Unicode"/>
              </a:rPr>
              <a:t>n</a:t>
            </a:r>
            <a:r>
              <a:rPr sz="2650" spc="-80" dirty="0">
                <a:latin typeface="Lucida Sans Unicode"/>
                <a:cs typeface="Lucida Sans Unicode"/>
              </a:rPr>
              <a:t>o</a:t>
            </a:r>
            <a:r>
              <a:rPr sz="2650" spc="-130" dirty="0">
                <a:latin typeface="Lucida Sans Unicode"/>
                <a:cs typeface="Lucida Sans Unicode"/>
              </a:rPr>
              <a:t>w</a:t>
            </a:r>
            <a:r>
              <a:rPr sz="2650" spc="-85" dirty="0">
                <a:latin typeface="Lucida Sans Unicode"/>
                <a:cs typeface="Lucida Sans Unicode"/>
              </a:rPr>
              <a:t>n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80" dirty="0">
                <a:latin typeface="Lucida Sans Unicode"/>
                <a:cs typeface="Lucida Sans Unicode"/>
              </a:rPr>
              <a:t>o</a:t>
            </a:r>
            <a:r>
              <a:rPr sz="2650" spc="-95" dirty="0">
                <a:latin typeface="Lucida Sans Unicode"/>
                <a:cs typeface="Lucida Sans Unicode"/>
              </a:rPr>
              <a:t>b</a:t>
            </a:r>
            <a:r>
              <a:rPr sz="2650" spc="-210" dirty="0">
                <a:latin typeface="Lucida Sans Unicode"/>
                <a:cs typeface="Lucida Sans Unicode"/>
              </a:rPr>
              <a:t>j</a:t>
            </a:r>
            <a:r>
              <a:rPr sz="2650" spc="-30" dirty="0">
                <a:latin typeface="Lucida Sans Unicode"/>
                <a:cs typeface="Lucida Sans Unicode"/>
              </a:rPr>
              <a:t>e</a:t>
            </a:r>
            <a:r>
              <a:rPr sz="2650" spc="-105" dirty="0">
                <a:latin typeface="Lucida Sans Unicode"/>
                <a:cs typeface="Lucida Sans Unicode"/>
              </a:rPr>
              <a:t>ct</a:t>
            </a:r>
            <a:r>
              <a:rPr sz="2650" spc="-210" dirty="0">
                <a:latin typeface="Lucida Sans Unicode"/>
                <a:cs typeface="Lucida Sans Unicode"/>
              </a:rPr>
              <a:t>.</a:t>
            </a:r>
            <a:endParaRPr sz="2650">
              <a:latin typeface="Lucida Sans Unicode"/>
              <a:cs typeface="Lucida Sans Unicode"/>
            </a:endParaRPr>
          </a:p>
          <a:p>
            <a:pPr marL="12700" marR="5080" algn="just">
              <a:lnSpc>
                <a:spcPts val="3679"/>
              </a:lnSpc>
            </a:pPr>
            <a:r>
              <a:rPr sz="2650" spc="-295" dirty="0">
                <a:latin typeface="Lucida Sans Unicode"/>
                <a:cs typeface="Lucida Sans Unicode"/>
              </a:rPr>
              <a:t>T</a:t>
            </a:r>
            <a:r>
              <a:rPr sz="2650" spc="-90" dirty="0">
                <a:latin typeface="Lucida Sans Unicode"/>
                <a:cs typeface="Lucida Sans Unicode"/>
              </a:rPr>
              <a:t>h</a:t>
            </a:r>
            <a:r>
              <a:rPr sz="2650" spc="-25" dirty="0">
                <a:latin typeface="Lucida Sans Unicode"/>
                <a:cs typeface="Lucida Sans Unicode"/>
              </a:rPr>
              <a:t>e</a:t>
            </a:r>
            <a:r>
              <a:rPr sz="2650" spc="-70" dirty="0">
                <a:latin typeface="Lucida Sans Unicode"/>
                <a:cs typeface="Lucida Sans Unicode"/>
              </a:rPr>
              <a:t> </a:t>
            </a:r>
            <a:r>
              <a:rPr sz="2650" spc="-170" dirty="0">
                <a:latin typeface="Lucida Sans Unicode"/>
                <a:cs typeface="Lucida Sans Unicode"/>
              </a:rPr>
              <a:t>l</a:t>
            </a:r>
            <a:r>
              <a:rPr sz="2650" spc="-65" dirty="0">
                <a:latin typeface="Lucida Sans Unicode"/>
                <a:cs typeface="Lucida Sans Unicode"/>
              </a:rPr>
              <a:t>a</a:t>
            </a:r>
            <a:r>
              <a:rPr sz="2650" spc="-95" dirty="0">
                <a:latin typeface="Lucida Sans Unicode"/>
                <a:cs typeface="Lucida Sans Unicode"/>
              </a:rPr>
              <a:t>b</a:t>
            </a:r>
            <a:r>
              <a:rPr sz="2650" spc="-30" dirty="0">
                <a:latin typeface="Lucida Sans Unicode"/>
                <a:cs typeface="Lucida Sans Unicode"/>
              </a:rPr>
              <a:t>e</a:t>
            </a:r>
            <a:r>
              <a:rPr sz="2650" spc="-170" dirty="0">
                <a:latin typeface="Lucida Sans Unicode"/>
                <a:cs typeface="Lucida Sans Unicode"/>
              </a:rPr>
              <a:t>l</a:t>
            </a:r>
            <a:r>
              <a:rPr sz="2650" spc="-70" dirty="0">
                <a:latin typeface="Lucida Sans Unicode"/>
                <a:cs typeface="Lucida Sans Unicode"/>
              </a:rPr>
              <a:t> </a:t>
            </a:r>
            <a:r>
              <a:rPr sz="2650" spc="-65" dirty="0">
                <a:latin typeface="Lucida Sans Unicode"/>
                <a:cs typeface="Lucida Sans Unicode"/>
              </a:rPr>
              <a:t>a</a:t>
            </a:r>
            <a:r>
              <a:rPr sz="2650" spc="-90" dirty="0">
                <a:latin typeface="Lucida Sans Unicode"/>
                <a:cs typeface="Lucida Sans Unicode"/>
              </a:rPr>
              <a:t>nd</a:t>
            </a:r>
            <a:r>
              <a:rPr sz="2650" spc="-70" dirty="0">
                <a:latin typeface="Lucida Sans Unicode"/>
                <a:cs typeface="Lucida Sans Unicode"/>
              </a:rPr>
              <a:t> </a:t>
            </a:r>
            <a:r>
              <a:rPr sz="2650" spc="-105" dirty="0">
                <a:latin typeface="Lucida Sans Unicode"/>
                <a:cs typeface="Lucida Sans Unicode"/>
              </a:rPr>
              <a:t>t</a:t>
            </a:r>
            <a:r>
              <a:rPr sz="2650" spc="-90" dirty="0">
                <a:latin typeface="Lucida Sans Unicode"/>
                <a:cs typeface="Lucida Sans Unicode"/>
              </a:rPr>
              <a:t>h</a:t>
            </a:r>
            <a:r>
              <a:rPr sz="2650" spc="-25" dirty="0">
                <a:latin typeface="Lucida Sans Unicode"/>
                <a:cs typeface="Lucida Sans Unicode"/>
              </a:rPr>
              <a:t>e</a:t>
            </a:r>
            <a:r>
              <a:rPr sz="2650" spc="-70" dirty="0">
                <a:latin typeface="Lucida Sans Unicode"/>
                <a:cs typeface="Lucida Sans Unicode"/>
              </a:rPr>
              <a:t> </a:t>
            </a:r>
            <a:r>
              <a:rPr sz="2650" spc="-95" dirty="0">
                <a:latin typeface="Lucida Sans Unicode"/>
                <a:cs typeface="Lucida Sans Unicode"/>
              </a:rPr>
              <a:t>d</a:t>
            </a:r>
            <a:r>
              <a:rPr sz="2650" spc="-170" dirty="0">
                <a:latin typeface="Lucida Sans Unicode"/>
                <a:cs typeface="Lucida Sans Unicode"/>
              </a:rPr>
              <a:t>i</a:t>
            </a:r>
            <a:r>
              <a:rPr sz="2650" spc="-55" dirty="0">
                <a:latin typeface="Lucida Sans Unicode"/>
                <a:cs typeface="Lucida Sans Unicode"/>
              </a:rPr>
              <a:t>r</a:t>
            </a:r>
            <a:r>
              <a:rPr sz="2650" spc="-30" dirty="0">
                <a:latin typeface="Lucida Sans Unicode"/>
                <a:cs typeface="Lucida Sans Unicode"/>
              </a:rPr>
              <a:t>e</a:t>
            </a:r>
            <a:r>
              <a:rPr sz="2650" spc="-105" dirty="0">
                <a:latin typeface="Lucida Sans Unicode"/>
                <a:cs typeface="Lucida Sans Unicode"/>
              </a:rPr>
              <a:t>ct</a:t>
            </a:r>
            <a:r>
              <a:rPr sz="2650" spc="-170" dirty="0">
                <a:latin typeface="Lucida Sans Unicode"/>
                <a:cs typeface="Lucida Sans Unicode"/>
              </a:rPr>
              <a:t>i</a:t>
            </a:r>
            <a:r>
              <a:rPr sz="2650" spc="-80" dirty="0">
                <a:latin typeface="Lucida Sans Unicode"/>
                <a:cs typeface="Lucida Sans Unicode"/>
              </a:rPr>
              <a:t>o</a:t>
            </a:r>
            <a:r>
              <a:rPr sz="2650" spc="-85" dirty="0">
                <a:latin typeface="Lucida Sans Unicode"/>
                <a:cs typeface="Lucida Sans Unicode"/>
              </a:rPr>
              <a:t>n</a:t>
            </a:r>
            <a:r>
              <a:rPr sz="2650" spc="-70" dirty="0">
                <a:latin typeface="Lucida Sans Unicode"/>
                <a:cs typeface="Lucida Sans Unicode"/>
              </a:rPr>
              <a:t> </a:t>
            </a:r>
            <a:r>
              <a:rPr sz="2650" spc="-170" dirty="0">
                <a:latin typeface="Lucida Sans Unicode"/>
                <a:cs typeface="Lucida Sans Unicode"/>
              </a:rPr>
              <a:t>i</a:t>
            </a:r>
            <a:r>
              <a:rPr sz="2650" spc="-105" dirty="0">
                <a:latin typeface="Lucida Sans Unicode"/>
                <a:cs typeface="Lucida Sans Unicode"/>
              </a:rPr>
              <a:t>t</a:t>
            </a:r>
            <a:r>
              <a:rPr sz="2650" spc="-70" dirty="0">
                <a:latin typeface="Lucida Sans Unicode"/>
                <a:cs typeface="Lucida Sans Unicode"/>
              </a:rPr>
              <a:t> </a:t>
            </a:r>
            <a:r>
              <a:rPr sz="2650" spc="-170" dirty="0">
                <a:latin typeface="Lucida Sans Unicode"/>
                <a:cs typeface="Lucida Sans Unicode"/>
              </a:rPr>
              <a:t>i</a:t>
            </a:r>
            <a:r>
              <a:rPr sz="2650" spc="-120" dirty="0">
                <a:latin typeface="Lucida Sans Unicode"/>
                <a:cs typeface="Lucida Sans Unicode"/>
              </a:rPr>
              <a:t>s</a:t>
            </a:r>
            <a:r>
              <a:rPr sz="2650" spc="-70" dirty="0">
                <a:latin typeface="Lucida Sans Unicode"/>
                <a:cs typeface="Lucida Sans Unicode"/>
              </a:rPr>
              <a:t> </a:t>
            </a:r>
            <a:r>
              <a:rPr sz="2650" spc="-95" dirty="0">
                <a:latin typeface="Lucida Sans Unicode"/>
                <a:cs typeface="Lucida Sans Unicode"/>
              </a:rPr>
              <a:t>p</a:t>
            </a:r>
            <a:r>
              <a:rPr sz="2650" spc="-55" dirty="0">
                <a:latin typeface="Lucida Sans Unicode"/>
                <a:cs typeface="Lucida Sans Unicode"/>
              </a:rPr>
              <a:t>r</a:t>
            </a:r>
            <a:r>
              <a:rPr sz="2650" spc="-30" dirty="0">
                <a:latin typeface="Lucida Sans Unicode"/>
                <a:cs typeface="Lucida Sans Unicode"/>
              </a:rPr>
              <a:t>e</a:t>
            </a:r>
            <a:r>
              <a:rPr sz="2650" spc="-125" dirty="0">
                <a:latin typeface="Lucida Sans Unicode"/>
                <a:cs typeface="Lucida Sans Unicode"/>
              </a:rPr>
              <a:t>s</a:t>
            </a:r>
            <a:r>
              <a:rPr sz="2650" spc="-30" dirty="0">
                <a:latin typeface="Lucida Sans Unicode"/>
                <a:cs typeface="Lucida Sans Unicode"/>
              </a:rPr>
              <a:t>e</a:t>
            </a:r>
            <a:r>
              <a:rPr sz="2650" spc="-90" dirty="0">
                <a:latin typeface="Lucida Sans Unicode"/>
                <a:cs typeface="Lucida Sans Unicode"/>
              </a:rPr>
              <a:t>n</a:t>
            </a:r>
            <a:r>
              <a:rPr sz="2650" spc="-105" dirty="0">
                <a:latin typeface="Lucida Sans Unicode"/>
                <a:cs typeface="Lucida Sans Unicode"/>
              </a:rPr>
              <a:t>t</a:t>
            </a:r>
            <a:r>
              <a:rPr sz="2650" spc="-70" dirty="0">
                <a:latin typeface="Lucida Sans Unicode"/>
                <a:cs typeface="Lucida Sans Unicode"/>
              </a:rPr>
              <a:t> </a:t>
            </a:r>
            <a:r>
              <a:rPr sz="2650" spc="-170" dirty="0">
                <a:latin typeface="Lucida Sans Unicode"/>
                <a:cs typeface="Lucida Sans Unicode"/>
              </a:rPr>
              <a:t>i</a:t>
            </a:r>
            <a:r>
              <a:rPr sz="2650" spc="-85" dirty="0">
                <a:latin typeface="Lucida Sans Unicode"/>
                <a:cs typeface="Lucida Sans Unicode"/>
              </a:rPr>
              <a:t>n</a:t>
            </a:r>
            <a:r>
              <a:rPr sz="2650" spc="-70" dirty="0">
                <a:latin typeface="Lucida Sans Unicode"/>
                <a:cs typeface="Lucida Sans Unicode"/>
              </a:rPr>
              <a:t> </a:t>
            </a:r>
            <a:r>
              <a:rPr sz="2650" spc="-170" dirty="0">
                <a:latin typeface="Lucida Sans Unicode"/>
                <a:cs typeface="Lucida Sans Unicode"/>
              </a:rPr>
              <a:t>i</a:t>
            </a:r>
            <a:r>
              <a:rPr sz="2650" spc="-120" dirty="0">
                <a:latin typeface="Lucida Sans Unicode"/>
                <a:cs typeface="Lucida Sans Unicode"/>
              </a:rPr>
              <a:t>s</a:t>
            </a:r>
            <a:r>
              <a:rPr sz="2650" spc="-70" dirty="0">
                <a:latin typeface="Lucida Sans Unicode"/>
                <a:cs typeface="Lucida Sans Unicode"/>
              </a:rPr>
              <a:t> </a:t>
            </a:r>
            <a:r>
              <a:rPr sz="2650" spc="-275" dirty="0">
                <a:latin typeface="Lucida Sans Unicode"/>
                <a:cs typeface="Lucida Sans Unicode"/>
              </a:rPr>
              <a:t>g</a:t>
            </a:r>
            <a:r>
              <a:rPr sz="2650" spc="-170" dirty="0">
                <a:latin typeface="Lucida Sans Unicode"/>
                <a:cs typeface="Lucida Sans Unicode"/>
              </a:rPr>
              <a:t>i</a:t>
            </a:r>
            <a:r>
              <a:rPr sz="2650" spc="-155" dirty="0">
                <a:latin typeface="Lucida Sans Unicode"/>
                <a:cs typeface="Lucida Sans Unicode"/>
              </a:rPr>
              <a:t>v</a:t>
            </a:r>
            <a:r>
              <a:rPr sz="2650" spc="-30" dirty="0">
                <a:latin typeface="Lucida Sans Unicode"/>
                <a:cs typeface="Lucida Sans Unicode"/>
              </a:rPr>
              <a:t>e</a:t>
            </a:r>
            <a:r>
              <a:rPr sz="2650" spc="-55" dirty="0">
                <a:latin typeface="Lucida Sans Unicode"/>
                <a:cs typeface="Lucida Sans Unicode"/>
              </a:rPr>
              <a:t>n  </a:t>
            </a:r>
            <a:r>
              <a:rPr sz="2650" spc="-80" dirty="0">
                <a:latin typeface="Lucida Sans Unicode"/>
                <a:cs typeface="Lucida Sans Unicode"/>
              </a:rPr>
              <a:t>o</a:t>
            </a:r>
            <a:r>
              <a:rPr sz="2650" spc="-90" dirty="0">
                <a:latin typeface="Lucida Sans Unicode"/>
                <a:cs typeface="Lucida Sans Unicode"/>
              </a:rPr>
              <a:t>u</a:t>
            </a:r>
            <a:r>
              <a:rPr sz="2650" spc="-105" dirty="0">
                <a:latin typeface="Lucida Sans Unicode"/>
                <a:cs typeface="Lucida Sans Unicode"/>
              </a:rPr>
              <a:t>t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65" dirty="0">
                <a:latin typeface="Lucida Sans Unicode"/>
                <a:cs typeface="Lucida Sans Unicode"/>
              </a:rPr>
              <a:t>a</a:t>
            </a:r>
            <a:r>
              <a:rPr sz="2650" spc="-120" dirty="0">
                <a:latin typeface="Lucida Sans Unicode"/>
                <a:cs typeface="Lucida Sans Unicode"/>
              </a:rPr>
              <a:t>s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65" dirty="0">
                <a:latin typeface="Lucida Sans Unicode"/>
                <a:cs typeface="Lucida Sans Unicode"/>
              </a:rPr>
              <a:t>a</a:t>
            </a:r>
            <a:r>
              <a:rPr sz="2650" spc="-85" dirty="0">
                <a:latin typeface="Lucida Sans Unicode"/>
                <a:cs typeface="Lucida Sans Unicode"/>
              </a:rPr>
              <a:t>n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65" dirty="0">
                <a:latin typeface="Lucida Sans Unicode"/>
                <a:cs typeface="Lucida Sans Unicode"/>
              </a:rPr>
              <a:t>a</a:t>
            </a:r>
            <a:r>
              <a:rPr sz="2650" spc="-90" dirty="0">
                <a:latin typeface="Lucida Sans Unicode"/>
                <a:cs typeface="Lucida Sans Unicode"/>
              </a:rPr>
              <a:t>u</a:t>
            </a:r>
            <a:r>
              <a:rPr sz="2650" spc="-95" dirty="0">
                <a:latin typeface="Lucida Sans Unicode"/>
                <a:cs typeface="Lucida Sans Unicode"/>
              </a:rPr>
              <a:t>d</a:t>
            </a:r>
            <a:r>
              <a:rPr sz="2650" spc="-170" dirty="0">
                <a:latin typeface="Lucida Sans Unicode"/>
                <a:cs typeface="Lucida Sans Unicode"/>
              </a:rPr>
              <a:t>i</a:t>
            </a:r>
            <a:r>
              <a:rPr sz="2650" spc="-75" dirty="0">
                <a:latin typeface="Lucida Sans Unicode"/>
                <a:cs typeface="Lucida Sans Unicode"/>
              </a:rPr>
              <a:t>o</a:t>
            </a:r>
            <a:r>
              <a:rPr sz="2650" spc="-150" dirty="0">
                <a:latin typeface="Lucida Sans Unicode"/>
                <a:cs typeface="Lucida Sans Unicode"/>
              </a:rPr>
              <a:t> </a:t>
            </a:r>
            <a:r>
              <a:rPr sz="2650" spc="-140" dirty="0">
                <a:latin typeface="Lucida Sans Unicode"/>
                <a:cs typeface="Lucida Sans Unicode"/>
              </a:rPr>
              <a:t>m</a:t>
            </a:r>
            <a:r>
              <a:rPr sz="2650" spc="-30" dirty="0">
                <a:latin typeface="Lucida Sans Unicode"/>
                <a:cs typeface="Lucida Sans Unicode"/>
              </a:rPr>
              <a:t>e</a:t>
            </a:r>
            <a:r>
              <a:rPr sz="2650" spc="-125" dirty="0">
                <a:latin typeface="Lucida Sans Unicode"/>
                <a:cs typeface="Lucida Sans Unicode"/>
              </a:rPr>
              <a:t>ss</a:t>
            </a:r>
            <a:r>
              <a:rPr sz="2650" spc="-65" dirty="0">
                <a:latin typeface="Lucida Sans Unicode"/>
                <a:cs typeface="Lucida Sans Unicode"/>
              </a:rPr>
              <a:t>a</a:t>
            </a:r>
            <a:r>
              <a:rPr sz="2650" spc="-275" dirty="0">
                <a:latin typeface="Lucida Sans Unicode"/>
                <a:cs typeface="Lucida Sans Unicode"/>
              </a:rPr>
              <a:t>g</a:t>
            </a:r>
            <a:r>
              <a:rPr sz="2650" spc="-25" dirty="0">
                <a:latin typeface="Lucida Sans Unicode"/>
                <a:cs typeface="Lucida Sans Unicode"/>
              </a:rPr>
              <a:t>e</a:t>
            </a:r>
            <a:endParaRPr sz="2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731</Words>
  <Application>Microsoft Office PowerPoint</Application>
  <PresentationFormat>Custom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Lucida Sans Unicode</vt:lpstr>
      <vt:lpstr>Tahoma</vt:lpstr>
      <vt:lpstr>Verdana</vt:lpstr>
      <vt:lpstr>Office Theme</vt:lpstr>
      <vt:lpstr>Monocular Depth  Estimation and Object  Classification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Monocular Depth  Estimation and Object  Classification</dc:title>
  <cp:lastModifiedBy>Siva</cp:lastModifiedBy>
  <cp:revision>1</cp:revision>
  <dcterms:created xsi:type="dcterms:W3CDTF">2022-06-28T14:07:22Z</dcterms:created>
  <dcterms:modified xsi:type="dcterms:W3CDTF">2022-06-28T14:11:35Z</dcterms:modified>
</cp:coreProperties>
</file>