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60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4778" autoAdjust="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63390-2A46-44CD-BD5C-8E947F6246E8}" type="datetimeFigureOut">
              <a:rPr lang="en-CA" smtClean="0"/>
              <a:t>03/13/2017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A2781-24F6-4904-BF26-7EEB4DE3DB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731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i="1" smtClean="0"/>
              <a:t>&lt;&lt;This</a:t>
            </a:r>
            <a:r>
              <a:rPr lang="en-CA" i="1" baseline="0" smtClean="0"/>
              <a:t> </a:t>
            </a:r>
            <a:r>
              <a:rPr lang="en-CA" i="1" baseline="0" dirty="0" smtClean="0"/>
              <a:t>slide replaces slide 6 for the AC session&gt;&gt;</a:t>
            </a:r>
          </a:p>
          <a:p>
            <a:r>
              <a:rPr lang="en-CA" i="1" dirty="0" smtClean="0"/>
              <a:t>(3 </a:t>
            </a:r>
            <a:r>
              <a:rPr lang="en-CA" i="1" baseline="0" dirty="0" smtClean="0"/>
              <a:t> </a:t>
            </a:r>
            <a:r>
              <a:rPr lang="en-CA" i="1" baseline="0" dirty="0"/>
              <a:t>minutes)  move to the next slide when done</a:t>
            </a:r>
          </a:p>
          <a:p>
            <a:r>
              <a:rPr lang="en-CA" i="1" baseline="0" dirty="0"/>
              <a:t>Keep your representations in mind as you listen to the next part of our session</a:t>
            </a:r>
          </a:p>
          <a:p>
            <a:endParaRPr lang="en-CA" i="1" baseline="0" dirty="0"/>
          </a:p>
          <a:p>
            <a:r>
              <a:rPr lang="en-CA" b="1" i="1" baseline="0" dirty="0" smtClean="0"/>
              <a:t>&lt;&lt;Ad</a:t>
            </a:r>
            <a:r>
              <a:rPr lang="en-CA" i="1" baseline="0" dirty="0" smtClean="0"/>
              <a:t>d </a:t>
            </a:r>
            <a:r>
              <a:rPr lang="en-CA" i="1" baseline="0" dirty="0"/>
              <a:t>a timer </a:t>
            </a:r>
            <a:r>
              <a:rPr lang="en-CA" i="1" baseline="0" dirty="0" smtClean="0"/>
              <a:t>for 3 minutes&gt;&gt;</a:t>
            </a:r>
            <a:endParaRPr lang="en-CA" b="1" i="1" u="sng" dirty="0"/>
          </a:p>
          <a:p>
            <a:endParaRPr lang="en-CA" u="sng" dirty="0"/>
          </a:p>
          <a:p>
            <a:r>
              <a:rPr lang="en-CA" dirty="0" smtClean="0"/>
              <a:t>&lt;&lt;Ask  </a:t>
            </a:r>
            <a:r>
              <a:rPr lang="en-CA" dirty="0"/>
              <a:t>participants</a:t>
            </a:r>
            <a:r>
              <a:rPr lang="en-CA" baseline="0" dirty="0"/>
              <a:t> </a:t>
            </a:r>
            <a:r>
              <a:rPr lang="en-CA" dirty="0"/>
              <a:t>to write a fraction on their</a:t>
            </a:r>
            <a:r>
              <a:rPr lang="en-CA" baseline="0" dirty="0"/>
              <a:t> </a:t>
            </a:r>
            <a:r>
              <a:rPr lang="en-CA" dirty="0"/>
              <a:t>own even if they are in a group, then represent their fraction</a:t>
            </a:r>
            <a:r>
              <a:rPr lang="en-CA" baseline="0" dirty="0"/>
              <a:t> as many ways as possible (on sticky notes if they have them or on a single sheet if not) (Allow a few minutes)</a:t>
            </a:r>
          </a:p>
          <a:p>
            <a:endParaRPr lang="en-CA" baseline="0" dirty="0"/>
          </a:p>
          <a:p>
            <a:r>
              <a:rPr lang="en-CA" baseline="0" dirty="0"/>
              <a:t>Ask them to keep their representations in front if them as we discuss the ways we use fractions as they will need to refer to them later in the session</a:t>
            </a:r>
            <a:r>
              <a:rPr lang="en-CA" baseline="0" dirty="0" smtClean="0"/>
              <a:t>.&gt;&gt;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88826-5448-074A-9F48-C610FEB9D9D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2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&lt;&lt;(</a:t>
            </a:r>
            <a:r>
              <a:rPr lang="en-CA" dirty="0"/>
              <a:t>15 – 20 minutes)  Move to Poll layout.  </a:t>
            </a:r>
          </a:p>
          <a:p>
            <a:r>
              <a:rPr lang="en-CA" dirty="0"/>
              <a:t> </a:t>
            </a:r>
          </a:p>
          <a:p>
            <a:r>
              <a:rPr lang="en-CA" dirty="0"/>
              <a:t>Discuss</a:t>
            </a:r>
            <a:r>
              <a:rPr lang="en-CA" baseline="0" dirty="0"/>
              <a:t> what they will be doing in the next layout then </a:t>
            </a:r>
            <a:r>
              <a:rPr lang="en-CA" dirty="0"/>
              <a:t>Switch to Polls layout.</a:t>
            </a:r>
          </a:p>
          <a:p>
            <a:endParaRPr lang="en-CA" dirty="0"/>
          </a:p>
          <a:p>
            <a:r>
              <a:rPr lang="en-CA" dirty="0"/>
              <a:t>Participants </a:t>
            </a:r>
            <a:r>
              <a:rPr lang="en-CA"/>
              <a:t>should </a:t>
            </a:r>
            <a:r>
              <a:rPr lang="en-CA" smtClean="0"/>
              <a:t>download </a:t>
            </a:r>
            <a:r>
              <a:rPr lang="en-CA" dirty="0"/>
              <a:t>the Meaning</a:t>
            </a:r>
            <a:r>
              <a:rPr lang="en-CA" baseline="0" dirty="0"/>
              <a:t>s of Fractions File for reference.</a:t>
            </a:r>
          </a:p>
          <a:p>
            <a:r>
              <a:rPr lang="en-CA" baseline="0" dirty="0"/>
              <a:t>Participants will respond to three polls in this layout –</a:t>
            </a:r>
          </a:p>
          <a:p>
            <a:r>
              <a:rPr lang="en-CA" baseline="0" dirty="0"/>
              <a:t>Three polls:</a:t>
            </a:r>
          </a:p>
          <a:p>
            <a:r>
              <a:rPr lang="en-CA" dirty="0"/>
              <a:t>Which representations did you use?</a:t>
            </a:r>
          </a:p>
          <a:p>
            <a:r>
              <a:rPr lang="en-CA" dirty="0"/>
              <a:t>Which fractions did you use? </a:t>
            </a:r>
          </a:p>
          <a:p>
            <a:r>
              <a:rPr lang="en-CA" dirty="0"/>
              <a:t>Which of</a:t>
            </a:r>
            <a:r>
              <a:rPr lang="en-CA" baseline="0" dirty="0"/>
              <a:t> the five constructs did you use? (I’m not sure is an option)</a:t>
            </a:r>
          </a:p>
          <a:p>
            <a:endParaRPr lang="en-CA" baseline="0" dirty="0"/>
          </a:p>
          <a:p>
            <a:r>
              <a:rPr lang="en-CA" baseline="0" dirty="0"/>
              <a:t>After the polls layout switch to the Back to our initial thinking layout</a:t>
            </a:r>
          </a:p>
          <a:p>
            <a:endParaRPr lang="en-CA" baseline="0" dirty="0"/>
          </a:p>
          <a:p>
            <a:pPr marL="0" indent="0">
              <a:buFontTx/>
              <a:buNone/>
            </a:pPr>
            <a:r>
              <a:rPr lang="en-CA" baseline="0" dirty="0"/>
              <a:t>Participants will be asked to place their fraction examples in the chat pod with the construct where they believe it belongs</a:t>
            </a:r>
          </a:p>
          <a:p>
            <a:pPr marL="0" indent="0">
              <a:buFontTx/>
              <a:buNone/>
            </a:pPr>
            <a:endParaRPr lang="en-CA" baseline="0" dirty="0"/>
          </a:p>
          <a:p>
            <a:pPr marL="0" indent="0">
              <a:buFontTx/>
              <a:buNone/>
            </a:pPr>
            <a:r>
              <a:rPr lang="en-CA" baseline="0" dirty="0"/>
              <a:t>After this second layout we will switch back to the power point presentation. </a:t>
            </a:r>
          </a:p>
          <a:p>
            <a:pPr marL="0" indent="0">
              <a:buFontTx/>
              <a:buNone/>
            </a:pPr>
            <a:endParaRPr lang="en-CA" baseline="0" dirty="0"/>
          </a:p>
          <a:p>
            <a:pPr marL="0" indent="0">
              <a:buFontTx/>
              <a:buNone/>
            </a:pPr>
            <a:r>
              <a:rPr lang="en-CA" baseline="0" dirty="0"/>
              <a:t>For groups, you only get to choose a poll item once.. So if you note anything interesting results… </a:t>
            </a:r>
          </a:p>
          <a:p>
            <a:pPr marL="0" indent="0">
              <a:buFontTx/>
              <a:buNone/>
            </a:pPr>
            <a:endParaRPr lang="en-CA" baseline="0" dirty="0"/>
          </a:p>
          <a:p>
            <a:pPr marL="0" indent="0">
              <a:buFontTx/>
              <a:buNone/>
            </a:pPr>
            <a:r>
              <a:rPr lang="en-CA" baseline="0" dirty="0"/>
              <a:t>Share challenges/surprises/uncertainties  in upper right chat pod.</a:t>
            </a:r>
          </a:p>
          <a:p>
            <a:pPr marL="0" indent="0">
              <a:buFontTx/>
              <a:buNone/>
            </a:pPr>
            <a:endParaRPr lang="en-CA" baseline="0" dirty="0"/>
          </a:p>
          <a:p>
            <a:pPr marL="0" indent="0">
              <a:buFontTx/>
              <a:buNone/>
            </a:pPr>
            <a:r>
              <a:rPr lang="en-CA" baseline="0" dirty="0" smtClean="0"/>
              <a:t>Monitor </a:t>
            </a:r>
            <a:r>
              <a:rPr lang="en-CA" baseline="0" dirty="0"/>
              <a:t>pods and note points of interest in the Sharing pod.  Maybe ask a question about it.</a:t>
            </a:r>
          </a:p>
          <a:p>
            <a:pPr marL="0" indent="0">
              <a:buFontTx/>
              <a:buNone/>
            </a:pPr>
            <a:endParaRPr lang="en-CA" baseline="0" dirty="0"/>
          </a:p>
          <a:p>
            <a:pPr marL="0" indent="0">
              <a:buFontTx/>
              <a:buNone/>
            </a:pPr>
            <a:endParaRPr lang="en-CA" baseline="0" dirty="0"/>
          </a:p>
          <a:p>
            <a:pPr marL="171450" indent="-171450">
              <a:buFontTx/>
              <a:buChar char="-"/>
            </a:pPr>
            <a:endParaRPr lang="en-CA" baseline="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24C38-4D8C-462A-8623-0A678AA128AD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99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chemeClr val="accent5">
                  <a:lumMod val="50000"/>
                </a:schemeClr>
              </a:gs>
              <a:gs pos="100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52CE-53F2-44E1-BE53-080D5A98D0D8}" type="datetime1">
              <a:rPr lang="en-CA" smtClean="0"/>
              <a:t>03/13/2017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Curriculum and Assessment Policy Branch,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2EB6-A0B0-4F6F-9143-A21C47EC15A9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6087" y="6341400"/>
            <a:ext cx="14954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3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282000"/>
            <a:ext cx="12192000" cy="576000"/>
            <a:chOff x="4512" y="6283838"/>
            <a:chExt cx="12192000" cy="576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4512" y="6283838"/>
              <a:ext cx="12192000" cy="576000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44000">
                  <a:schemeClr val="accent5">
                    <a:lumMod val="50000"/>
                  </a:schemeClr>
                </a:gs>
                <a:gs pos="100000">
                  <a:srgbClr val="00B0F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610599" y="6343238"/>
              <a:ext cx="1495425" cy="4572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867" y="6359401"/>
            <a:ext cx="2743200" cy="365125"/>
          </a:xfrm>
        </p:spPr>
        <p:txBody>
          <a:bodyPr/>
          <a:lstStyle>
            <a:lvl1pPr algn="l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74C22EB6-A0B0-4F6F-9143-A21C47EC15A9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0" y="6577475"/>
            <a:ext cx="107045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CA" sz="1400">
                <a:solidFill>
                  <a:srgbClr val="00B0F0"/>
                </a:solidFill>
              </a:rPr>
              <a:t>Based upon research by Dr. Cathy Bruce, Trent University and Curriculum and Assessment Policy Branch</a:t>
            </a:r>
            <a:endParaRPr lang="en-CA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6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chemeClr val="accent5">
                  <a:lumMod val="50000"/>
                </a:schemeClr>
              </a:gs>
              <a:gs pos="100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6087" y="6341400"/>
            <a:ext cx="1495425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/>
              <a:t>Curriculum and Assessment Policy Branch, 2016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34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82000"/>
            <a:ext cx="12192000" cy="576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chemeClr val="accent5">
                  <a:lumMod val="50000"/>
                </a:schemeClr>
              </a:gs>
              <a:gs pos="100000">
                <a:srgbClr val="00B0F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6087" y="6341400"/>
            <a:ext cx="1495425" cy="4572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867" y="6359401"/>
            <a:ext cx="2743200" cy="365125"/>
          </a:xfrm>
        </p:spPr>
        <p:txBody>
          <a:bodyPr/>
          <a:lstStyle>
            <a:lvl1pPr algn="l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74C22EB6-A0B0-4F6F-9143-A21C47EC15A9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0" y="6577475"/>
            <a:ext cx="107045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Based upon research by Dr. Cathy Bruce, Trent University and Curriculum and Assessment Policy Branch</a:t>
            </a:r>
          </a:p>
        </p:txBody>
      </p:sp>
    </p:spTree>
    <p:extLst>
      <p:ext uri="{BB962C8B-B14F-4D97-AF65-F5344CB8AC3E}">
        <p14:creationId xmlns:p14="http://schemas.microsoft.com/office/powerpoint/2010/main" val="55664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CAD0-0A70-4721-AF16-5C85B7C3A388}" type="datetime1">
              <a:rPr lang="en-CA" smtClean="0"/>
              <a:t>03/13/2017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Curriculum and Assessment Policy Branch,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2EB6-A0B0-4F6F-9143-A21C47EC15A9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 userDrawn="1"/>
        </p:nvSpPr>
        <p:spPr>
          <a:xfrm>
            <a:off x="0" y="6282000"/>
            <a:ext cx="12192000" cy="576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chemeClr val="accent5">
                  <a:lumMod val="50000"/>
                </a:schemeClr>
              </a:gs>
              <a:gs pos="100000">
                <a:srgbClr val="00B0F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6087" y="6341400"/>
            <a:ext cx="1495425" cy="457200"/>
          </a:xfrm>
          <a:prstGeom prst="rect">
            <a:avLst/>
          </a:prstGeom>
        </p:spPr>
      </p:pic>
      <p:sp>
        <p:nvSpPr>
          <p:cNvPr id="12" name="Slide Number Placeholder 6"/>
          <p:cNvSpPr txBox="1">
            <a:spLocks/>
          </p:cNvSpPr>
          <p:nvPr userDrawn="1"/>
        </p:nvSpPr>
        <p:spPr>
          <a:xfrm>
            <a:off x="107867" y="63594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C22EB6-A0B0-4F6F-9143-A21C47EC15A9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0" y="6577475"/>
            <a:ext cx="107045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CA" sz="1400" dirty="0">
                <a:solidFill>
                  <a:schemeClr val="bg1"/>
                </a:solidFill>
              </a:rPr>
              <a:t>Based upon research by Dr. Cathy Bruce, Trent University and Curriculum and Assessment Policy Branch</a:t>
            </a:r>
          </a:p>
        </p:txBody>
      </p:sp>
    </p:spTree>
    <p:extLst>
      <p:ext uri="{BB962C8B-B14F-4D97-AF65-F5344CB8AC3E}">
        <p14:creationId xmlns:p14="http://schemas.microsoft.com/office/powerpoint/2010/main" val="128372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ED8D-2734-4D3E-A35F-865D8D5E7317}" type="datetime1">
              <a:rPr lang="en-CA" smtClean="0"/>
              <a:t>03/13/2017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Curriculum and Assessment Policy Branch,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2EB6-A0B0-4F6F-9143-A21C47EC15A9}" type="slidenum">
              <a:rPr lang="en-CA" smtClean="0"/>
              <a:t>‹#›</a:t>
            </a:fld>
            <a:endParaRPr lang="en-CA"/>
          </a:p>
        </p:txBody>
      </p:sp>
      <p:sp>
        <p:nvSpPr>
          <p:cNvPr id="6" name="Rectangle 5"/>
          <p:cNvSpPr/>
          <p:nvPr userDrawn="1"/>
        </p:nvSpPr>
        <p:spPr>
          <a:xfrm>
            <a:off x="0" y="6282000"/>
            <a:ext cx="12192000" cy="576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chemeClr val="accent5">
                  <a:lumMod val="50000"/>
                </a:schemeClr>
              </a:gs>
              <a:gs pos="100000">
                <a:srgbClr val="00B0F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dirty="0"/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107867" y="63594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C22EB6-A0B0-4F6F-9143-A21C47EC15A9}" type="slidenum">
              <a:rPr lang="en-CA" smtClean="0">
                <a:solidFill>
                  <a:schemeClr val="accent5">
                    <a:lumMod val="50000"/>
                  </a:schemeClr>
                </a:solidFill>
              </a:rPr>
              <a:pPr/>
              <a:t>‹#›</a:t>
            </a:fld>
            <a:endParaRPr lang="en-CA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6087" y="6341400"/>
            <a:ext cx="1495425" cy="457200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0" y="6577475"/>
            <a:ext cx="107045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CA" sz="1400" dirty="0">
                <a:solidFill>
                  <a:schemeClr val="bg1"/>
                </a:solidFill>
              </a:rPr>
              <a:t>Based upon research by Dr. Cathy Bruce, Trent University and Curriculum and Assessment Policy Branch</a:t>
            </a:r>
          </a:p>
        </p:txBody>
      </p:sp>
    </p:spTree>
    <p:extLst>
      <p:ext uri="{BB962C8B-B14F-4D97-AF65-F5344CB8AC3E}">
        <p14:creationId xmlns:p14="http://schemas.microsoft.com/office/powerpoint/2010/main" val="324384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A6D7-3E5F-4C1C-97B1-4353340B1443}" type="datetime1">
              <a:rPr lang="en-CA" smtClean="0"/>
              <a:t>03/13/2017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Curriculum and Assessment Policy Branch,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2EB6-A0B0-4F6F-9143-A21C47EC15A9}" type="slidenum">
              <a:rPr lang="en-CA" smtClean="0"/>
              <a:t>‹#›</a:t>
            </a:fld>
            <a:endParaRPr lang="en-CA"/>
          </a:p>
        </p:txBody>
      </p:sp>
      <p:sp>
        <p:nvSpPr>
          <p:cNvPr id="5" name="Rectangle 4"/>
          <p:cNvSpPr/>
          <p:nvPr userDrawn="1"/>
        </p:nvSpPr>
        <p:spPr>
          <a:xfrm>
            <a:off x="0" y="6282000"/>
            <a:ext cx="12192000" cy="576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chemeClr val="accent5">
                  <a:lumMod val="50000"/>
                </a:schemeClr>
              </a:gs>
              <a:gs pos="100000">
                <a:srgbClr val="00B0F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6087" y="6341400"/>
            <a:ext cx="1495425" cy="457200"/>
          </a:xfrm>
          <a:prstGeom prst="rect">
            <a:avLst/>
          </a:prstGeom>
        </p:spPr>
      </p:pic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107867" y="63594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C22EB6-A0B0-4F6F-9143-A21C47EC15A9}" type="slidenum">
              <a:rPr lang="en-CA" smtClean="0">
                <a:solidFill>
                  <a:schemeClr val="accent5">
                    <a:lumMod val="50000"/>
                  </a:schemeClr>
                </a:solidFill>
              </a:rPr>
              <a:pPr/>
              <a:t>‹#›</a:t>
            </a:fld>
            <a:endParaRPr lang="en-CA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0" y="6577475"/>
            <a:ext cx="107045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CA" sz="1400" dirty="0">
                <a:solidFill>
                  <a:schemeClr val="bg1"/>
                </a:solidFill>
              </a:rPr>
              <a:t>Based upon research by Dr. Cathy Bruce, Trent University and Curriculum and Assessment Policy Branch</a:t>
            </a:r>
          </a:p>
        </p:txBody>
      </p:sp>
    </p:spTree>
    <p:extLst>
      <p:ext uri="{BB962C8B-B14F-4D97-AF65-F5344CB8AC3E}">
        <p14:creationId xmlns:p14="http://schemas.microsoft.com/office/powerpoint/2010/main" val="251687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1A53-D24B-4112-A75D-9A2BEE7E9C49}" type="datetime1">
              <a:rPr lang="en-CA" smtClean="0"/>
              <a:t>03/13/2017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Curriculum and Assessment Policy Branch,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2EB6-A0B0-4F6F-9143-A21C47EC15A9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 userDrawn="1"/>
        </p:nvSpPr>
        <p:spPr>
          <a:xfrm>
            <a:off x="0" y="6282000"/>
            <a:ext cx="12192000" cy="576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chemeClr val="accent5">
                  <a:lumMod val="50000"/>
                </a:schemeClr>
              </a:gs>
              <a:gs pos="100000">
                <a:srgbClr val="00B0F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6087" y="6341400"/>
            <a:ext cx="1495425" cy="457200"/>
          </a:xfrm>
          <a:prstGeom prst="rect">
            <a:avLst/>
          </a:prstGeom>
        </p:spPr>
      </p:pic>
      <p:sp>
        <p:nvSpPr>
          <p:cNvPr id="10" name="Slide Number Placeholder 6"/>
          <p:cNvSpPr txBox="1">
            <a:spLocks/>
          </p:cNvSpPr>
          <p:nvPr userDrawn="1"/>
        </p:nvSpPr>
        <p:spPr>
          <a:xfrm>
            <a:off x="107867" y="63594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C22EB6-A0B0-4F6F-9143-A21C47EC15A9}" type="slidenum">
              <a:rPr lang="en-CA" smtClean="0">
                <a:solidFill>
                  <a:schemeClr val="accent5">
                    <a:lumMod val="50000"/>
                  </a:schemeClr>
                </a:solidFill>
              </a:rPr>
              <a:pPr/>
              <a:t>‹#›</a:t>
            </a:fld>
            <a:endParaRPr lang="en-CA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0" y="6577475"/>
            <a:ext cx="107045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CA" sz="1400" dirty="0">
                <a:solidFill>
                  <a:schemeClr val="bg1"/>
                </a:solidFill>
              </a:rPr>
              <a:t>Based upon research by Dr. Cathy Bruce, Trent University and Curriculum and Assessment Policy Branch</a:t>
            </a:r>
          </a:p>
        </p:txBody>
      </p:sp>
    </p:spTree>
    <p:extLst>
      <p:ext uri="{BB962C8B-B14F-4D97-AF65-F5344CB8AC3E}">
        <p14:creationId xmlns:p14="http://schemas.microsoft.com/office/powerpoint/2010/main" val="157679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280C-F14C-406D-8AA4-2F45CB5E086E}" type="datetime1">
              <a:rPr lang="en-CA" smtClean="0"/>
              <a:t>03/13/2017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Curriculum and Assessment Policy Branch,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2EB6-A0B0-4F6F-9143-A21C47EC15A9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 userDrawn="1"/>
        </p:nvSpPr>
        <p:spPr>
          <a:xfrm>
            <a:off x="0" y="6282000"/>
            <a:ext cx="12192000" cy="576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chemeClr val="accent5">
                  <a:lumMod val="50000"/>
                </a:schemeClr>
              </a:gs>
              <a:gs pos="100000">
                <a:srgbClr val="00B0F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6087" y="6341400"/>
            <a:ext cx="1495425" cy="457200"/>
          </a:xfrm>
          <a:prstGeom prst="rect">
            <a:avLst/>
          </a:prstGeom>
        </p:spPr>
      </p:pic>
      <p:sp>
        <p:nvSpPr>
          <p:cNvPr id="10" name="Slide Number Placeholder 6"/>
          <p:cNvSpPr txBox="1">
            <a:spLocks/>
          </p:cNvSpPr>
          <p:nvPr userDrawn="1"/>
        </p:nvSpPr>
        <p:spPr>
          <a:xfrm>
            <a:off x="107867" y="63594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C22EB6-A0B0-4F6F-9143-A21C47EC15A9}" type="slidenum">
              <a:rPr lang="en-CA" smtClean="0">
                <a:solidFill>
                  <a:schemeClr val="accent5">
                    <a:lumMod val="50000"/>
                  </a:schemeClr>
                </a:solidFill>
              </a:rPr>
              <a:pPr/>
              <a:t>‹#›</a:t>
            </a:fld>
            <a:endParaRPr lang="en-CA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0" y="6577475"/>
            <a:ext cx="107045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CA" sz="1400" dirty="0">
                <a:solidFill>
                  <a:schemeClr val="bg1"/>
                </a:solidFill>
              </a:rPr>
              <a:t>Based upon research by Dr. Cathy Bruce, Trent University and Curriculum and Assessment Policy Branch</a:t>
            </a:r>
          </a:p>
        </p:txBody>
      </p:sp>
    </p:spTree>
    <p:extLst>
      <p:ext uri="{BB962C8B-B14F-4D97-AF65-F5344CB8AC3E}">
        <p14:creationId xmlns:p14="http://schemas.microsoft.com/office/powerpoint/2010/main" val="135418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80D67-9167-454C-A2C4-0B52A98D2DF6}" type="datetime1">
              <a:rPr lang="en-CA" smtClean="0"/>
              <a:t>03/13/2017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Curriculum and Assessment Policy Branch,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22EB6-A0B0-4F6F-9143-A21C47EC15A9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 userDrawn="1"/>
        </p:nvSpPr>
        <p:spPr>
          <a:xfrm>
            <a:off x="0" y="6282000"/>
            <a:ext cx="12192000" cy="576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4000">
                <a:schemeClr val="accent5">
                  <a:lumMod val="50000"/>
                </a:schemeClr>
              </a:gs>
              <a:gs pos="100000">
                <a:srgbClr val="00B0F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dirty="0"/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107867" y="63594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C22EB6-A0B0-4F6F-9143-A21C47EC15A9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606087" y="6341400"/>
            <a:ext cx="1495425" cy="457200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0" y="6577475"/>
            <a:ext cx="107045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CA" sz="1400">
                <a:solidFill>
                  <a:srgbClr val="00B0F0"/>
                </a:solidFill>
              </a:rPr>
              <a:t>Based upon research by Dr. Cathy Bruce, Trent University and Curriculum and Assessment Policy Branch</a:t>
            </a:r>
            <a:endParaRPr lang="en-CA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6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>
              <a:lumMod val="50000"/>
            </a:schemeClr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accent5">
              <a:lumMod val="50000"/>
            </a:schemeClr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000" kern="1200">
          <a:solidFill>
            <a:schemeClr val="accent5">
              <a:lumMod val="50000"/>
            </a:schemeClr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accent5">
              <a:lumMod val="50000"/>
            </a:schemeClr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accent5">
              <a:lumMod val="50000"/>
            </a:schemeClr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>
              <a:lumMod val="50000"/>
            </a:schemeClr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590800" y="381000"/>
            <a:ext cx="7024744" cy="1143000"/>
          </a:xfrm>
        </p:spPr>
        <p:txBody>
          <a:bodyPr>
            <a:normAutofit/>
          </a:bodyPr>
          <a:lstStyle/>
          <a:p>
            <a:r>
              <a:rPr lang="en-CA" altLang="en-US" dirty="0"/>
              <a:t>Sticky Note Fractions </a:t>
            </a:r>
            <a:br>
              <a:rPr lang="en-CA" altLang="en-US" dirty="0"/>
            </a:br>
            <a:endParaRPr lang="en-CA" altLang="en-US" sz="2200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590801" y="1828800"/>
            <a:ext cx="6777317" cy="4534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en-US" sz="3000" dirty="0">
                <a:solidFill>
                  <a:srgbClr val="000000"/>
                </a:solidFill>
              </a:rPr>
              <a:t>On your own:</a:t>
            </a:r>
          </a:p>
          <a:p>
            <a:r>
              <a:rPr lang="en-CA" altLang="en-US" sz="3000" dirty="0">
                <a:solidFill>
                  <a:srgbClr val="000000"/>
                </a:solidFill>
              </a:rPr>
              <a:t>Write down a fraction. </a:t>
            </a:r>
          </a:p>
          <a:p>
            <a:r>
              <a:rPr lang="en-CA" altLang="en-US" sz="3000" dirty="0">
                <a:solidFill>
                  <a:srgbClr val="000000"/>
                </a:solidFill>
              </a:rPr>
              <a:t>Represent your fraction in as many ways as possible.</a:t>
            </a:r>
          </a:p>
        </p:txBody>
      </p:sp>
    </p:spTree>
    <p:extLst>
      <p:ext uri="{BB962C8B-B14F-4D97-AF65-F5344CB8AC3E}">
        <p14:creationId xmlns:p14="http://schemas.microsoft.com/office/powerpoint/2010/main" val="125584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Share Your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Download </a:t>
            </a:r>
            <a:r>
              <a:rPr lang="en-CA" dirty="0"/>
              <a:t>the Math for Teaching: Ways We Use Fractions </a:t>
            </a:r>
            <a:r>
              <a:rPr lang="en-CA" dirty="0" smtClean="0"/>
              <a:t>document from the Resource Pod</a:t>
            </a:r>
            <a:endParaRPr lang="en-CA" dirty="0"/>
          </a:p>
          <a:p>
            <a:r>
              <a:rPr lang="en-CA" dirty="0" smtClean="0"/>
              <a:t>Use </a:t>
            </a:r>
            <a:r>
              <a:rPr lang="en-CA" dirty="0"/>
              <a:t>the representations that you created for your fraction to answer the questions in three polls</a:t>
            </a:r>
          </a:p>
          <a:p>
            <a:r>
              <a:rPr lang="en-CA" dirty="0"/>
              <a:t>Discuss challenges, surprises, and provide a bit more information if you are in a group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algn="r"/>
            <a:r>
              <a:rPr lang="en-CA"/>
              <a:t>Based upon research by Dr. Cathy Bruce, Trent University and Curriculum and Assessment Policy Branch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741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394</Words>
  <Application>Microsoft Office PowerPoint</Application>
  <PresentationFormat>Custom</PresentationFormat>
  <Paragraphs>44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Sticky Note Fractions  </vt:lpstr>
      <vt:lpstr>Share Your Thinking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shelley yearley</dc:creator>
  <cp:lastModifiedBy>Steele, Trish (EDU)</cp:lastModifiedBy>
  <cp:revision>18</cp:revision>
  <dcterms:created xsi:type="dcterms:W3CDTF">2016-10-28T17:51:50Z</dcterms:created>
  <dcterms:modified xsi:type="dcterms:W3CDTF">2017-03-13T20:52:43Z</dcterms:modified>
</cp:coreProperties>
</file>