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Lst>
  <p:sldIdLst>
    <p:sldId id="285" r:id="rId2"/>
    <p:sldId id="280" r:id="rId3"/>
    <p:sldId id="281" r:id="rId4"/>
    <p:sldId id="282" r:id="rId5"/>
    <p:sldId id="261" r:id="rId6"/>
    <p:sldId id="283" r:id="rId7"/>
    <p:sldId id="266" r:id="rId8"/>
    <p:sldId id="267" r:id="rId9"/>
    <p:sldId id="269" r:id="rId10"/>
    <p:sldId id="271" r:id="rId11"/>
    <p:sldId id="274" r:id="rId12"/>
    <p:sldId id="284" r:id="rId13"/>
    <p:sldId id="275" r:id="rId14"/>
    <p:sldId id="276" r:id="rId15"/>
    <p:sldId id="288" r:id="rId16"/>
    <p:sldId id="277" r:id="rId17"/>
    <p:sldId id="278" r:id="rId18"/>
    <p:sldId id="279"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p:scale>
          <a:sx n="100" d="100"/>
          <a:sy n="100" d="100"/>
        </p:scale>
        <p:origin x="2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hyperlink" Target="https://pandas.pydata.org/docs/user_guide/indexing.html" TargetMode="External"/><Relationship Id="rId1" Type="http://schemas.openxmlformats.org/officeDocument/2006/relationships/hyperlink" Target="https://github.com/CSSEGISandData/COVID-19" TargetMode="Externa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hyperlink" Target="https://github.com/CSSEGISandData/COVID-19" TargetMode="External"/><Relationship Id="rId7" Type="http://schemas.openxmlformats.org/officeDocument/2006/relationships/image" Target="../media/image2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hyperlink" Target="https://pandas.pydata.org/docs/user_guide/indexing.html" TargetMode="External"/><Relationship Id="rId5" Type="http://schemas.openxmlformats.org/officeDocument/2006/relationships/image" Target="../media/image26.svg"/><Relationship Id="rId10" Type="http://schemas.openxmlformats.org/officeDocument/2006/relationships/image" Target="../media/image30.svg"/><Relationship Id="rId4" Type="http://schemas.openxmlformats.org/officeDocument/2006/relationships/image" Target="../media/image25.pn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99D39E-DC5A-4EB1-B946-B981B4F50FCD}" type="doc">
      <dgm:prSet loTypeId="urn:microsoft.com/office/officeart/2005/8/layout/chart3" loCatId="cycle" qsTypeId="urn:microsoft.com/office/officeart/2005/8/quickstyle/simple1" qsCatId="simple" csTypeId="urn:microsoft.com/office/officeart/2005/8/colors/accent1_2" csCatId="accent1" phldr="1"/>
      <dgm:spPr/>
      <dgm:t>
        <a:bodyPr/>
        <a:lstStyle/>
        <a:p>
          <a:endParaRPr lang="en-US"/>
        </a:p>
      </dgm:t>
    </dgm:pt>
    <dgm:pt modelId="{D4F601FA-74A6-444B-AEBE-2AD43DDEAB70}">
      <dgm:prSet custT="1"/>
      <dgm:spPr/>
      <dgm:t>
        <a:bodyPr/>
        <a:lstStyle/>
        <a:p>
          <a:r>
            <a:rPr lang="en-US" sz="2400" dirty="0">
              <a:solidFill>
                <a:srgbClr val="C00000"/>
              </a:solidFill>
            </a:rPr>
            <a:t>by</a:t>
          </a:r>
        </a:p>
      </dgm:t>
    </dgm:pt>
    <dgm:pt modelId="{3115B579-5383-43E0-966C-514B27854D01}" type="parTrans" cxnId="{B243E202-94BE-4C43-BAF0-7203EB25A8AB}">
      <dgm:prSet/>
      <dgm:spPr/>
      <dgm:t>
        <a:bodyPr/>
        <a:lstStyle/>
        <a:p>
          <a:endParaRPr lang="en-US"/>
        </a:p>
      </dgm:t>
    </dgm:pt>
    <dgm:pt modelId="{DFE518D2-A37A-40C4-A1C8-28C9438E4C4B}" type="sibTrans" cxnId="{B243E202-94BE-4C43-BAF0-7203EB25A8AB}">
      <dgm:prSet/>
      <dgm:spPr/>
      <dgm:t>
        <a:bodyPr/>
        <a:lstStyle/>
        <a:p>
          <a:endParaRPr lang="en-US"/>
        </a:p>
      </dgm:t>
    </dgm:pt>
    <dgm:pt modelId="{7786DE71-7ABD-4DC6-86A7-921AF2305FE0}">
      <dgm:prSet/>
      <dgm:spPr/>
      <dgm:t>
        <a:bodyPr/>
        <a:lstStyle/>
        <a:p>
          <a:r>
            <a:rPr lang="en-US" dirty="0">
              <a:solidFill>
                <a:srgbClr val="92D050"/>
              </a:solidFill>
            </a:rPr>
            <a:t>Priyanka Alugolu</a:t>
          </a:r>
        </a:p>
      </dgm:t>
    </dgm:pt>
    <dgm:pt modelId="{DA4D9CAD-C026-49DD-97FE-4866BAEDB149}" type="parTrans" cxnId="{CB4A3069-8551-458E-A78F-87B5BEDC31F5}">
      <dgm:prSet/>
      <dgm:spPr/>
      <dgm:t>
        <a:bodyPr/>
        <a:lstStyle/>
        <a:p>
          <a:endParaRPr lang="en-US"/>
        </a:p>
      </dgm:t>
    </dgm:pt>
    <dgm:pt modelId="{4650071A-C8BB-462A-856D-3AD0E7214BFB}" type="sibTrans" cxnId="{CB4A3069-8551-458E-A78F-87B5BEDC31F5}">
      <dgm:prSet/>
      <dgm:spPr/>
      <dgm:t>
        <a:bodyPr/>
        <a:lstStyle/>
        <a:p>
          <a:endParaRPr lang="en-US"/>
        </a:p>
      </dgm:t>
    </dgm:pt>
    <dgm:pt modelId="{28B47299-42B2-45BA-8DA7-E000A044CD35}">
      <dgm:prSet/>
      <dgm:spPr/>
      <dgm:t>
        <a:bodyPr/>
        <a:lstStyle/>
        <a:p>
          <a:r>
            <a:rPr lang="en-US" dirty="0">
              <a:solidFill>
                <a:srgbClr val="92D050"/>
              </a:solidFill>
            </a:rPr>
            <a:t>Siva Chandra</a:t>
          </a:r>
        </a:p>
        <a:p>
          <a:r>
            <a:rPr lang="en-US" dirty="0">
              <a:solidFill>
                <a:srgbClr val="92D050"/>
              </a:solidFill>
            </a:rPr>
            <a:t>Kakarlapudi</a:t>
          </a:r>
        </a:p>
      </dgm:t>
    </dgm:pt>
    <dgm:pt modelId="{95F4D823-5BCC-4348-86CA-24A80BD40521}" type="parTrans" cxnId="{BD90A0B2-27AE-476D-9C41-823A7CA3C782}">
      <dgm:prSet/>
      <dgm:spPr/>
      <dgm:t>
        <a:bodyPr/>
        <a:lstStyle/>
        <a:p>
          <a:endParaRPr lang="en-US"/>
        </a:p>
      </dgm:t>
    </dgm:pt>
    <dgm:pt modelId="{F4BE804C-7437-42ED-B6B2-763572BA6DBE}" type="sibTrans" cxnId="{BD90A0B2-27AE-476D-9C41-823A7CA3C782}">
      <dgm:prSet/>
      <dgm:spPr/>
      <dgm:t>
        <a:bodyPr/>
        <a:lstStyle/>
        <a:p>
          <a:endParaRPr lang="en-US"/>
        </a:p>
      </dgm:t>
    </dgm:pt>
    <dgm:pt modelId="{5D88A8B9-0A17-4F7B-B71B-2F823DC99F3A}">
      <dgm:prSet/>
      <dgm:spPr/>
      <dgm:t>
        <a:bodyPr/>
        <a:lstStyle/>
        <a:p>
          <a:r>
            <a:rPr lang="en-US" dirty="0">
              <a:solidFill>
                <a:srgbClr val="92D050"/>
              </a:solidFill>
            </a:rPr>
            <a:t>Sumanth Varma Dandu</a:t>
          </a:r>
        </a:p>
      </dgm:t>
    </dgm:pt>
    <dgm:pt modelId="{8D75AC4D-2881-495C-A4B6-C946F6E17663}" type="parTrans" cxnId="{353AD3A5-52A3-44B6-BBD3-1B1A52399124}">
      <dgm:prSet/>
      <dgm:spPr/>
      <dgm:t>
        <a:bodyPr/>
        <a:lstStyle/>
        <a:p>
          <a:endParaRPr lang="en-US"/>
        </a:p>
      </dgm:t>
    </dgm:pt>
    <dgm:pt modelId="{51BA637B-EE2D-49AF-84FE-F4B75781A7CB}" type="sibTrans" cxnId="{353AD3A5-52A3-44B6-BBD3-1B1A52399124}">
      <dgm:prSet/>
      <dgm:spPr/>
      <dgm:t>
        <a:bodyPr/>
        <a:lstStyle/>
        <a:p>
          <a:endParaRPr lang="en-US"/>
        </a:p>
      </dgm:t>
    </dgm:pt>
    <dgm:pt modelId="{442FA5E7-23A5-44E5-9A5C-AC6216373525}">
      <dgm:prSet custT="1"/>
      <dgm:spPr/>
      <dgm:t>
        <a:bodyPr/>
        <a:lstStyle/>
        <a:p>
          <a:r>
            <a:rPr lang="en-US" sz="3600" dirty="0">
              <a:solidFill>
                <a:schemeClr val="accent6">
                  <a:lumMod val="50000"/>
                </a:schemeClr>
              </a:solidFill>
            </a:rPr>
            <a:t>Covid-19 Data Analysis</a:t>
          </a:r>
        </a:p>
      </dgm:t>
    </dgm:pt>
    <dgm:pt modelId="{B2E6F8F0-D298-45BD-A675-400E67B1B0A6}" type="parTrans" cxnId="{6CA3693E-74A8-4B3C-9EA5-B87CE9032369}">
      <dgm:prSet/>
      <dgm:spPr/>
      <dgm:t>
        <a:bodyPr/>
        <a:lstStyle/>
        <a:p>
          <a:endParaRPr lang="en-US"/>
        </a:p>
      </dgm:t>
    </dgm:pt>
    <dgm:pt modelId="{F8AFDE83-E575-4A80-947A-510BEB1CF5B9}" type="sibTrans" cxnId="{6CA3693E-74A8-4B3C-9EA5-B87CE9032369}">
      <dgm:prSet/>
      <dgm:spPr/>
      <dgm:t>
        <a:bodyPr/>
        <a:lstStyle/>
        <a:p>
          <a:endParaRPr lang="en-US"/>
        </a:p>
      </dgm:t>
    </dgm:pt>
    <dgm:pt modelId="{8A6F2635-EABB-E948-A625-526F14564E2C}" type="pres">
      <dgm:prSet presAssocID="{B099D39E-DC5A-4EB1-B946-B981B4F50FCD}" presName="compositeShape" presStyleCnt="0">
        <dgm:presLayoutVars>
          <dgm:chMax val="7"/>
          <dgm:dir/>
          <dgm:resizeHandles val="exact"/>
        </dgm:presLayoutVars>
      </dgm:prSet>
      <dgm:spPr/>
    </dgm:pt>
    <dgm:pt modelId="{10888A24-E562-2743-9A03-41309D7A4529}" type="pres">
      <dgm:prSet presAssocID="{B099D39E-DC5A-4EB1-B946-B981B4F50FCD}" presName="wedge1" presStyleLbl="node1" presStyleIdx="0" presStyleCnt="5" custScaleX="65006" custScaleY="68489" custLinFactNeighborX="-3287" custLinFactNeighborY="4804"/>
      <dgm:spPr/>
    </dgm:pt>
    <dgm:pt modelId="{A7D58430-5F7D-5F40-90B7-6C9B5B244A84}" type="pres">
      <dgm:prSet presAssocID="{B099D39E-DC5A-4EB1-B946-B981B4F50FCD}" presName="wedge1Tx" presStyleLbl="node1" presStyleIdx="0" presStyleCnt="5">
        <dgm:presLayoutVars>
          <dgm:chMax val="0"/>
          <dgm:chPref val="0"/>
          <dgm:bulletEnabled val="1"/>
        </dgm:presLayoutVars>
      </dgm:prSet>
      <dgm:spPr/>
    </dgm:pt>
    <dgm:pt modelId="{1239F1F3-67CF-A44E-8443-0E00863B6499}" type="pres">
      <dgm:prSet presAssocID="{B099D39E-DC5A-4EB1-B946-B981B4F50FCD}" presName="wedge2" presStyleLbl="node1" presStyleIdx="1" presStyleCnt="5"/>
      <dgm:spPr/>
    </dgm:pt>
    <dgm:pt modelId="{41098BC9-0C15-4241-B5A6-1A6FB473E87B}" type="pres">
      <dgm:prSet presAssocID="{B099D39E-DC5A-4EB1-B946-B981B4F50FCD}" presName="wedge2Tx" presStyleLbl="node1" presStyleIdx="1" presStyleCnt="5">
        <dgm:presLayoutVars>
          <dgm:chMax val="0"/>
          <dgm:chPref val="0"/>
          <dgm:bulletEnabled val="1"/>
        </dgm:presLayoutVars>
      </dgm:prSet>
      <dgm:spPr/>
    </dgm:pt>
    <dgm:pt modelId="{CAEBE7E8-B93C-764B-BD41-535EB1BAFB46}" type="pres">
      <dgm:prSet presAssocID="{B099D39E-DC5A-4EB1-B946-B981B4F50FCD}" presName="wedge3" presStyleLbl="node1" presStyleIdx="2" presStyleCnt="5"/>
      <dgm:spPr/>
    </dgm:pt>
    <dgm:pt modelId="{8E22F38B-4F64-C941-A823-2D468FA3EA99}" type="pres">
      <dgm:prSet presAssocID="{B099D39E-DC5A-4EB1-B946-B981B4F50FCD}" presName="wedge3Tx" presStyleLbl="node1" presStyleIdx="2" presStyleCnt="5">
        <dgm:presLayoutVars>
          <dgm:chMax val="0"/>
          <dgm:chPref val="0"/>
          <dgm:bulletEnabled val="1"/>
        </dgm:presLayoutVars>
      </dgm:prSet>
      <dgm:spPr/>
    </dgm:pt>
    <dgm:pt modelId="{CF9DE563-D78A-2840-9002-88EDA309395D}" type="pres">
      <dgm:prSet presAssocID="{B099D39E-DC5A-4EB1-B946-B981B4F50FCD}" presName="wedge4" presStyleLbl="node1" presStyleIdx="3" presStyleCnt="5"/>
      <dgm:spPr/>
    </dgm:pt>
    <dgm:pt modelId="{09739F42-8444-4440-A24F-4B5BFCA59C89}" type="pres">
      <dgm:prSet presAssocID="{B099D39E-DC5A-4EB1-B946-B981B4F50FCD}" presName="wedge4Tx" presStyleLbl="node1" presStyleIdx="3" presStyleCnt="5">
        <dgm:presLayoutVars>
          <dgm:chMax val="0"/>
          <dgm:chPref val="0"/>
          <dgm:bulletEnabled val="1"/>
        </dgm:presLayoutVars>
      </dgm:prSet>
      <dgm:spPr/>
    </dgm:pt>
    <dgm:pt modelId="{FE893AD4-E3FB-B64B-A1D8-CEFDE5B0F739}" type="pres">
      <dgm:prSet presAssocID="{B099D39E-DC5A-4EB1-B946-B981B4F50FCD}" presName="wedge5" presStyleLbl="node1" presStyleIdx="4" presStyleCnt="5" custScaleX="124425" custScaleY="119050"/>
      <dgm:spPr/>
    </dgm:pt>
    <dgm:pt modelId="{6869B827-1120-A545-9CB5-8BEA625738CD}" type="pres">
      <dgm:prSet presAssocID="{B099D39E-DC5A-4EB1-B946-B981B4F50FCD}" presName="wedge5Tx" presStyleLbl="node1" presStyleIdx="4" presStyleCnt="5">
        <dgm:presLayoutVars>
          <dgm:chMax val="0"/>
          <dgm:chPref val="0"/>
          <dgm:bulletEnabled val="1"/>
        </dgm:presLayoutVars>
      </dgm:prSet>
      <dgm:spPr/>
    </dgm:pt>
  </dgm:ptLst>
  <dgm:cxnLst>
    <dgm:cxn modelId="{B243E202-94BE-4C43-BAF0-7203EB25A8AB}" srcId="{B099D39E-DC5A-4EB1-B946-B981B4F50FCD}" destId="{D4F601FA-74A6-444B-AEBE-2AD43DDEAB70}" srcOrd="0" destOrd="0" parTransId="{3115B579-5383-43E0-966C-514B27854D01}" sibTransId="{DFE518D2-A37A-40C4-A1C8-28C9438E4C4B}"/>
    <dgm:cxn modelId="{6CA3693E-74A8-4B3C-9EA5-B87CE9032369}" srcId="{B099D39E-DC5A-4EB1-B946-B981B4F50FCD}" destId="{442FA5E7-23A5-44E5-9A5C-AC6216373525}" srcOrd="4" destOrd="0" parTransId="{B2E6F8F0-D298-45BD-A675-400E67B1B0A6}" sibTransId="{F8AFDE83-E575-4A80-947A-510BEB1CF5B9}"/>
    <dgm:cxn modelId="{3B938A49-356A-E64A-8CF4-B4B5A26CCEDD}" type="presOf" srcId="{28B47299-42B2-45BA-8DA7-E000A044CD35}" destId="{8E22F38B-4F64-C941-A823-2D468FA3EA99}" srcOrd="1" destOrd="0" presId="urn:microsoft.com/office/officeart/2005/8/layout/chart3"/>
    <dgm:cxn modelId="{E32BC651-089B-F844-B1E5-0B2E65FE477D}" type="presOf" srcId="{442FA5E7-23A5-44E5-9A5C-AC6216373525}" destId="{FE893AD4-E3FB-B64B-A1D8-CEFDE5B0F739}" srcOrd="0" destOrd="0" presId="urn:microsoft.com/office/officeart/2005/8/layout/chart3"/>
    <dgm:cxn modelId="{CB4A3069-8551-458E-A78F-87B5BEDC31F5}" srcId="{B099D39E-DC5A-4EB1-B946-B981B4F50FCD}" destId="{7786DE71-7ABD-4DC6-86A7-921AF2305FE0}" srcOrd="1" destOrd="0" parTransId="{DA4D9CAD-C026-49DD-97FE-4866BAEDB149}" sibTransId="{4650071A-C8BB-462A-856D-3AD0E7214BFB}"/>
    <dgm:cxn modelId="{1B16BF69-DA8E-8943-AC48-27FD975DC62F}" type="presOf" srcId="{D4F601FA-74A6-444B-AEBE-2AD43DDEAB70}" destId="{10888A24-E562-2743-9A03-41309D7A4529}" srcOrd="0" destOrd="0" presId="urn:microsoft.com/office/officeart/2005/8/layout/chart3"/>
    <dgm:cxn modelId="{E59FDC7C-36B3-C646-9BB2-571416F11325}" type="presOf" srcId="{442FA5E7-23A5-44E5-9A5C-AC6216373525}" destId="{6869B827-1120-A545-9CB5-8BEA625738CD}" srcOrd="1" destOrd="0" presId="urn:microsoft.com/office/officeart/2005/8/layout/chart3"/>
    <dgm:cxn modelId="{13E5467E-1644-F941-84AC-8DABD952CBE6}" type="presOf" srcId="{5D88A8B9-0A17-4F7B-B71B-2F823DC99F3A}" destId="{CF9DE563-D78A-2840-9002-88EDA309395D}" srcOrd="0" destOrd="0" presId="urn:microsoft.com/office/officeart/2005/8/layout/chart3"/>
    <dgm:cxn modelId="{0E0FFB7E-EBF2-924B-BC44-D70810DFCA50}" type="presOf" srcId="{5D88A8B9-0A17-4F7B-B71B-2F823DC99F3A}" destId="{09739F42-8444-4440-A24F-4B5BFCA59C89}" srcOrd="1" destOrd="0" presId="urn:microsoft.com/office/officeart/2005/8/layout/chart3"/>
    <dgm:cxn modelId="{03354F9C-3792-4348-9E83-61AC781B3651}" type="presOf" srcId="{7786DE71-7ABD-4DC6-86A7-921AF2305FE0}" destId="{41098BC9-0C15-4241-B5A6-1A6FB473E87B}" srcOrd="1" destOrd="0" presId="urn:microsoft.com/office/officeart/2005/8/layout/chart3"/>
    <dgm:cxn modelId="{353AD3A5-52A3-44B6-BBD3-1B1A52399124}" srcId="{B099D39E-DC5A-4EB1-B946-B981B4F50FCD}" destId="{5D88A8B9-0A17-4F7B-B71B-2F823DC99F3A}" srcOrd="3" destOrd="0" parTransId="{8D75AC4D-2881-495C-A4B6-C946F6E17663}" sibTransId="{51BA637B-EE2D-49AF-84FE-F4B75781A7CB}"/>
    <dgm:cxn modelId="{80DCE5AB-073C-CC49-BAE2-9E6D3FF7D6C5}" type="presOf" srcId="{D4F601FA-74A6-444B-AEBE-2AD43DDEAB70}" destId="{A7D58430-5F7D-5F40-90B7-6C9B5B244A84}" srcOrd="1" destOrd="0" presId="urn:microsoft.com/office/officeart/2005/8/layout/chart3"/>
    <dgm:cxn modelId="{D29E44AE-1FDD-0C45-A274-E022B21430F2}" type="presOf" srcId="{28B47299-42B2-45BA-8DA7-E000A044CD35}" destId="{CAEBE7E8-B93C-764B-BD41-535EB1BAFB46}" srcOrd="0" destOrd="0" presId="urn:microsoft.com/office/officeart/2005/8/layout/chart3"/>
    <dgm:cxn modelId="{BD90A0B2-27AE-476D-9C41-823A7CA3C782}" srcId="{B099D39E-DC5A-4EB1-B946-B981B4F50FCD}" destId="{28B47299-42B2-45BA-8DA7-E000A044CD35}" srcOrd="2" destOrd="0" parTransId="{95F4D823-5BCC-4348-86CA-24A80BD40521}" sibTransId="{F4BE804C-7437-42ED-B6B2-763572BA6DBE}"/>
    <dgm:cxn modelId="{B8D90DC9-CB2F-9F44-94AD-B78209ACC8EA}" type="presOf" srcId="{B099D39E-DC5A-4EB1-B946-B981B4F50FCD}" destId="{8A6F2635-EABB-E948-A625-526F14564E2C}" srcOrd="0" destOrd="0" presId="urn:microsoft.com/office/officeart/2005/8/layout/chart3"/>
    <dgm:cxn modelId="{DECA1ECA-E02C-9B42-82E7-D095A3E58EF2}" type="presOf" srcId="{7786DE71-7ABD-4DC6-86A7-921AF2305FE0}" destId="{1239F1F3-67CF-A44E-8443-0E00863B6499}" srcOrd="0" destOrd="0" presId="urn:microsoft.com/office/officeart/2005/8/layout/chart3"/>
    <dgm:cxn modelId="{94B7E8D2-5C89-8746-990B-ADF1F7A4F408}" type="presParOf" srcId="{8A6F2635-EABB-E948-A625-526F14564E2C}" destId="{10888A24-E562-2743-9A03-41309D7A4529}" srcOrd="0" destOrd="0" presId="urn:microsoft.com/office/officeart/2005/8/layout/chart3"/>
    <dgm:cxn modelId="{08FD2D13-2322-A94A-95F0-47BACA565ED2}" type="presParOf" srcId="{8A6F2635-EABB-E948-A625-526F14564E2C}" destId="{A7D58430-5F7D-5F40-90B7-6C9B5B244A84}" srcOrd="1" destOrd="0" presId="urn:microsoft.com/office/officeart/2005/8/layout/chart3"/>
    <dgm:cxn modelId="{1AC91778-0E32-A742-955D-020A5D910ECD}" type="presParOf" srcId="{8A6F2635-EABB-E948-A625-526F14564E2C}" destId="{1239F1F3-67CF-A44E-8443-0E00863B6499}" srcOrd="2" destOrd="0" presId="urn:microsoft.com/office/officeart/2005/8/layout/chart3"/>
    <dgm:cxn modelId="{FED4BF82-C867-4B46-A793-FEB3F1C6ECEB}" type="presParOf" srcId="{8A6F2635-EABB-E948-A625-526F14564E2C}" destId="{41098BC9-0C15-4241-B5A6-1A6FB473E87B}" srcOrd="3" destOrd="0" presId="urn:microsoft.com/office/officeart/2005/8/layout/chart3"/>
    <dgm:cxn modelId="{232484AF-A542-EF47-99BA-F8A59C7567F4}" type="presParOf" srcId="{8A6F2635-EABB-E948-A625-526F14564E2C}" destId="{CAEBE7E8-B93C-764B-BD41-535EB1BAFB46}" srcOrd="4" destOrd="0" presId="urn:microsoft.com/office/officeart/2005/8/layout/chart3"/>
    <dgm:cxn modelId="{0841ED49-8A55-C54A-A7D6-D74713B40CAF}" type="presParOf" srcId="{8A6F2635-EABB-E948-A625-526F14564E2C}" destId="{8E22F38B-4F64-C941-A823-2D468FA3EA99}" srcOrd="5" destOrd="0" presId="urn:microsoft.com/office/officeart/2005/8/layout/chart3"/>
    <dgm:cxn modelId="{193F3F12-E3A0-644A-9B1C-2B7DC11BDB23}" type="presParOf" srcId="{8A6F2635-EABB-E948-A625-526F14564E2C}" destId="{CF9DE563-D78A-2840-9002-88EDA309395D}" srcOrd="6" destOrd="0" presId="urn:microsoft.com/office/officeart/2005/8/layout/chart3"/>
    <dgm:cxn modelId="{08749D5B-C6F1-9345-8D45-C69E046D7079}" type="presParOf" srcId="{8A6F2635-EABB-E948-A625-526F14564E2C}" destId="{09739F42-8444-4440-A24F-4B5BFCA59C89}" srcOrd="7" destOrd="0" presId="urn:microsoft.com/office/officeart/2005/8/layout/chart3"/>
    <dgm:cxn modelId="{335BD385-123B-3E4F-929D-3AC5ACAD1FD2}" type="presParOf" srcId="{8A6F2635-EABB-E948-A625-526F14564E2C}" destId="{FE893AD4-E3FB-B64B-A1D8-CEFDE5B0F739}" srcOrd="8" destOrd="0" presId="urn:microsoft.com/office/officeart/2005/8/layout/chart3"/>
    <dgm:cxn modelId="{9471D2BD-BE91-C244-B716-949E0996262F}" type="presParOf" srcId="{8A6F2635-EABB-E948-A625-526F14564E2C}" destId="{6869B827-1120-A545-9CB5-8BEA625738CD}"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E2E926-EC59-4120-8A49-E8F7D90AF02C}"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C5B82B14-BDF6-44E0-BD23-7E6A48A2FCD8}">
      <dgm:prSet/>
      <dgm:spPr/>
      <dgm:t>
        <a:bodyPr/>
        <a:lstStyle/>
        <a:p>
          <a:r>
            <a:rPr lang="en-US" dirty="0"/>
            <a:t>Intent &amp; Dataset Illustration</a:t>
          </a:r>
        </a:p>
      </dgm:t>
    </dgm:pt>
    <dgm:pt modelId="{B91C211A-1255-44DB-B521-E4CEF290B5F2}" type="parTrans" cxnId="{61C09D01-26CD-4E1B-BA33-56250C3425D0}">
      <dgm:prSet/>
      <dgm:spPr/>
      <dgm:t>
        <a:bodyPr/>
        <a:lstStyle/>
        <a:p>
          <a:endParaRPr lang="en-US"/>
        </a:p>
      </dgm:t>
    </dgm:pt>
    <dgm:pt modelId="{C6160B23-C5BD-4FA5-9305-A24395AC844D}" type="sibTrans" cxnId="{61C09D01-26CD-4E1B-BA33-56250C3425D0}">
      <dgm:prSet/>
      <dgm:spPr/>
      <dgm:t>
        <a:bodyPr/>
        <a:lstStyle/>
        <a:p>
          <a:endParaRPr lang="en-US"/>
        </a:p>
      </dgm:t>
    </dgm:pt>
    <dgm:pt modelId="{A395DD51-4205-480F-A180-C551BAD7B572}">
      <dgm:prSet/>
      <dgm:spPr/>
      <dgm:t>
        <a:bodyPr/>
        <a:lstStyle/>
        <a:p>
          <a:r>
            <a:rPr lang="en-US" dirty="0"/>
            <a:t>Data Loading &amp; Data Cleaning</a:t>
          </a:r>
        </a:p>
      </dgm:t>
    </dgm:pt>
    <dgm:pt modelId="{06F8C25A-C51C-4EF1-BB7E-FA1F06EF2508}" type="parTrans" cxnId="{3CCC274B-687C-4A79-AAA3-6276B6502A12}">
      <dgm:prSet/>
      <dgm:spPr/>
      <dgm:t>
        <a:bodyPr/>
        <a:lstStyle/>
        <a:p>
          <a:endParaRPr lang="en-US"/>
        </a:p>
      </dgm:t>
    </dgm:pt>
    <dgm:pt modelId="{901028C1-C69D-4FFD-A64C-286CDD42D3F9}" type="sibTrans" cxnId="{3CCC274B-687C-4A79-AAA3-6276B6502A12}">
      <dgm:prSet/>
      <dgm:spPr/>
      <dgm:t>
        <a:bodyPr/>
        <a:lstStyle/>
        <a:p>
          <a:endParaRPr lang="en-US"/>
        </a:p>
      </dgm:t>
    </dgm:pt>
    <dgm:pt modelId="{1F4E387D-72B4-4822-A4D5-BB9A0272ED1F}">
      <dgm:prSet/>
      <dgm:spPr/>
      <dgm:t>
        <a:bodyPr/>
        <a:lstStyle/>
        <a:p>
          <a:r>
            <a:rPr lang="en-US"/>
            <a:t>Data Analysis &amp; Manipulation</a:t>
          </a:r>
        </a:p>
      </dgm:t>
    </dgm:pt>
    <dgm:pt modelId="{29595926-CDFF-4F66-8936-EC62E1E1E9DA}" type="parTrans" cxnId="{14D326BF-466D-494A-929B-B61108731D68}">
      <dgm:prSet/>
      <dgm:spPr/>
      <dgm:t>
        <a:bodyPr/>
        <a:lstStyle/>
        <a:p>
          <a:endParaRPr lang="en-US"/>
        </a:p>
      </dgm:t>
    </dgm:pt>
    <dgm:pt modelId="{E4FB341F-F9C5-4902-84D9-2528ED1CF016}" type="sibTrans" cxnId="{14D326BF-466D-494A-929B-B61108731D68}">
      <dgm:prSet/>
      <dgm:spPr/>
      <dgm:t>
        <a:bodyPr/>
        <a:lstStyle/>
        <a:p>
          <a:endParaRPr lang="en-US"/>
        </a:p>
      </dgm:t>
    </dgm:pt>
    <dgm:pt modelId="{8CF12B9D-382D-4732-8391-80F0C3396B41}">
      <dgm:prSet/>
      <dgm:spPr/>
      <dgm:t>
        <a:bodyPr/>
        <a:lstStyle/>
        <a:p>
          <a:r>
            <a:rPr lang="en-US"/>
            <a:t>Data Visualization</a:t>
          </a:r>
        </a:p>
      </dgm:t>
    </dgm:pt>
    <dgm:pt modelId="{1421AFD3-8D8A-488D-9E6F-6AE6525EFC61}" type="parTrans" cxnId="{12DC09EA-EAD8-4593-A2E3-2CC957965BA6}">
      <dgm:prSet/>
      <dgm:spPr/>
      <dgm:t>
        <a:bodyPr/>
        <a:lstStyle/>
        <a:p>
          <a:endParaRPr lang="en-US"/>
        </a:p>
      </dgm:t>
    </dgm:pt>
    <dgm:pt modelId="{1E1A2137-1185-47C5-9F5E-4650155DF70A}" type="sibTrans" cxnId="{12DC09EA-EAD8-4593-A2E3-2CC957965BA6}">
      <dgm:prSet/>
      <dgm:spPr/>
      <dgm:t>
        <a:bodyPr/>
        <a:lstStyle/>
        <a:p>
          <a:endParaRPr lang="en-US"/>
        </a:p>
      </dgm:t>
    </dgm:pt>
    <dgm:pt modelId="{6014AD5D-EAD5-4B0D-87CB-6784B22196CF}">
      <dgm:prSet/>
      <dgm:spPr/>
      <dgm:t>
        <a:bodyPr/>
        <a:lstStyle/>
        <a:p>
          <a:r>
            <a:rPr lang="en-US"/>
            <a:t>Conclusion</a:t>
          </a:r>
        </a:p>
      </dgm:t>
    </dgm:pt>
    <dgm:pt modelId="{627D2ECA-7952-4F3B-BC8B-29B2322082D9}" type="parTrans" cxnId="{7DEFB5AA-80CC-461D-8CE0-83F39F45DDB3}">
      <dgm:prSet/>
      <dgm:spPr/>
      <dgm:t>
        <a:bodyPr/>
        <a:lstStyle/>
        <a:p>
          <a:endParaRPr lang="en-US"/>
        </a:p>
      </dgm:t>
    </dgm:pt>
    <dgm:pt modelId="{229C6D22-8DF2-4A42-9BEA-A7427B56343D}" type="sibTrans" cxnId="{7DEFB5AA-80CC-461D-8CE0-83F39F45DDB3}">
      <dgm:prSet/>
      <dgm:spPr/>
      <dgm:t>
        <a:bodyPr/>
        <a:lstStyle/>
        <a:p>
          <a:endParaRPr lang="en-US"/>
        </a:p>
      </dgm:t>
    </dgm:pt>
    <dgm:pt modelId="{AFCCAC76-AB1D-4D17-83E0-9810F8B65FDB}">
      <dgm:prSet/>
      <dgm:spPr/>
      <dgm:t>
        <a:bodyPr/>
        <a:lstStyle/>
        <a:p>
          <a:r>
            <a:rPr lang="en-US"/>
            <a:t>References</a:t>
          </a:r>
        </a:p>
      </dgm:t>
    </dgm:pt>
    <dgm:pt modelId="{30F56B57-E482-42A2-AAC6-287913369A90}" type="parTrans" cxnId="{A4232702-5663-4B0E-9190-E6CB41E8BBEF}">
      <dgm:prSet/>
      <dgm:spPr/>
      <dgm:t>
        <a:bodyPr/>
        <a:lstStyle/>
        <a:p>
          <a:endParaRPr lang="en-US"/>
        </a:p>
      </dgm:t>
    </dgm:pt>
    <dgm:pt modelId="{F44E7121-DC1F-4FEE-8A1C-FBAC7D4562D5}" type="sibTrans" cxnId="{A4232702-5663-4B0E-9190-E6CB41E8BBEF}">
      <dgm:prSet/>
      <dgm:spPr/>
      <dgm:t>
        <a:bodyPr/>
        <a:lstStyle/>
        <a:p>
          <a:endParaRPr lang="en-US"/>
        </a:p>
      </dgm:t>
    </dgm:pt>
    <dgm:pt modelId="{2EBDF9A7-8F54-544C-A298-A4D26A7521EC}" type="pres">
      <dgm:prSet presAssocID="{1EE2E926-EC59-4120-8A49-E8F7D90AF02C}" presName="Name0" presStyleCnt="0">
        <dgm:presLayoutVars>
          <dgm:dir/>
          <dgm:resizeHandles val="exact"/>
        </dgm:presLayoutVars>
      </dgm:prSet>
      <dgm:spPr/>
    </dgm:pt>
    <dgm:pt modelId="{2F805B0C-C0E9-4D4E-9376-B4ABC4D3D20C}" type="pres">
      <dgm:prSet presAssocID="{C5B82B14-BDF6-44E0-BD23-7E6A48A2FCD8}" presName="node" presStyleLbl="node1" presStyleIdx="0" presStyleCnt="6">
        <dgm:presLayoutVars>
          <dgm:bulletEnabled val="1"/>
        </dgm:presLayoutVars>
      </dgm:prSet>
      <dgm:spPr/>
    </dgm:pt>
    <dgm:pt modelId="{EBF2BF40-DE25-F148-8621-45DD910D7366}" type="pres">
      <dgm:prSet presAssocID="{C6160B23-C5BD-4FA5-9305-A24395AC844D}" presName="sibTrans" presStyleLbl="sibTrans1D1" presStyleIdx="0" presStyleCnt="5"/>
      <dgm:spPr/>
    </dgm:pt>
    <dgm:pt modelId="{7004CF43-0D2E-8249-8048-B8073B9E3010}" type="pres">
      <dgm:prSet presAssocID="{C6160B23-C5BD-4FA5-9305-A24395AC844D}" presName="connectorText" presStyleLbl="sibTrans1D1" presStyleIdx="0" presStyleCnt="5"/>
      <dgm:spPr/>
    </dgm:pt>
    <dgm:pt modelId="{8B1F8661-049E-C54F-AFD7-F3239BB1F4CC}" type="pres">
      <dgm:prSet presAssocID="{A395DD51-4205-480F-A180-C551BAD7B572}" presName="node" presStyleLbl="node1" presStyleIdx="1" presStyleCnt="6">
        <dgm:presLayoutVars>
          <dgm:bulletEnabled val="1"/>
        </dgm:presLayoutVars>
      </dgm:prSet>
      <dgm:spPr/>
    </dgm:pt>
    <dgm:pt modelId="{D771C1BD-2EFE-0842-9B49-5B717D75D9A7}" type="pres">
      <dgm:prSet presAssocID="{901028C1-C69D-4FFD-A64C-286CDD42D3F9}" presName="sibTrans" presStyleLbl="sibTrans1D1" presStyleIdx="1" presStyleCnt="5"/>
      <dgm:spPr/>
    </dgm:pt>
    <dgm:pt modelId="{5CC627D3-7A41-9848-AE3F-C212BC0B39AA}" type="pres">
      <dgm:prSet presAssocID="{901028C1-C69D-4FFD-A64C-286CDD42D3F9}" presName="connectorText" presStyleLbl="sibTrans1D1" presStyleIdx="1" presStyleCnt="5"/>
      <dgm:spPr/>
    </dgm:pt>
    <dgm:pt modelId="{CC723EAA-2FC1-674A-B81C-BE158CB970CA}" type="pres">
      <dgm:prSet presAssocID="{1F4E387D-72B4-4822-A4D5-BB9A0272ED1F}" presName="node" presStyleLbl="node1" presStyleIdx="2" presStyleCnt="6">
        <dgm:presLayoutVars>
          <dgm:bulletEnabled val="1"/>
        </dgm:presLayoutVars>
      </dgm:prSet>
      <dgm:spPr/>
    </dgm:pt>
    <dgm:pt modelId="{77B67CD1-F530-744A-9A57-C66DD1A127FC}" type="pres">
      <dgm:prSet presAssocID="{E4FB341F-F9C5-4902-84D9-2528ED1CF016}" presName="sibTrans" presStyleLbl="sibTrans1D1" presStyleIdx="2" presStyleCnt="5"/>
      <dgm:spPr/>
    </dgm:pt>
    <dgm:pt modelId="{1837E354-B3FA-5244-B21E-F64C0C892CAF}" type="pres">
      <dgm:prSet presAssocID="{E4FB341F-F9C5-4902-84D9-2528ED1CF016}" presName="connectorText" presStyleLbl="sibTrans1D1" presStyleIdx="2" presStyleCnt="5"/>
      <dgm:spPr/>
    </dgm:pt>
    <dgm:pt modelId="{A3936225-6358-344D-B2AF-6B488E1F45D8}" type="pres">
      <dgm:prSet presAssocID="{8CF12B9D-382D-4732-8391-80F0C3396B41}" presName="node" presStyleLbl="node1" presStyleIdx="3" presStyleCnt="6">
        <dgm:presLayoutVars>
          <dgm:bulletEnabled val="1"/>
        </dgm:presLayoutVars>
      </dgm:prSet>
      <dgm:spPr/>
    </dgm:pt>
    <dgm:pt modelId="{0D155368-BC30-E54B-9D11-BE297B0EC552}" type="pres">
      <dgm:prSet presAssocID="{1E1A2137-1185-47C5-9F5E-4650155DF70A}" presName="sibTrans" presStyleLbl="sibTrans1D1" presStyleIdx="3" presStyleCnt="5"/>
      <dgm:spPr/>
    </dgm:pt>
    <dgm:pt modelId="{5AC55DA0-13C2-8C4D-ACCF-2E863EA4E19E}" type="pres">
      <dgm:prSet presAssocID="{1E1A2137-1185-47C5-9F5E-4650155DF70A}" presName="connectorText" presStyleLbl="sibTrans1D1" presStyleIdx="3" presStyleCnt="5"/>
      <dgm:spPr/>
    </dgm:pt>
    <dgm:pt modelId="{AF53827B-8427-794B-A6DF-EE3DBA23E55D}" type="pres">
      <dgm:prSet presAssocID="{6014AD5D-EAD5-4B0D-87CB-6784B22196CF}" presName="node" presStyleLbl="node1" presStyleIdx="4" presStyleCnt="6">
        <dgm:presLayoutVars>
          <dgm:bulletEnabled val="1"/>
        </dgm:presLayoutVars>
      </dgm:prSet>
      <dgm:spPr/>
    </dgm:pt>
    <dgm:pt modelId="{3195F574-751E-8043-92E2-11183121620C}" type="pres">
      <dgm:prSet presAssocID="{229C6D22-8DF2-4A42-9BEA-A7427B56343D}" presName="sibTrans" presStyleLbl="sibTrans1D1" presStyleIdx="4" presStyleCnt="5"/>
      <dgm:spPr/>
    </dgm:pt>
    <dgm:pt modelId="{93CD83D8-107B-0243-9EA4-913470F926B5}" type="pres">
      <dgm:prSet presAssocID="{229C6D22-8DF2-4A42-9BEA-A7427B56343D}" presName="connectorText" presStyleLbl="sibTrans1D1" presStyleIdx="4" presStyleCnt="5"/>
      <dgm:spPr/>
    </dgm:pt>
    <dgm:pt modelId="{53C40D45-430C-0543-B8E8-BA23A93D4ADC}" type="pres">
      <dgm:prSet presAssocID="{AFCCAC76-AB1D-4D17-83E0-9810F8B65FDB}" presName="node" presStyleLbl="node1" presStyleIdx="5" presStyleCnt="6">
        <dgm:presLayoutVars>
          <dgm:bulletEnabled val="1"/>
        </dgm:presLayoutVars>
      </dgm:prSet>
      <dgm:spPr/>
    </dgm:pt>
  </dgm:ptLst>
  <dgm:cxnLst>
    <dgm:cxn modelId="{61C09D01-26CD-4E1B-BA33-56250C3425D0}" srcId="{1EE2E926-EC59-4120-8A49-E8F7D90AF02C}" destId="{C5B82B14-BDF6-44E0-BD23-7E6A48A2FCD8}" srcOrd="0" destOrd="0" parTransId="{B91C211A-1255-44DB-B521-E4CEF290B5F2}" sibTransId="{C6160B23-C5BD-4FA5-9305-A24395AC844D}"/>
    <dgm:cxn modelId="{A4232702-5663-4B0E-9190-E6CB41E8BBEF}" srcId="{1EE2E926-EC59-4120-8A49-E8F7D90AF02C}" destId="{AFCCAC76-AB1D-4D17-83E0-9810F8B65FDB}" srcOrd="5" destOrd="0" parTransId="{30F56B57-E482-42A2-AAC6-287913369A90}" sibTransId="{F44E7121-DC1F-4FEE-8A1C-FBAC7D4562D5}"/>
    <dgm:cxn modelId="{BBCE2005-6070-4743-B8F5-15C29A07B5E1}" type="presOf" srcId="{1E1A2137-1185-47C5-9F5E-4650155DF70A}" destId="{5AC55DA0-13C2-8C4D-ACCF-2E863EA4E19E}" srcOrd="1" destOrd="0" presId="urn:microsoft.com/office/officeart/2016/7/layout/RepeatingBendingProcessNew"/>
    <dgm:cxn modelId="{9AB20C20-310F-3942-8DEB-1837FE1A54D8}" type="presOf" srcId="{1EE2E926-EC59-4120-8A49-E8F7D90AF02C}" destId="{2EBDF9A7-8F54-544C-A298-A4D26A7521EC}" srcOrd="0" destOrd="0" presId="urn:microsoft.com/office/officeart/2016/7/layout/RepeatingBendingProcessNew"/>
    <dgm:cxn modelId="{89F7D534-36B1-3242-A834-1027B92B3A6B}" type="presOf" srcId="{A395DD51-4205-480F-A180-C551BAD7B572}" destId="{8B1F8661-049E-C54F-AFD7-F3239BB1F4CC}" srcOrd="0" destOrd="0" presId="urn:microsoft.com/office/officeart/2016/7/layout/RepeatingBendingProcessNew"/>
    <dgm:cxn modelId="{F1AD1B35-6E2F-834F-8884-FCC3BE329FBC}" type="presOf" srcId="{E4FB341F-F9C5-4902-84D9-2528ED1CF016}" destId="{1837E354-B3FA-5244-B21E-F64C0C892CAF}" srcOrd="1" destOrd="0" presId="urn:microsoft.com/office/officeart/2016/7/layout/RepeatingBendingProcessNew"/>
    <dgm:cxn modelId="{3CCC274B-687C-4A79-AAA3-6276B6502A12}" srcId="{1EE2E926-EC59-4120-8A49-E8F7D90AF02C}" destId="{A395DD51-4205-480F-A180-C551BAD7B572}" srcOrd="1" destOrd="0" parTransId="{06F8C25A-C51C-4EF1-BB7E-FA1F06EF2508}" sibTransId="{901028C1-C69D-4FFD-A64C-286CDD42D3F9}"/>
    <dgm:cxn modelId="{DFC90C50-28F1-B041-9A07-740BE76CD8C9}" type="presOf" srcId="{8CF12B9D-382D-4732-8391-80F0C3396B41}" destId="{A3936225-6358-344D-B2AF-6B488E1F45D8}" srcOrd="0" destOrd="0" presId="urn:microsoft.com/office/officeart/2016/7/layout/RepeatingBendingProcessNew"/>
    <dgm:cxn modelId="{A5042F64-37CA-614A-BDDC-CDFD97FDECB0}" type="presOf" srcId="{229C6D22-8DF2-4A42-9BEA-A7427B56343D}" destId="{3195F574-751E-8043-92E2-11183121620C}" srcOrd="0" destOrd="0" presId="urn:microsoft.com/office/officeart/2016/7/layout/RepeatingBendingProcessNew"/>
    <dgm:cxn modelId="{416EE09B-CACA-8942-B3CB-5D4C2A08E7CA}" type="presOf" srcId="{E4FB341F-F9C5-4902-84D9-2528ED1CF016}" destId="{77B67CD1-F530-744A-9A57-C66DD1A127FC}" srcOrd="0" destOrd="0" presId="urn:microsoft.com/office/officeart/2016/7/layout/RepeatingBendingProcessNew"/>
    <dgm:cxn modelId="{A477FB9D-C628-0D4C-8355-7BAE126915A6}" type="presOf" srcId="{C6160B23-C5BD-4FA5-9305-A24395AC844D}" destId="{EBF2BF40-DE25-F148-8621-45DD910D7366}" srcOrd="0" destOrd="0" presId="urn:microsoft.com/office/officeart/2016/7/layout/RepeatingBendingProcessNew"/>
    <dgm:cxn modelId="{E41BF9A3-3BF4-294C-98C5-0ACDE5A687DB}" type="presOf" srcId="{C6160B23-C5BD-4FA5-9305-A24395AC844D}" destId="{7004CF43-0D2E-8249-8048-B8073B9E3010}" srcOrd="1" destOrd="0" presId="urn:microsoft.com/office/officeart/2016/7/layout/RepeatingBendingProcessNew"/>
    <dgm:cxn modelId="{413D73A8-18F6-2347-A53A-8E35089FA445}" type="presOf" srcId="{C5B82B14-BDF6-44E0-BD23-7E6A48A2FCD8}" destId="{2F805B0C-C0E9-4D4E-9376-B4ABC4D3D20C}" srcOrd="0" destOrd="0" presId="urn:microsoft.com/office/officeart/2016/7/layout/RepeatingBendingProcessNew"/>
    <dgm:cxn modelId="{7DEFB5AA-80CC-461D-8CE0-83F39F45DDB3}" srcId="{1EE2E926-EC59-4120-8A49-E8F7D90AF02C}" destId="{6014AD5D-EAD5-4B0D-87CB-6784B22196CF}" srcOrd="4" destOrd="0" parTransId="{627D2ECA-7952-4F3B-BC8B-29B2322082D9}" sibTransId="{229C6D22-8DF2-4A42-9BEA-A7427B56343D}"/>
    <dgm:cxn modelId="{1B8A5CBB-34D6-F84C-9BBF-075B135DC046}" type="presOf" srcId="{229C6D22-8DF2-4A42-9BEA-A7427B56343D}" destId="{93CD83D8-107B-0243-9EA4-913470F926B5}" srcOrd="1" destOrd="0" presId="urn:microsoft.com/office/officeart/2016/7/layout/RepeatingBendingProcessNew"/>
    <dgm:cxn modelId="{23B8C7BD-47EB-DA47-BD39-094E43075D2D}" type="presOf" srcId="{901028C1-C69D-4FFD-A64C-286CDD42D3F9}" destId="{D771C1BD-2EFE-0842-9B49-5B717D75D9A7}" srcOrd="0" destOrd="0" presId="urn:microsoft.com/office/officeart/2016/7/layout/RepeatingBendingProcessNew"/>
    <dgm:cxn modelId="{14D326BF-466D-494A-929B-B61108731D68}" srcId="{1EE2E926-EC59-4120-8A49-E8F7D90AF02C}" destId="{1F4E387D-72B4-4822-A4D5-BB9A0272ED1F}" srcOrd="2" destOrd="0" parTransId="{29595926-CDFF-4F66-8936-EC62E1E1E9DA}" sibTransId="{E4FB341F-F9C5-4902-84D9-2528ED1CF016}"/>
    <dgm:cxn modelId="{B2EF4ECA-32D4-CB45-8FE9-FB97EBC1C727}" type="presOf" srcId="{6014AD5D-EAD5-4B0D-87CB-6784B22196CF}" destId="{AF53827B-8427-794B-A6DF-EE3DBA23E55D}" srcOrd="0" destOrd="0" presId="urn:microsoft.com/office/officeart/2016/7/layout/RepeatingBendingProcessNew"/>
    <dgm:cxn modelId="{E62897D6-AA78-4544-9A56-4FE19A11E9EA}" type="presOf" srcId="{AFCCAC76-AB1D-4D17-83E0-9810F8B65FDB}" destId="{53C40D45-430C-0543-B8E8-BA23A93D4ADC}" srcOrd="0" destOrd="0" presId="urn:microsoft.com/office/officeart/2016/7/layout/RepeatingBendingProcessNew"/>
    <dgm:cxn modelId="{A39E98DA-E9C1-5B42-A993-01B71A0E5D02}" type="presOf" srcId="{1E1A2137-1185-47C5-9F5E-4650155DF70A}" destId="{0D155368-BC30-E54B-9D11-BE297B0EC552}" srcOrd="0" destOrd="0" presId="urn:microsoft.com/office/officeart/2016/7/layout/RepeatingBendingProcessNew"/>
    <dgm:cxn modelId="{938B4AE5-C70C-5C43-8DDD-A31A2DCE925A}" type="presOf" srcId="{901028C1-C69D-4FFD-A64C-286CDD42D3F9}" destId="{5CC627D3-7A41-9848-AE3F-C212BC0B39AA}" srcOrd="1" destOrd="0" presId="urn:microsoft.com/office/officeart/2016/7/layout/RepeatingBendingProcessNew"/>
    <dgm:cxn modelId="{12DC09EA-EAD8-4593-A2E3-2CC957965BA6}" srcId="{1EE2E926-EC59-4120-8A49-E8F7D90AF02C}" destId="{8CF12B9D-382D-4732-8391-80F0C3396B41}" srcOrd="3" destOrd="0" parTransId="{1421AFD3-8D8A-488D-9E6F-6AE6525EFC61}" sibTransId="{1E1A2137-1185-47C5-9F5E-4650155DF70A}"/>
    <dgm:cxn modelId="{C9A9B6FC-2577-7143-9B8A-03F75E1D7F98}" type="presOf" srcId="{1F4E387D-72B4-4822-A4D5-BB9A0272ED1F}" destId="{CC723EAA-2FC1-674A-B81C-BE158CB970CA}" srcOrd="0" destOrd="0" presId="urn:microsoft.com/office/officeart/2016/7/layout/RepeatingBendingProcessNew"/>
    <dgm:cxn modelId="{35514F9E-8E35-074D-8C57-AB5E911E26C4}" type="presParOf" srcId="{2EBDF9A7-8F54-544C-A298-A4D26A7521EC}" destId="{2F805B0C-C0E9-4D4E-9376-B4ABC4D3D20C}" srcOrd="0" destOrd="0" presId="urn:microsoft.com/office/officeart/2016/7/layout/RepeatingBendingProcessNew"/>
    <dgm:cxn modelId="{7FADD5F4-65D9-2546-AEEC-03E96CABC213}" type="presParOf" srcId="{2EBDF9A7-8F54-544C-A298-A4D26A7521EC}" destId="{EBF2BF40-DE25-F148-8621-45DD910D7366}" srcOrd="1" destOrd="0" presId="urn:microsoft.com/office/officeart/2016/7/layout/RepeatingBendingProcessNew"/>
    <dgm:cxn modelId="{58BC02E7-F093-164C-A9DB-058982545FBB}" type="presParOf" srcId="{EBF2BF40-DE25-F148-8621-45DD910D7366}" destId="{7004CF43-0D2E-8249-8048-B8073B9E3010}" srcOrd="0" destOrd="0" presId="urn:microsoft.com/office/officeart/2016/7/layout/RepeatingBendingProcessNew"/>
    <dgm:cxn modelId="{A739B04F-8342-E640-916A-154F36A68FAF}" type="presParOf" srcId="{2EBDF9A7-8F54-544C-A298-A4D26A7521EC}" destId="{8B1F8661-049E-C54F-AFD7-F3239BB1F4CC}" srcOrd="2" destOrd="0" presId="urn:microsoft.com/office/officeart/2016/7/layout/RepeatingBendingProcessNew"/>
    <dgm:cxn modelId="{0CDF2AAC-4CF0-1147-B5FC-5C1256C655A5}" type="presParOf" srcId="{2EBDF9A7-8F54-544C-A298-A4D26A7521EC}" destId="{D771C1BD-2EFE-0842-9B49-5B717D75D9A7}" srcOrd="3" destOrd="0" presId="urn:microsoft.com/office/officeart/2016/7/layout/RepeatingBendingProcessNew"/>
    <dgm:cxn modelId="{FA1FA09E-56C7-8B4A-B7A0-0DFCBF5EE14F}" type="presParOf" srcId="{D771C1BD-2EFE-0842-9B49-5B717D75D9A7}" destId="{5CC627D3-7A41-9848-AE3F-C212BC0B39AA}" srcOrd="0" destOrd="0" presId="urn:microsoft.com/office/officeart/2016/7/layout/RepeatingBendingProcessNew"/>
    <dgm:cxn modelId="{659D485A-4D6E-8D45-BDE2-D1D56E00F429}" type="presParOf" srcId="{2EBDF9A7-8F54-544C-A298-A4D26A7521EC}" destId="{CC723EAA-2FC1-674A-B81C-BE158CB970CA}" srcOrd="4" destOrd="0" presId="urn:microsoft.com/office/officeart/2016/7/layout/RepeatingBendingProcessNew"/>
    <dgm:cxn modelId="{85FD0099-AE87-1A47-872E-24E03A18F704}" type="presParOf" srcId="{2EBDF9A7-8F54-544C-A298-A4D26A7521EC}" destId="{77B67CD1-F530-744A-9A57-C66DD1A127FC}" srcOrd="5" destOrd="0" presId="urn:microsoft.com/office/officeart/2016/7/layout/RepeatingBendingProcessNew"/>
    <dgm:cxn modelId="{E068D3F9-9036-5F47-A587-937D89892F8B}" type="presParOf" srcId="{77B67CD1-F530-744A-9A57-C66DD1A127FC}" destId="{1837E354-B3FA-5244-B21E-F64C0C892CAF}" srcOrd="0" destOrd="0" presId="urn:microsoft.com/office/officeart/2016/7/layout/RepeatingBendingProcessNew"/>
    <dgm:cxn modelId="{E4A85FA3-64D5-3240-832C-AC9E44193946}" type="presParOf" srcId="{2EBDF9A7-8F54-544C-A298-A4D26A7521EC}" destId="{A3936225-6358-344D-B2AF-6B488E1F45D8}" srcOrd="6" destOrd="0" presId="urn:microsoft.com/office/officeart/2016/7/layout/RepeatingBendingProcessNew"/>
    <dgm:cxn modelId="{E732A519-2FA6-1B4D-86C8-DEA26012E4C3}" type="presParOf" srcId="{2EBDF9A7-8F54-544C-A298-A4D26A7521EC}" destId="{0D155368-BC30-E54B-9D11-BE297B0EC552}" srcOrd="7" destOrd="0" presId="urn:microsoft.com/office/officeart/2016/7/layout/RepeatingBendingProcessNew"/>
    <dgm:cxn modelId="{90FE6C69-88EE-9347-B387-32787EA69588}" type="presParOf" srcId="{0D155368-BC30-E54B-9D11-BE297B0EC552}" destId="{5AC55DA0-13C2-8C4D-ACCF-2E863EA4E19E}" srcOrd="0" destOrd="0" presId="urn:microsoft.com/office/officeart/2016/7/layout/RepeatingBendingProcessNew"/>
    <dgm:cxn modelId="{2441DDD7-B767-9246-A5B7-642B81D4D34A}" type="presParOf" srcId="{2EBDF9A7-8F54-544C-A298-A4D26A7521EC}" destId="{AF53827B-8427-794B-A6DF-EE3DBA23E55D}" srcOrd="8" destOrd="0" presId="urn:microsoft.com/office/officeart/2016/7/layout/RepeatingBendingProcessNew"/>
    <dgm:cxn modelId="{C7DA3B23-076B-E449-BABB-7C3CC33F7A37}" type="presParOf" srcId="{2EBDF9A7-8F54-544C-A298-A4D26A7521EC}" destId="{3195F574-751E-8043-92E2-11183121620C}" srcOrd="9" destOrd="0" presId="urn:microsoft.com/office/officeart/2016/7/layout/RepeatingBendingProcessNew"/>
    <dgm:cxn modelId="{C5827F39-907C-0E4B-868D-2EAC27498A38}" type="presParOf" srcId="{3195F574-751E-8043-92E2-11183121620C}" destId="{93CD83D8-107B-0243-9EA4-913470F926B5}" srcOrd="0" destOrd="0" presId="urn:microsoft.com/office/officeart/2016/7/layout/RepeatingBendingProcessNew"/>
    <dgm:cxn modelId="{34E29314-63B3-4A46-984B-BEF50F978A4C}" type="presParOf" srcId="{2EBDF9A7-8F54-544C-A298-A4D26A7521EC}" destId="{53C40D45-430C-0543-B8E8-BA23A93D4AD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D5F26C-3162-4521-8ECD-506DB942BC13}"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US"/>
        </a:p>
      </dgm:t>
    </dgm:pt>
    <dgm:pt modelId="{66220657-CBB9-4BE0-9938-93910972869B}">
      <dgm:prSet/>
      <dgm:spPr/>
      <dgm:t>
        <a:bodyPr/>
        <a:lstStyle/>
        <a:p>
          <a:r>
            <a:rPr lang="en-US" b="0" i="0" dirty="0"/>
            <a:t>The Covid-19 dataset we selected provides three csv-formatted metrics per day for each country's cases.</a:t>
          </a:r>
          <a:endParaRPr lang="en-US" dirty="0"/>
        </a:p>
      </dgm:t>
    </dgm:pt>
    <dgm:pt modelId="{5D1671FD-C8DE-4D53-918C-1E7AF34A30B5}" type="parTrans" cxnId="{F65E80CB-F359-4A28-B1F4-37690B1E1659}">
      <dgm:prSet/>
      <dgm:spPr/>
      <dgm:t>
        <a:bodyPr/>
        <a:lstStyle/>
        <a:p>
          <a:endParaRPr lang="en-US"/>
        </a:p>
      </dgm:t>
    </dgm:pt>
    <dgm:pt modelId="{C459F0EC-351E-4D29-8326-931C1D7C389D}" type="sibTrans" cxnId="{F65E80CB-F359-4A28-B1F4-37690B1E1659}">
      <dgm:prSet/>
      <dgm:spPr/>
      <dgm:t>
        <a:bodyPr/>
        <a:lstStyle/>
        <a:p>
          <a:endParaRPr lang="en-US"/>
        </a:p>
      </dgm:t>
    </dgm:pt>
    <dgm:pt modelId="{90C3F036-8A19-496F-8EE5-C411A4D18BCD}">
      <dgm:prSet/>
      <dgm:spPr/>
      <dgm:t>
        <a:bodyPr/>
        <a:lstStyle/>
        <a:p>
          <a:r>
            <a:rPr lang="en-US"/>
            <a:t>Confirmed cases per each day</a:t>
          </a:r>
        </a:p>
      </dgm:t>
    </dgm:pt>
    <dgm:pt modelId="{B5314C0F-4596-4AFA-984B-0D7C44D772AE}" type="parTrans" cxnId="{93BE66A1-6FE6-4AB1-9DCC-45B147C42A7C}">
      <dgm:prSet/>
      <dgm:spPr/>
      <dgm:t>
        <a:bodyPr/>
        <a:lstStyle/>
        <a:p>
          <a:endParaRPr lang="en-US"/>
        </a:p>
      </dgm:t>
    </dgm:pt>
    <dgm:pt modelId="{CFFAB487-A5F2-4E63-B7AB-9B9675070CCA}" type="sibTrans" cxnId="{93BE66A1-6FE6-4AB1-9DCC-45B147C42A7C}">
      <dgm:prSet/>
      <dgm:spPr/>
      <dgm:t>
        <a:bodyPr/>
        <a:lstStyle/>
        <a:p>
          <a:endParaRPr lang="en-US"/>
        </a:p>
      </dgm:t>
    </dgm:pt>
    <dgm:pt modelId="{1356407D-E59A-4708-8AC1-BAD86FE45BDD}">
      <dgm:prSet/>
      <dgm:spPr/>
      <dgm:t>
        <a:bodyPr/>
        <a:lstStyle/>
        <a:p>
          <a:r>
            <a:rPr lang="en-US"/>
            <a:t>Recovered cases per each day</a:t>
          </a:r>
        </a:p>
      </dgm:t>
    </dgm:pt>
    <dgm:pt modelId="{6584BF0C-FF5F-4961-9AFC-0845097F9390}" type="parTrans" cxnId="{3B0A7BF2-3DFE-4E39-8A16-E21BB915D38C}">
      <dgm:prSet/>
      <dgm:spPr/>
      <dgm:t>
        <a:bodyPr/>
        <a:lstStyle/>
        <a:p>
          <a:endParaRPr lang="en-US"/>
        </a:p>
      </dgm:t>
    </dgm:pt>
    <dgm:pt modelId="{C00B70F9-DB4E-42DF-8C7A-484DFC143E6D}" type="sibTrans" cxnId="{3B0A7BF2-3DFE-4E39-8A16-E21BB915D38C}">
      <dgm:prSet/>
      <dgm:spPr/>
      <dgm:t>
        <a:bodyPr/>
        <a:lstStyle/>
        <a:p>
          <a:endParaRPr lang="en-US"/>
        </a:p>
      </dgm:t>
    </dgm:pt>
    <dgm:pt modelId="{9896E789-9464-488E-AE18-2D074FA2370E}">
      <dgm:prSet/>
      <dgm:spPr/>
      <dgm:t>
        <a:bodyPr/>
        <a:lstStyle/>
        <a:p>
          <a:r>
            <a:rPr lang="en-US"/>
            <a:t>Reported death cases per each day</a:t>
          </a:r>
        </a:p>
      </dgm:t>
    </dgm:pt>
    <dgm:pt modelId="{69EE94C0-A288-423D-9BB9-36A087DD9F69}" type="parTrans" cxnId="{079AFF83-48E3-4EA4-8946-70D58254C21F}">
      <dgm:prSet/>
      <dgm:spPr/>
      <dgm:t>
        <a:bodyPr/>
        <a:lstStyle/>
        <a:p>
          <a:endParaRPr lang="en-US"/>
        </a:p>
      </dgm:t>
    </dgm:pt>
    <dgm:pt modelId="{2190014E-B7B1-4917-B511-5E5E8B4E6682}" type="sibTrans" cxnId="{079AFF83-48E3-4EA4-8946-70D58254C21F}">
      <dgm:prSet/>
      <dgm:spPr/>
      <dgm:t>
        <a:bodyPr/>
        <a:lstStyle/>
        <a:p>
          <a:endParaRPr lang="en-US"/>
        </a:p>
      </dgm:t>
    </dgm:pt>
    <dgm:pt modelId="{3990C192-A7A9-48A8-80A0-A8729D7B5FAD}">
      <dgm:prSet/>
      <dgm:spPr/>
      <dgm:t>
        <a:bodyPr/>
        <a:lstStyle/>
        <a:p>
          <a:r>
            <a:rPr lang="en-US" b="0" i="0" dirty="0"/>
            <a:t>The aim of this study is to analyze the number of COVID-19 cases across the world and to identify the trends since the pandemic began. Data visualization techniques will be used to compare the number of confirmed cases to the number of recovered cases in various countries and to depict the overall trend of confirmed cases.</a:t>
          </a:r>
          <a:endParaRPr lang="en-US" dirty="0"/>
        </a:p>
      </dgm:t>
    </dgm:pt>
    <dgm:pt modelId="{4F864052-E233-4461-A86E-1E383066F05B}" type="parTrans" cxnId="{A0B6A721-2935-4705-BDC2-0F5C7AC473E6}">
      <dgm:prSet/>
      <dgm:spPr/>
      <dgm:t>
        <a:bodyPr/>
        <a:lstStyle/>
        <a:p>
          <a:endParaRPr lang="en-US"/>
        </a:p>
      </dgm:t>
    </dgm:pt>
    <dgm:pt modelId="{66045C71-D70B-4EC6-8038-33A6A2400D46}" type="sibTrans" cxnId="{A0B6A721-2935-4705-BDC2-0F5C7AC473E6}">
      <dgm:prSet/>
      <dgm:spPr/>
      <dgm:t>
        <a:bodyPr/>
        <a:lstStyle/>
        <a:p>
          <a:endParaRPr lang="en-US"/>
        </a:p>
      </dgm:t>
    </dgm:pt>
    <dgm:pt modelId="{E0A83AC1-CA00-F54C-B93B-57EC99D4CF44}" type="pres">
      <dgm:prSet presAssocID="{8CD5F26C-3162-4521-8ECD-506DB942BC13}" presName="Name0" presStyleCnt="0">
        <dgm:presLayoutVars>
          <dgm:dir/>
          <dgm:animLvl val="lvl"/>
          <dgm:resizeHandles val="exact"/>
        </dgm:presLayoutVars>
      </dgm:prSet>
      <dgm:spPr/>
    </dgm:pt>
    <dgm:pt modelId="{8962D30B-819F-614D-95FC-5F3501302CA9}" type="pres">
      <dgm:prSet presAssocID="{3990C192-A7A9-48A8-80A0-A8729D7B5FAD}" presName="boxAndChildren" presStyleCnt="0"/>
      <dgm:spPr/>
    </dgm:pt>
    <dgm:pt modelId="{3EE07D64-BD9F-6644-8AE8-B1EB1F6FB292}" type="pres">
      <dgm:prSet presAssocID="{3990C192-A7A9-48A8-80A0-A8729D7B5FAD}" presName="parentTextBox" presStyleLbl="node1" presStyleIdx="0" presStyleCnt="2"/>
      <dgm:spPr/>
    </dgm:pt>
    <dgm:pt modelId="{A13CD764-9ECA-8643-8193-2073BD3F664D}" type="pres">
      <dgm:prSet presAssocID="{C459F0EC-351E-4D29-8326-931C1D7C389D}" presName="sp" presStyleCnt="0"/>
      <dgm:spPr/>
    </dgm:pt>
    <dgm:pt modelId="{5596AC92-E807-BD47-B605-267D2C663F48}" type="pres">
      <dgm:prSet presAssocID="{66220657-CBB9-4BE0-9938-93910972869B}" presName="arrowAndChildren" presStyleCnt="0"/>
      <dgm:spPr/>
    </dgm:pt>
    <dgm:pt modelId="{4073FFF6-DE98-2A41-8150-C8FB0B711C35}" type="pres">
      <dgm:prSet presAssocID="{66220657-CBB9-4BE0-9938-93910972869B}" presName="parentTextArrow" presStyleLbl="node1" presStyleIdx="0" presStyleCnt="2"/>
      <dgm:spPr/>
    </dgm:pt>
    <dgm:pt modelId="{D89D48ED-314C-5F44-BF35-A57ADCE0AD3C}" type="pres">
      <dgm:prSet presAssocID="{66220657-CBB9-4BE0-9938-93910972869B}" presName="arrow" presStyleLbl="node1" presStyleIdx="1" presStyleCnt="2"/>
      <dgm:spPr/>
    </dgm:pt>
    <dgm:pt modelId="{002F4D2E-E59E-814F-8935-D5EEA1609544}" type="pres">
      <dgm:prSet presAssocID="{66220657-CBB9-4BE0-9938-93910972869B}" presName="descendantArrow" presStyleCnt="0"/>
      <dgm:spPr/>
    </dgm:pt>
    <dgm:pt modelId="{58623A24-E496-7E46-8AB0-93766DF40D2E}" type="pres">
      <dgm:prSet presAssocID="{90C3F036-8A19-496F-8EE5-C411A4D18BCD}" presName="childTextArrow" presStyleLbl="fgAccFollowNode1" presStyleIdx="0" presStyleCnt="3">
        <dgm:presLayoutVars>
          <dgm:bulletEnabled val="1"/>
        </dgm:presLayoutVars>
      </dgm:prSet>
      <dgm:spPr/>
    </dgm:pt>
    <dgm:pt modelId="{31ECF736-5D8E-D34C-9623-1C938AE10FDD}" type="pres">
      <dgm:prSet presAssocID="{1356407D-E59A-4708-8AC1-BAD86FE45BDD}" presName="childTextArrow" presStyleLbl="fgAccFollowNode1" presStyleIdx="1" presStyleCnt="3">
        <dgm:presLayoutVars>
          <dgm:bulletEnabled val="1"/>
        </dgm:presLayoutVars>
      </dgm:prSet>
      <dgm:spPr/>
    </dgm:pt>
    <dgm:pt modelId="{CE771F91-2183-994D-9446-878595C4F320}" type="pres">
      <dgm:prSet presAssocID="{9896E789-9464-488E-AE18-2D074FA2370E}" presName="childTextArrow" presStyleLbl="fgAccFollowNode1" presStyleIdx="2" presStyleCnt="3">
        <dgm:presLayoutVars>
          <dgm:bulletEnabled val="1"/>
        </dgm:presLayoutVars>
      </dgm:prSet>
      <dgm:spPr/>
    </dgm:pt>
  </dgm:ptLst>
  <dgm:cxnLst>
    <dgm:cxn modelId="{5F2AC208-E58E-FA46-8BA3-9E6CACC394BB}" type="presOf" srcId="{9896E789-9464-488E-AE18-2D074FA2370E}" destId="{CE771F91-2183-994D-9446-878595C4F320}" srcOrd="0" destOrd="0" presId="urn:microsoft.com/office/officeart/2005/8/layout/process4"/>
    <dgm:cxn modelId="{8549DE1B-6354-0245-9487-3605362740CA}" type="presOf" srcId="{66220657-CBB9-4BE0-9938-93910972869B}" destId="{4073FFF6-DE98-2A41-8150-C8FB0B711C35}" srcOrd="0" destOrd="0" presId="urn:microsoft.com/office/officeart/2005/8/layout/process4"/>
    <dgm:cxn modelId="{A0B6A721-2935-4705-BDC2-0F5C7AC473E6}" srcId="{8CD5F26C-3162-4521-8ECD-506DB942BC13}" destId="{3990C192-A7A9-48A8-80A0-A8729D7B5FAD}" srcOrd="1" destOrd="0" parTransId="{4F864052-E233-4461-A86E-1E383066F05B}" sibTransId="{66045C71-D70B-4EC6-8038-33A6A2400D46}"/>
    <dgm:cxn modelId="{C71CBA4C-AA73-2542-B560-88C188199E8F}" type="presOf" srcId="{66220657-CBB9-4BE0-9938-93910972869B}" destId="{D89D48ED-314C-5F44-BF35-A57ADCE0AD3C}" srcOrd="1" destOrd="0" presId="urn:microsoft.com/office/officeart/2005/8/layout/process4"/>
    <dgm:cxn modelId="{B8A9477A-03BC-A143-813F-190D62DEED6E}" type="presOf" srcId="{8CD5F26C-3162-4521-8ECD-506DB942BC13}" destId="{E0A83AC1-CA00-F54C-B93B-57EC99D4CF44}" srcOrd="0" destOrd="0" presId="urn:microsoft.com/office/officeart/2005/8/layout/process4"/>
    <dgm:cxn modelId="{079AFF83-48E3-4EA4-8946-70D58254C21F}" srcId="{66220657-CBB9-4BE0-9938-93910972869B}" destId="{9896E789-9464-488E-AE18-2D074FA2370E}" srcOrd="2" destOrd="0" parTransId="{69EE94C0-A288-423D-9BB9-36A087DD9F69}" sibTransId="{2190014E-B7B1-4917-B511-5E5E8B4E6682}"/>
    <dgm:cxn modelId="{41E1CA87-7541-D54D-BED4-F7764C9155DC}" type="presOf" srcId="{3990C192-A7A9-48A8-80A0-A8729D7B5FAD}" destId="{3EE07D64-BD9F-6644-8AE8-B1EB1F6FB292}" srcOrd="0" destOrd="0" presId="urn:microsoft.com/office/officeart/2005/8/layout/process4"/>
    <dgm:cxn modelId="{93BE66A1-6FE6-4AB1-9DCC-45B147C42A7C}" srcId="{66220657-CBB9-4BE0-9938-93910972869B}" destId="{90C3F036-8A19-496F-8EE5-C411A4D18BCD}" srcOrd="0" destOrd="0" parTransId="{B5314C0F-4596-4AFA-984B-0D7C44D772AE}" sibTransId="{CFFAB487-A5F2-4E63-B7AB-9B9675070CCA}"/>
    <dgm:cxn modelId="{F65E80CB-F359-4A28-B1F4-37690B1E1659}" srcId="{8CD5F26C-3162-4521-8ECD-506DB942BC13}" destId="{66220657-CBB9-4BE0-9938-93910972869B}" srcOrd="0" destOrd="0" parTransId="{5D1671FD-C8DE-4D53-918C-1E7AF34A30B5}" sibTransId="{C459F0EC-351E-4D29-8326-931C1D7C389D}"/>
    <dgm:cxn modelId="{E2D676E1-A75A-FF4D-8423-25B1DAC11FC8}" type="presOf" srcId="{90C3F036-8A19-496F-8EE5-C411A4D18BCD}" destId="{58623A24-E496-7E46-8AB0-93766DF40D2E}" srcOrd="0" destOrd="0" presId="urn:microsoft.com/office/officeart/2005/8/layout/process4"/>
    <dgm:cxn modelId="{C4F2C4F1-78EA-9F45-883B-7320CCC2181A}" type="presOf" srcId="{1356407D-E59A-4708-8AC1-BAD86FE45BDD}" destId="{31ECF736-5D8E-D34C-9623-1C938AE10FDD}" srcOrd="0" destOrd="0" presId="urn:microsoft.com/office/officeart/2005/8/layout/process4"/>
    <dgm:cxn modelId="{3B0A7BF2-3DFE-4E39-8A16-E21BB915D38C}" srcId="{66220657-CBB9-4BE0-9938-93910972869B}" destId="{1356407D-E59A-4708-8AC1-BAD86FE45BDD}" srcOrd="1" destOrd="0" parTransId="{6584BF0C-FF5F-4961-9AFC-0845097F9390}" sibTransId="{C00B70F9-DB4E-42DF-8C7A-484DFC143E6D}"/>
    <dgm:cxn modelId="{A5FF1D6E-A2CC-7240-A01E-0EE6BBBE9F15}" type="presParOf" srcId="{E0A83AC1-CA00-F54C-B93B-57EC99D4CF44}" destId="{8962D30B-819F-614D-95FC-5F3501302CA9}" srcOrd="0" destOrd="0" presId="urn:microsoft.com/office/officeart/2005/8/layout/process4"/>
    <dgm:cxn modelId="{15DF5DBE-195D-464A-B7BD-AE9B71B5D584}" type="presParOf" srcId="{8962D30B-819F-614D-95FC-5F3501302CA9}" destId="{3EE07D64-BD9F-6644-8AE8-B1EB1F6FB292}" srcOrd="0" destOrd="0" presId="urn:microsoft.com/office/officeart/2005/8/layout/process4"/>
    <dgm:cxn modelId="{3063CD42-566D-814F-AC77-09B502E8CCD1}" type="presParOf" srcId="{E0A83AC1-CA00-F54C-B93B-57EC99D4CF44}" destId="{A13CD764-9ECA-8643-8193-2073BD3F664D}" srcOrd="1" destOrd="0" presId="urn:microsoft.com/office/officeart/2005/8/layout/process4"/>
    <dgm:cxn modelId="{3A03FDCB-D77A-824A-9181-0842F0B4A7C1}" type="presParOf" srcId="{E0A83AC1-CA00-F54C-B93B-57EC99D4CF44}" destId="{5596AC92-E807-BD47-B605-267D2C663F48}" srcOrd="2" destOrd="0" presId="urn:microsoft.com/office/officeart/2005/8/layout/process4"/>
    <dgm:cxn modelId="{BE79A181-9112-5C4A-AC7E-BF12FC365599}" type="presParOf" srcId="{5596AC92-E807-BD47-B605-267D2C663F48}" destId="{4073FFF6-DE98-2A41-8150-C8FB0B711C35}" srcOrd="0" destOrd="0" presId="urn:microsoft.com/office/officeart/2005/8/layout/process4"/>
    <dgm:cxn modelId="{040EA3F1-42EA-0D43-914B-AA84046C9C95}" type="presParOf" srcId="{5596AC92-E807-BD47-B605-267D2C663F48}" destId="{D89D48ED-314C-5F44-BF35-A57ADCE0AD3C}" srcOrd="1" destOrd="0" presId="urn:microsoft.com/office/officeart/2005/8/layout/process4"/>
    <dgm:cxn modelId="{CAC5F2DC-84C5-AA45-963E-BC7C7D4DD465}" type="presParOf" srcId="{5596AC92-E807-BD47-B605-267D2C663F48}" destId="{002F4D2E-E59E-814F-8935-D5EEA1609544}" srcOrd="2" destOrd="0" presId="urn:microsoft.com/office/officeart/2005/8/layout/process4"/>
    <dgm:cxn modelId="{A1B3612D-0FDC-B443-8720-C52C368E573B}" type="presParOf" srcId="{002F4D2E-E59E-814F-8935-D5EEA1609544}" destId="{58623A24-E496-7E46-8AB0-93766DF40D2E}" srcOrd="0" destOrd="0" presId="urn:microsoft.com/office/officeart/2005/8/layout/process4"/>
    <dgm:cxn modelId="{97B62E55-A8C5-1C44-BAA6-B50932CF6A8B}" type="presParOf" srcId="{002F4D2E-E59E-814F-8935-D5EEA1609544}" destId="{31ECF736-5D8E-D34C-9623-1C938AE10FDD}" srcOrd="1" destOrd="0" presId="urn:microsoft.com/office/officeart/2005/8/layout/process4"/>
    <dgm:cxn modelId="{AD9B827A-2EE4-8243-8662-3D492272FBCD}" type="presParOf" srcId="{002F4D2E-E59E-814F-8935-D5EEA1609544}" destId="{CE771F91-2183-994D-9446-878595C4F32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14304-7244-4968-A4C8-C6C94D9AB26B}"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662CDE20-15AB-4853-B286-8AAF89281C48}">
      <dgm:prSet/>
      <dgm:spPr/>
      <dgm:t>
        <a:bodyPr/>
        <a:lstStyle/>
        <a:p>
          <a:pPr>
            <a:lnSpc>
              <a:spcPct val="100000"/>
            </a:lnSpc>
          </a:pPr>
          <a:r>
            <a:rPr lang="en-US" b="0" i="0" dirty="0"/>
            <a:t>3 CSV files containing daily figures of confirmed, recovered, and deceased COVID-19 cases are available.</a:t>
          </a:r>
          <a:endParaRPr lang="en-US" dirty="0"/>
        </a:p>
      </dgm:t>
    </dgm:pt>
    <dgm:pt modelId="{0CAC8C15-D656-4A47-8613-C52D04DDA9EA}" type="parTrans" cxnId="{291D376E-B608-409C-ADA1-E4A6F4A71593}">
      <dgm:prSet/>
      <dgm:spPr/>
      <dgm:t>
        <a:bodyPr/>
        <a:lstStyle/>
        <a:p>
          <a:endParaRPr lang="en-US"/>
        </a:p>
      </dgm:t>
    </dgm:pt>
    <dgm:pt modelId="{0DC2BF52-0671-4AAB-89AA-D0D10A77CF64}" type="sibTrans" cxnId="{291D376E-B608-409C-ADA1-E4A6F4A71593}">
      <dgm:prSet/>
      <dgm:spPr/>
      <dgm:t>
        <a:bodyPr/>
        <a:lstStyle/>
        <a:p>
          <a:endParaRPr lang="en-US"/>
        </a:p>
      </dgm:t>
    </dgm:pt>
    <dgm:pt modelId="{634AE60B-441E-43C8-9E81-9D02948514F1}">
      <dgm:prSet/>
      <dgm:spPr/>
      <dgm:t>
        <a:bodyPr/>
        <a:lstStyle/>
        <a:p>
          <a:pPr>
            <a:lnSpc>
              <a:spcPct val="100000"/>
            </a:lnSpc>
          </a:pPr>
          <a:r>
            <a:rPr lang="en-US" dirty="0"/>
            <a:t>The Pandas package is used for </a:t>
          </a:r>
          <a:r>
            <a:rPr lang="en-US" b="1" dirty="0"/>
            <a:t>data loading </a:t>
          </a:r>
          <a:r>
            <a:rPr lang="en-US" dirty="0"/>
            <a:t>in order to transform datasets into data frames.</a:t>
          </a:r>
        </a:p>
      </dgm:t>
    </dgm:pt>
    <dgm:pt modelId="{F7767F38-519E-4FAD-94E0-F41A481FA683}" type="parTrans" cxnId="{0F9D8C3C-B83E-40F0-BA26-AB80D348E2C2}">
      <dgm:prSet/>
      <dgm:spPr/>
      <dgm:t>
        <a:bodyPr/>
        <a:lstStyle/>
        <a:p>
          <a:endParaRPr lang="en-US"/>
        </a:p>
      </dgm:t>
    </dgm:pt>
    <dgm:pt modelId="{5C26AF9A-1793-45B4-9C0A-9EB707C2FE3F}" type="sibTrans" cxnId="{0F9D8C3C-B83E-40F0-BA26-AB80D348E2C2}">
      <dgm:prSet/>
      <dgm:spPr/>
      <dgm:t>
        <a:bodyPr/>
        <a:lstStyle/>
        <a:p>
          <a:endParaRPr lang="en-US"/>
        </a:p>
      </dgm:t>
    </dgm:pt>
    <dgm:pt modelId="{4CCEF8EB-083E-4DA6-A376-308561CBD690}" type="pres">
      <dgm:prSet presAssocID="{5E614304-7244-4968-A4C8-C6C94D9AB26B}" presName="root" presStyleCnt="0">
        <dgm:presLayoutVars>
          <dgm:dir/>
          <dgm:resizeHandles val="exact"/>
        </dgm:presLayoutVars>
      </dgm:prSet>
      <dgm:spPr/>
    </dgm:pt>
    <dgm:pt modelId="{0F4FE6B8-DE18-4D12-8454-B4CCCAC9B2C5}" type="pres">
      <dgm:prSet presAssocID="{662CDE20-15AB-4853-B286-8AAF89281C48}" presName="compNode" presStyleCnt="0"/>
      <dgm:spPr/>
    </dgm:pt>
    <dgm:pt modelId="{7CCEB383-DF36-43F5-A4D4-9E86BF05BF22}" type="pres">
      <dgm:prSet presAssocID="{662CDE20-15AB-4853-B286-8AAF89281C48}" presName="bgRect" presStyleLbl="bgShp" presStyleIdx="0" presStyleCnt="2"/>
      <dgm:spPr/>
    </dgm:pt>
    <dgm:pt modelId="{A7D1EFCD-F9FA-4F4B-95BB-536B8A12185F}" type="pres">
      <dgm:prSet presAssocID="{662CDE20-15AB-4853-B286-8AAF89281C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31D873A-AAC9-4E93-846E-E0C333DABFFB}" type="pres">
      <dgm:prSet presAssocID="{662CDE20-15AB-4853-B286-8AAF89281C48}" presName="spaceRect" presStyleCnt="0"/>
      <dgm:spPr/>
    </dgm:pt>
    <dgm:pt modelId="{5BDD2ADA-E8F6-4123-B6EC-6FE34C0854F3}" type="pres">
      <dgm:prSet presAssocID="{662CDE20-15AB-4853-B286-8AAF89281C48}" presName="parTx" presStyleLbl="revTx" presStyleIdx="0" presStyleCnt="2">
        <dgm:presLayoutVars>
          <dgm:chMax val="0"/>
          <dgm:chPref val="0"/>
        </dgm:presLayoutVars>
      </dgm:prSet>
      <dgm:spPr/>
    </dgm:pt>
    <dgm:pt modelId="{A47027A3-F426-471A-B6C9-04DD73811610}" type="pres">
      <dgm:prSet presAssocID="{0DC2BF52-0671-4AAB-89AA-D0D10A77CF64}" presName="sibTrans" presStyleCnt="0"/>
      <dgm:spPr/>
    </dgm:pt>
    <dgm:pt modelId="{5CE00BBE-0614-4F51-99AB-B6EDFC275D82}" type="pres">
      <dgm:prSet presAssocID="{634AE60B-441E-43C8-9E81-9D02948514F1}" presName="compNode" presStyleCnt="0"/>
      <dgm:spPr/>
    </dgm:pt>
    <dgm:pt modelId="{B4CEF909-2ED2-4272-A98F-3D625F044203}" type="pres">
      <dgm:prSet presAssocID="{634AE60B-441E-43C8-9E81-9D02948514F1}" presName="bgRect" presStyleLbl="bgShp" presStyleIdx="1" presStyleCnt="2"/>
      <dgm:spPr/>
    </dgm:pt>
    <dgm:pt modelId="{D55F75B9-ADBD-45E2-8040-297A4FBFDC00}" type="pres">
      <dgm:prSet presAssocID="{634AE60B-441E-43C8-9E81-9D02948514F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6F9DD495-B0C7-41CE-B7F2-6F928CA1095A}" type="pres">
      <dgm:prSet presAssocID="{634AE60B-441E-43C8-9E81-9D02948514F1}" presName="spaceRect" presStyleCnt="0"/>
      <dgm:spPr/>
    </dgm:pt>
    <dgm:pt modelId="{418A81EA-5D93-4E65-8494-EAA3DE9F64B4}" type="pres">
      <dgm:prSet presAssocID="{634AE60B-441E-43C8-9E81-9D02948514F1}" presName="parTx" presStyleLbl="revTx" presStyleIdx="1" presStyleCnt="2">
        <dgm:presLayoutVars>
          <dgm:chMax val="0"/>
          <dgm:chPref val="0"/>
        </dgm:presLayoutVars>
      </dgm:prSet>
      <dgm:spPr/>
    </dgm:pt>
  </dgm:ptLst>
  <dgm:cxnLst>
    <dgm:cxn modelId="{0F9D8C3C-B83E-40F0-BA26-AB80D348E2C2}" srcId="{5E614304-7244-4968-A4C8-C6C94D9AB26B}" destId="{634AE60B-441E-43C8-9E81-9D02948514F1}" srcOrd="1" destOrd="0" parTransId="{F7767F38-519E-4FAD-94E0-F41A481FA683}" sibTransId="{5C26AF9A-1793-45B4-9C0A-9EB707C2FE3F}"/>
    <dgm:cxn modelId="{291D376E-B608-409C-ADA1-E4A6F4A71593}" srcId="{5E614304-7244-4968-A4C8-C6C94D9AB26B}" destId="{662CDE20-15AB-4853-B286-8AAF89281C48}" srcOrd="0" destOrd="0" parTransId="{0CAC8C15-D656-4A47-8613-C52D04DDA9EA}" sibTransId="{0DC2BF52-0671-4AAB-89AA-D0D10A77CF64}"/>
    <dgm:cxn modelId="{5C4621BF-43B7-AD4E-8141-EA8B6FDEAF1B}" type="presOf" srcId="{5E614304-7244-4968-A4C8-C6C94D9AB26B}" destId="{4CCEF8EB-083E-4DA6-A376-308561CBD690}" srcOrd="0" destOrd="0" presId="urn:microsoft.com/office/officeart/2018/2/layout/IconVerticalSolidList"/>
    <dgm:cxn modelId="{41AF7CDB-03DD-3944-8706-8DFE71AD06BD}" type="presOf" srcId="{662CDE20-15AB-4853-B286-8AAF89281C48}" destId="{5BDD2ADA-E8F6-4123-B6EC-6FE34C0854F3}" srcOrd="0" destOrd="0" presId="urn:microsoft.com/office/officeart/2018/2/layout/IconVerticalSolidList"/>
    <dgm:cxn modelId="{075DC1F6-30EA-3547-9CC7-C51CB2D1ED6F}" type="presOf" srcId="{634AE60B-441E-43C8-9E81-9D02948514F1}" destId="{418A81EA-5D93-4E65-8494-EAA3DE9F64B4}" srcOrd="0" destOrd="0" presId="urn:microsoft.com/office/officeart/2018/2/layout/IconVerticalSolidList"/>
    <dgm:cxn modelId="{7C4C753C-49CE-E74C-A361-067E78FC0885}" type="presParOf" srcId="{4CCEF8EB-083E-4DA6-A376-308561CBD690}" destId="{0F4FE6B8-DE18-4D12-8454-B4CCCAC9B2C5}" srcOrd="0" destOrd="0" presId="urn:microsoft.com/office/officeart/2018/2/layout/IconVerticalSolidList"/>
    <dgm:cxn modelId="{2FA64B14-0FD5-0841-AB64-AC7F6A7A342C}" type="presParOf" srcId="{0F4FE6B8-DE18-4D12-8454-B4CCCAC9B2C5}" destId="{7CCEB383-DF36-43F5-A4D4-9E86BF05BF22}" srcOrd="0" destOrd="0" presId="urn:microsoft.com/office/officeart/2018/2/layout/IconVerticalSolidList"/>
    <dgm:cxn modelId="{6AEE73FA-1EC7-B54A-ABBD-BFF0183DBD28}" type="presParOf" srcId="{0F4FE6B8-DE18-4D12-8454-B4CCCAC9B2C5}" destId="{A7D1EFCD-F9FA-4F4B-95BB-536B8A12185F}" srcOrd="1" destOrd="0" presId="urn:microsoft.com/office/officeart/2018/2/layout/IconVerticalSolidList"/>
    <dgm:cxn modelId="{1C86AC6D-9942-E54F-8EAE-953BD873B071}" type="presParOf" srcId="{0F4FE6B8-DE18-4D12-8454-B4CCCAC9B2C5}" destId="{231D873A-AAC9-4E93-846E-E0C333DABFFB}" srcOrd="2" destOrd="0" presId="urn:microsoft.com/office/officeart/2018/2/layout/IconVerticalSolidList"/>
    <dgm:cxn modelId="{DF2290BC-13B7-AE42-886D-A90284507A45}" type="presParOf" srcId="{0F4FE6B8-DE18-4D12-8454-B4CCCAC9B2C5}" destId="{5BDD2ADA-E8F6-4123-B6EC-6FE34C0854F3}" srcOrd="3" destOrd="0" presId="urn:microsoft.com/office/officeart/2018/2/layout/IconVerticalSolidList"/>
    <dgm:cxn modelId="{3B74D414-E9BF-AC4B-BD55-DBC42D446D3B}" type="presParOf" srcId="{4CCEF8EB-083E-4DA6-A376-308561CBD690}" destId="{A47027A3-F426-471A-B6C9-04DD73811610}" srcOrd="1" destOrd="0" presId="urn:microsoft.com/office/officeart/2018/2/layout/IconVerticalSolidList"/>
    <dgm:cxn modelId="{247DC05B-FC5D-6743-ACA0-002F9B127F3E}" type="presParOf" srcId="{4CCEF8EB-083E-4DA6-A376-308561CBD690}" destId="{5CE00BBE-0614-4F51-99AB-B6EDFC275D82}" srcOrd="2" destOrd="0" presId="urn:microsoft.com/office/officeart/2018/2/layout/IconVerticalSolidList"/>
    <dgm:cxn modelId="{5E07052D-B0DD-9F48-9551-6FCD856B033C}" type="presParOf" srcId="{5CE00BBE-0614-4F51-99AB-B6EDFC275D82}" destId="{B4CEF909-2ED2-4272-A98F-3D625F044203}" srcOrd="0" destOrd="0" presId="urn:microsoft.com/office/officeart/2018/2/layout/IconVerticalSolidList"/>
    <dgm:cxn modelId="{DA742736-33A7-BA4C-935D-0137AA62A3AE}" type="presParOf" srcId="{5CE00BBE-0614-4F51-99AB-B6EDFC275D82}" destId="{D55F75B9-ADBD-45E2-8040-297A4FBFDC00}" srcOrd="1" destOrd="0" presId="urn:microsoft.com/office/officeart/2018/2/layout/IconVerticalSolidList"/>
    <dgm:cxn modelId="{60FB0299-9F85-8E44-B78C-3B4D1128257F}" type="presParOf" srcId="{5CE00BBE-0614-4F51-99AB-B6EDFC275D82}" destId="{6F9DD495-B0C7-41CE-B7F2-6F928CA1095A}" srcOrd="2" destOrd="0" presId="urn:microsoft.com/office/officeart/2018/2/layout/IconVerticalSolidList"/>
    <dgm:cxn modelId="{9F5A8E42-4A5A-2844-AD47-4A1171341D0F}" type="presParOf" srcId="{5CE00BBE-0614-4F51-99AB-B6EDFC275D82}" destId="{418A81EA-5D93-4E65-8494-EAA3DE9F64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898890-3A0C-4991-8DFE-F5DA2175D7CE}"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11573BB8-6FDB-4C54-8031-59C7920E7CA3}">
      <dgm:prSet/>
      <dgm:spPr/>
      <dgm:t>
        <a:bodyPr/>
        <a:lstStyle/>
        <a:p>
          <a:pPr>
            <a:lnSpc>
              <a:spcPct val="100000"/>
            </a:lnSpc>
          </a:pPr>
          <a:r>
            <a:rPr lang="en-US" b="1" dirty="0"/>
            <a:t>Data Wrangling </a:t>
          </a:r>
          <a:r>
            <a:rPr lang="en-US" dirty="0"/>
            <a:t>&amp; Aggregation techniques like ‘pivoting’ &amp; ‘group by’  to summarize the data frame on date axis. This allowed us to perform time series analysis over data. </a:t>
          </a:r>
        </a:p>
      </dgm:t>
    </dgm:pt>
    <dgm:pt modelId="{E936DE35-1771-4FF7-B984-7BD6D18B1DAD}" type="parTrans" cxnId="{9922A22D-3D09-4DAA-9AB2-023372445B38}">
      <dgm:prSet/>
      <dgm:spPr/>
      <dgm:t>
        <a:bodyPr/>
        <a:lstStyle/>
        <a:p>
          <a:endParaRPr lang="en-US"/>
        </a:p>
      </dgm:t>
    </dgm:pt>
    <dgm:pt modelId="{29F86116-51AD-4672-94B2-D3071BCD938A}" type="sibTrans" cxnId="{9922A22D-3D09-4DAA-9AB2-023372445B38}">
      <dgm:prSet/>
      <dgm:spPr/>
      <dgm:t>
        <a:bodyPr/>
        <a:lstStyle/>
        <a:p>
          <a:endParaRPr lang="en-US"/>
        </a:p>
      </dgm:t>
    </dgm:pt>
    <dgm:pt modelId="{D6C62A7B-FBE0-41E9-A91C-1ECEB2C42E29}">
      <dgm:prSet/>
      <dgm:spPr/>
      <dgm:t>
        <a:bodyPr/>
        <a:lstStyle/>
        <a:p>
          <a:pPr>
            <a:lnSpc>
              <a:spcPct val="100000"/>
            </a:lnSpc>
          </a:pPr>
          <a:r>
            <a:rPr lang="en-US" b="1"/>
            <a:t>Data wrangling </a:t>
          </a:r>
          <a:r>
            <a:rPr lang="en-US"/>
            <a:t>is a process of working with raw data and transform it to a format where it can be passed to further exploratory data analysis.</a:t>
          </a:r>
        </a:p>
      </dgm:t>
    </dgm:pt>
    <dgm:pt modelId="{D3E8A405-2764-4D41-9C82-FD579A4B33C2}" type="parTrans" cxnId="{0EC16CA9-F9A2-40A1-BB09-B177FA46C9F3}">
      <dgm:prSet/>
      <dgm:spPr/>
      <dgm:t>
        <a:bodyPr/>
        <a:lstStyle/>
        <a:p>
          <a:endParaRPr lang="en-US"/>
        </a:p>
      </dgm:t>
    </dgm:pt>
    <dgm:pt modelId="{73337252-7BDD-4ED3-8EBE-871EE146FB72}" type="sibTrans" cxnId="{0EC16CA9-F9A2-40A1-BB09-B177FA46C9F3}">
      <dgm:prSet/>
      <dgm:spPr/>
      <dgm:t>
        <a:bodyPr/>
        <a:lstStyle/>
        <a:p>
          <a:endParaRPr lang="en-US"/>
        </a:p>
      </dgm:t>
    </dgm:pt>
    <dgm:pt modelId="{84929615-3B3D-4508-A9FF-5E8694FDAB87}" type="pres">
      <dgm:prSet presAssocID="{B7898890-3A0C-4991-8DFE-F5DA2175D7CE}" presName="root" presStyleCnt="0">
        <dgm:presLayoutVars>
          <dgm:dir/>
          <dgm:resizeHandles val="exact"/>
        </dgm:presLayoutVars>
      </dgm:prSet>
      <dgm:spPr/>
    </dgm:pt>
    <dgm:pt modelId="{775FFDAF-7E43-4955-AFA8-E8D55A8DDDD2}" type="pres">
      <dgm:prSet presAssocID="{11573BB8-6FDB-4C54-8031-59C7920E7CA3}" presName="compNode" presStyleCnt="0"/>
      <dgm:spPr/>
    </dgm:pt>
    <dgm:pt modelId="{E89F56A2-9D1E-4011-8223-36003BFFF5F8}" type="pres">
      <dgm:prSet presAssocID="{11573BB8-6FDB-4C54-8031-59C7920E7CA3}" presName="bgRect" presStyleLbl="bgShp" presStyleIdx="0" presStyleCnt="2" custScaleY="170712" custLinFactNeighborX="-11275" custLinFactNeighborY="-25007"/>
      <dgm:spPr/>
    </dgm:pt>
    <dgm:pt modelId="{4F81BA21-D5CE-4AD8-B414-D0A1E9FD9956}" type="pres">
      <dgm:prSet presAssocID="{11573BB8-6FDB-4C54-8031-59C7920E7C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1034D729-8530-40AF-A0EF-CF7273AC8E95}" type="pres">
      <dgm:prSet presAssocID="{11573BB8-6FDB-4C54-8031-59C7920E7CA3}" presName="spaceRect" presStyleCnt="0"/>
      <dgm:spPr/>
    </dgm:pt>
    <dgm:pt modelId="{FB0A2141-0843-4E53-BE02-C74B5927B128}" type="pres">
      <dgm:prSet presAssocID="{11573BB8-6FDB-4C54-8031-59C7920E7CA3}" presName="parTx" presStyleLbl="revTx" presStyleIdx="0" presStyleCnt="2">
        <dgm:presLayoutVars>
          <dgm:chMax val="0"/>
          <dgm:chPref val="0"/>
        </dgm:presLayoutVars>
      </dgm:prSet>
      <dgm:spPr/>
    </dgm:pt>
    <dgm:pt modelId="{574D7B83-A6EC-4104-810A-25F2CBA58FCB}" type="pres">
      <dgm:prSet presAssocID="{29F86116-51AD-4672-94B2-D3071BCD938A}" presName="sibTrans" presStyleCnt="0"/>
      <dgm:spPr/>
    </dgm:pt>
    <dgm:pt modelId="{35A026E0-132B-43E7-886E-AC95F00FFFCF}" type="pres">
      <dgm:prSet presAssocID="{D6C62A7B-FBE0-41E9-A91C-1ECEB2C42E29}" presName="compNode" presStyleCnt="0"/>
      <dgm:spPr/>
    </dgm:pt>
    <dgm:pt modelId="{08878030-8E14-4D14-B4F7-9ABA00E3109D}" type="pres">
      <dgm:prSet presAssocID="{D6C62A7B-FBE0-41E9-A91C-1ECEB2C42E29}" presName="bgRect" presStyleLbl="bgShp" presStyleIdx="1" presStyleCnt="2" custScaleY="203766"/>
      <dgm:spPr/>
    </dgm:pt>
    <dgm:pt modelId="{DD31BB69-F729-45F7-8516-01073A45E050}" type="pres">
      <dgm:prSet presAssocID="{D6C62A7B-FBE0-41E9-A91C-1ECEB2C42E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114FAC4-F7A3-49F7-979F-3A6BA250DE07}" type="pres">
      <dgm:prSet presAssocID="{D6C62A7B-FBE0-41E9-A91C-1ECEB2C42E29}" presName="spaceRect" presStyleCnt="0"/>
      <dgm:spPr/>
    </dgm:pt>
    <dgm:pt modelId="{E5E892F6-EB4A-4C27-8882-35EFC489AFE4}" type="pres">
      <dgm:prSet presAssocID="{D6C62A7B-FBE0-41E9-A91C-1ECEB2C42E29}" presName="parTx" presStyleLbl="revTx" presStyleIdx="1" presStyleCnt="2">
        <dgm:presLayoutVars>
          <dgm:chMax val="0"/>
          <dgm:chPref val="0"/>
        </dgm:presLayoutVars>
      </dgm:prSet>
      <dgm:spPr/>
    </dgm:pt>
  </dgm:ptLst>
  <dgm:cxnLst>
    <dgm:cxn modelId="{9922A22D-3D09-4DAA-9AB2-023372445B38}" srcId="{B7898890-3A0C-4991-8DFE-F5DA2175D7CE}" destId="{11573BB8-6FDB-4C54-8031-59C7920E7CA3}" srcOrd="0" destOrd="0" parTransId="{E936DE35-1771-4FF7-B984-7BD6D18B1DAD}" sibTransId="{29F86116-51AD-4672-94B2-D3071BCD938A}"/>
    <dgm:cxn modelId="{FF58CFA2-CFD2-CD46-9B63-E9BC16FC8828}" type="presOf" srcId="{B7898890-3A0C-4991-8DFE-F5DA2175D7CE}" destId="{84929615-3B3D-4508-A9FF-5E8694FDAB87}" srcOrd="0" destOrd="0" presId="urn:microsoft.com/office/officeart/2018/2/layout/IconVerticalSolidList"/>
    <dgm:cxn modelId="{0EC16CA9-F9A2-40A1-BB09-B177FA46C9F3}" srcId="{B7898890-3A0C-4991-8DFE-F5DA2175D7CE}" destId="{D6C62A7B-FBE0-41E9-A91C-1ECEB2C42E29}" srcOrd="1" destOrd="0" parTransId="{D3E8A405-2764-4D41-9C82-FD579A4B33C2}" sibTransId="{73337252-7BDD-4ED3-8EBE-871EE146FB72}"/>
    <dgm:cxn modelId="{39A806D1-124D-8B41-A42B-81E6075298E9}" type="presOf" srcId="{11573BB8-6FDB-4C54-8031-59C7920E7CA3}" destId="{FB0A2141-0843-4E53-BE02-C74B5927B128}" srcOrd="0" destOrd="0" presId="urn:microsoft.com/office/officeart/2018/2/layout/IconVerticalSolidList"/>
    <dgm:cxn modelId="{2F3EDBE1-915D-A941-8402-1024F83D51F2}" type="presOf" srcId="{D6C62A7B-FBE0-41E9-A91C-1ECEB2C42E29}" destId="{E5E892F6-EB4A-4C27-8882-35EFC489AFE4}" srcOrd="0" destOrd="0" presId="urn:microsoft.com/office/officeart/2018/2/layout/IconVerticalSolidList"/>
    <dgm:cxn modelId="{DF671C19-ADB3-EC48-828B-BCB5FE5802F5}" type="presParOf" srcId="{84929615-3B3D-4508-A9FF-5E8694FDAB87}" destId="{775FFDAF-7E43-4955-AFA8-E8D55A8DDDD2}" srcOrd="0" destOrd="0" presId="urn:microsoft.com/office/officeart/2018/2/layout/IconVerticalSolidList"/>
    <dgm:cxn modelId="{4103308F-7AC8-3849-A59B-B90212F7BB6B}" type="presParOf" srcId="{775FFDAF-7E43-4955-AFA8-E8D55A8DDDD2}" destId="{E89F56A2-9D1E-4011-8223-36003BFFF5F8}" srcOrd="0" destOrd="0" presId="urn:microsoft.com/office/officeart/2018/2/layout/IconVerticalSolidList"/>
    <dgm:cxn modelId="{26899C7D-C1CB-994F-98A2-ABBFF7E79839}" type="presParOf" srcId="{775FFDAF-7E43-4955-AFA8-E8D55A8DDDD2}" destId="{4F81BA21-D5CE-4AD8-B414-D0A1E9FD9956}" srcOrd="1" destOrd="0" presId="urn:microsoft.com/office/officeart/2018/2/layout/IconVerticalSolidList"/>
    <dgm:cxn modelId="{40215E05-BB92-BC45-91DB-44767AEA8A27}" type="presParOf" srcId="{775FFDAF-7E43-4955-AFA8-E8D55A8DDDD2}" destId="{1034D729-8530-40AF-A0EF-CF7273AC8E95}" srcOrd="2" destOrd="0" presId="urn:microsoft.com/office/officeart/2018/2/layout/IconVerticalSolidList"/>
    <dgm:cxn modelId="{5CDEA2EF-E979-A04B-B7D5-A90925EE9902}" type="presParOf" srcId="{775FFDAF-7E43-4955-AFA8-E8D55A8DDDD2}" destId="{FB0A2141-0843-4E53-BE02-C74B5927B128}" srcOrd="3" destOrd="0" presId="urn:microsoft.com/office/officeart/2018/2/layout/IconVerticalSolidList"/>
    <dgm:cxn modelId="{EAB183B7-DEE1-8D44-A926-3B058FA2B9D5}" type="presParOf" srcId="{84929615-3B3D-4508-A9FF-5E8694FDAB87}" destId="{574D7B83-A6EC-4104-810A-25F2CBA58FCB}" srcOrd="1" destOrd="0" presId="urn:microsoft.com/office/officeart/2018/2/layout/IconVerticalSolidList"/>
    <dgm:cxn modelId="{8B8AF95A-0BB5-BD46-A11B-A2336A5F32D1}" type="presParOf" srcId="{84929615-3B3D-4508-A9FF-5E8694FDAB87}" destId="{35A026E0-132B-43E7-886E-AC95F00FFFCF}" srcOrd="2" destOrd="0" presId="urn:microsoft.com/office/officeart/2018/2/layout/IconVerticalSolidList"/>
    <dgm:cxn modelId="{47EFD9C2-6A4A-5247-A61A-046A67C20065}" type="presParOf" srcId="{35A026E0-132B-43E7-886E-AC95F00FFFCF}" destId="{08878030-8E14-4D14-B4F7-9ABA00E3109D}" srcOrd="0" destOrd="0" presId="urn:microsoft.com/office/officeart/2018/2/layout/IconVerticalSolidList"/>
    <dgm:cxn modelId="{E298D16F-15DA-E047-827F-2E5F4F98C2A1}" type="presParOf" srcId="{35A026E0-132B-43E7-886E-AC95F00FFFCF}" destId="{DD31BB69-F729-45F7-8516-01073A45E050}" srcOrd="1" destOrd="0" presId="urn:microsoft.com/office/officeart/2018/2/layout/IconVerticalSolidList"/>
    <dgm:cxn modelId="{BF98D995-BD18-AD48-BAC3-97DD16F05827}" type="presParOf" srcId="{35A026E0-132B-43E7-886E-AC95F00FFFCF}" destId="{2114FAC4-F7A3-49F7-979F-3A6BA250DE07}" srcOrd="2" destOrd="0" presId="urn:microsoft.com/office/officeart/2018/2/layout/IconVerticalSolidList"/>
    <dgm:cxn modelId="{3B63FD86-A3FA-EB4E-85CC-17D8495AC6ED}" type="presParOf" srcId="{35A026E0-132B-43E7-886E-AC95F00FFFCF}" destId="{E5E892F6-EB4A-4C27-8882-35EFC489AFE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822133-53F7-4376-A8B1-68CEADC2283C}"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6DEF49F4-B0E9-407A-BBF6-9F29616BD3CB}">
      <dgm:prSet/>
      <dgm:spPr/>
      <dgm:t>
        <a:bodyPr/>
        <a:lstStyle/>
        <a:p>
          <a:r>
            <a:rPr lang="en-US"/>
            <a:t>Basic plot</a:t>
          </a:r>
        </a:p>
      </dgm:t>
    </dgm:pt>
    <dgm:pt modelId="{8EE79862-80F2-4ED1-936C-4F7BF67C9806}" type="parTrans" cxnId="{AE7AE7AC-87CF-4DAD-88B6-AECC7B279DE8}">
      <dgm:prSet/>
      <dgm:spPr/>
      <dgm:t>
        <a:bodyPr/>
        <a:lstStyle/>
        <a:p>
          <a:endParaRPr lang="en-US"/>
        </a:p>
      </dgm:t>
    </dgm:pt>
    <dgm:pt modelId="{15285E0E-007C-404E-B0BE-030579DC3695}" type="sibTrans" cxnId="{AE7AE7AC-87CF-4DAD-88B6-AECC7B279DE8}">
      <dgm:prSet/>
      <dgm:spPr/>
      <dgm:t>
        <a:bodyPr/>
        <a:lstStyle/>
        <a:p>
          <a:endParaRPr lang="en-US"/>
        </a:p>
      </dgm:t>
    </dgm:pt>
    <dgm:pt modelId="{3D61AAED-695F-4D97-841F-7DFB0013B7C0}">
      <dgm:prSet/>
      <dgm:spPr/>
      <dgm:t>
        <a:bodyPr/>
        <a:lstStyle/>
        <a:p>
          <a:r>
            <a:rPr lang="en-US"/>
            <a:t>Horizontal Bar plot</a:t>
          </a:r>
        </a:p>
      </dgm:t>
    </dgm:pt>
    <dgm:pt modelId="{56E168DD-A3E0-42B9-9FE6-05422A1D69A2}" type="parTrans" cxnId="{2D12413A-A545-4163-9274-C5E64CA04559}">
      <dgm:prSet/>
      <dgm:spPr/>
      <dgm:t>
        <a:bodyPr/>
        <a:lstStyle/>
        <a:p>
          <a:endParaRPr lang="en-US"/>
        </a:p>
      </dgm:t>
    </dgm:pt>
    <dgm:pt modelId="{663409FB-5457-40E0-94F4-AB8FD3AE3718}" type="sibTrans" cxnId="{2D12413A-A545-4163-9274-C5E64CA04559}">
      <dgm:prSet/>
      <dgm:spPr/>
      <dgm:t>
        <a:bodyPr/>
        <a:lstStyle/>
        <a:p>
          <a:endParaRPr lang="en-US"/>
        </a:p>
      </dgm:t>
    </dgm:pt>
    <dgm:pt modelId="{C0BB7E25-5135-45EF-8778-89A74438F6E5}">
      <dgm:prSet/>
      <dgm:spPr/>
      <dgm:t>
        <a:bodyPr/>
        <a:lstStyle/>
        <a:p>
          <a:r>
            <a:rPr lang="en-US"/>
            <a:t>Time Series</a:t>
          </a:r>
        </a:p>
      </dgm:t>
    </dgm:pt>
    <dgm:pt modelId="{0FC42F42-FBA0-41D6-9AE6-F14CB95D6257}" type="parTrans" cxnId="{9242B83F-6568-46E3-92EB-FF124185FE3F}">
      <dgm:prSet/>
      <dgm:spPr/>
      <dgm:t>
        <a:bodyPr/>
        <a:lstStyle/>
        <a:p>
          <a:endParaRPr lang="en-US"/>
        </a:p>
      </dgm:t>
    </dgm:pt>
    <dgm:pt modelId="{0D1A097C-EEAB-4870-86F3-03645F290D0A}" type="sibTrans" cxnId="{9242B83F-6568-46E3-92EB-FF124185FE3F}">
      <dgm:prSet/>
      <dgm:spPr/>
      <dgm:t>
        <a:bodyPr/>
        <a:lstStyle/>
        <a:p>
          <a:endParaRPr lang="en-US"/>
        </a:p>
      </dgm:t>
    </dgm:pt>
    <dgm:pt modelId="{7E6C1C51-0BBA-4A32-A6D0-63DD1A708B46}">
      <dgm:prSet/>
      <dgm:spPr/>
      <dgm:t>
        <a:bodyPr/>
        <a:lstStyle/>
        <a:p>
          <a:r>
            <a:rPr lang="en-US" dirty="0"/>
            <a:t>Pie Chart</a:t>
          </a:r>
        </a:p>
      </dgm:t>
    </dgm:pt>
    <dgm:pt modelId="{2DF5860F-C87F-45A0-8792-3A30C5EF9440}" type="parTrans" cxnId="{5F5353B0-3A16-4C6D-9C43-E87A0F03A48A}">
      <dgm:prSet/>
      <dgm:spPr/>
      <dgm:t>
        <a:bodyPr/>
        <a:lstStyle/>
        <a:p>
          <a:endParaRPr lang="en-US"/>
        </a:p>
      </dgm:t>
    </dgm:pt>
    <dgm:pt modelId="{EDD1E7FC-2448-4803-8F7B-63445857A944}" type="sibTrans" cxnId="{5F5353B0-3A16-4C6D-9C43-E87A0F03A48A}">
      <dgm:prSet/>
      <dgm:spPr/>
      <dgm:t>
        <a:bodyPr/>
        <a:lstStyle/>
        <a:p>
          <a:endParaRPr lang="en-US"/>
        </a:p>
      </dgm:t>
    </dgm:pt>
    <dgm:pt modelId="{A87C2471-A89F-6C40-B557-000EADB61E37}" type="pres">
      <dgm:prSet presAssocID="{5C822133-53F7-4376-A8B1-68CEADC2283C}" presName="matrix" presStyleCnt="0">
        <dgm:presLayoutVars>
          <dgm:chMax val="1"/>
          <dgm:dir/>
          <dgm:resizeHandles val="exact"/>
        </dgm:presLayoutVars>
      </dgm:prSet>
      <dgm:spPr/>
    </dgm:pt>
    <dgm:pt modelId="{02F7956C-9E81-6C41-8384-115276AD1870}" type="pres">
      <dgm:prSet presAssocID="{5C822133-53F7-4376-A8B1-68CEADC2283C}" presName="diamond" presStyleLbl="bgShp" presStyleIdx="0" presStyleCnt="1"/>
      <dgm:spPr/>
    </dgm:pt>
    <dgm:pt modelId="{0C6B6B3F-6536-0046-B51D-429680780D40}" type="pres">
      <dgm:prSet presAssocID="{5C822133-53F7-4376-A8B1-68CEADC2283C}" presName="quad1" presStyleLbl="node1" presStyleIdx="0" presStyleCnt="4">
        <dgm:presLayoutVars>
          <dgm:chMax val="0"/>
          <dgm:chPref val="0"/>
          <dgm:bulletEnabled val="1"/>
        </dgm:presLayoutVars>
      </dgm:prSet>
      <dgm:spPr/>
    </dgm:pt>
    <dgm:pt modelId="{1B67CD3E-6F07-3446-91E3-3694E22CBEC5}" type="pres">
      <dgm:prSet presAssocID="{5C822133-53F7-4376-A8B1-68CEADC2283C}" presName="quad2" presStyleLbl="node1" presStyleIdx="1" presStyleCnt="4">
        <dgm:presLayoutVars>
          <dgm:chMax val="0"/>
          <dgm:chPref val="0"/>
          <dgm:bulletEnabled val="1"/>
        </dgm:presLayoutVars>
      </dgm:prSet>
      <dgm:spPr/>
    </dgm:pt>
    <dgm:pt modelId="{00E073D0-1458-EB45-BBC7-74FEAFC5C2C1}" type="pres">
      <dgm:prSet presAssocID="{5C822133-53F7-4376-A8B1-68CEADC2283C}" presName="quad3" presStyleLbl="node1" presStyleIdx="2" presStyleCnt="4" custLinFactX="10215" custLinFactNeighborX="100000" custLinFactNeighborY="-66">
        <dgm:presLayoutVars>
          <dgm:chMax val="0"/>
          <dgm:chPref val="0"/>
          <dgm:bulletEnabled val="1"/>
        </dgm:presLayoutVars>
      </dgm:prSet>
      <dgm:spPr/>
    </dgm:pt>
    <dgm:pt modelId="{C024A272-7B4A-2F49-B825-57B00D881023}" type="pres">
      <dgm:prSet presAssocID="{5C822133-53F7-4376-A8B1-68CEADC2283C}" presName="quad4" presStyleLbl="node1" presStyleIdx="3" presStyleCnt="4" custLinFactX="-10215" custLinFactNeighborX="-100000" custLinFactNeighborY="-66">
        <dgm:presLayoutVars>
          <dgm:chMax val="0"/>
          <dgm:chPref val="0"/>
          <dgm:bulletEnabled val="1"/>
        </dgm:presLayoutVars>
      </dgm:prSet>
      <dgm:spPr/>
    </dgm:pt>
  </dgm:ptLst>
  <dgm:cxnLst>
    <dgm:cxn modelId="{7424B31F-93C4-7744-BF51-2D7B8CBA7FB9}" type="presOf" srcId="{C0BB7E25-5135-45EF-8778-89A74438F6E5}" destId="{00E073D0-1458-EB45-BBC7-74FEAFC5C2C1}" srcOrd="0" destOrd="0" presId="urn:microsoft.com/office/officeart/2005/8/layout/matrix3"/>
    <dgm:cxn modelId="{D5220B28-B49B-2C42-B36D-7A0CC94B047A}" type="presOf" srcId="{3D61AAED-695F-4D97-841F-7DFB0013B7C0}" destId="{1B67CD3E-6F07-3446-91E3-3694E22CBEC5}" srcOrd="0" destOrd="0" presId="urn:microsoft.com/office/officeart/2005/8/layout/matrix3"/>
    <dgm:cxn modelId="{2D12413A-A545-4163-9274-C5E64CA04559}" srcId="{5C822133-53F7-4376-A8B1-68CEADC2283C}" destId="{3D61AAED-695F-4D97-841F-7DFB0013B7C0}" srcOrd="1" destOrd="0" parTransId="{56E168DD-A3E0-42B9-9FE6-05422A1D69A2}" sibTransId="{663409FB-5457-40E0-94F4-AB8FD3AE3718}"/>
    <dgm:cxn modelId="{9242B83F-6568-46E3-92EB-FF124185FE3F}" srcId="{5C822133-53F7-4376-A8B1-68CEADC2283C}" destId="{C0BB7E25-5135-45EF-8778-89A74438F6E5}" srcOrd="2" destOrd="0" parTransId="{0FC42F42-FBA0-41D6-9AE6-F14CB95D6257}" sibTransId="{0D1A097C-EEAB-4870-86F3-03645F290D0A}"/>
    <dgm:cxn modelId="{1236158A-1A03-AE43-9600-4F2C94B8F4F4}" type="presOf" srcId="{6DEF49F4-B0E9-407A-BBF6-9F29616BD3CB}" destId="{0C6B6B3F-6536-0046-B51D-429680780D40}" srcOrd="0" destOrd="0" presId="urn:microsoft.com/office/officeart/2005/8/layout/matrix3"/>
    <dgm:cxn modelId="{AE7AE7AC-87CF-4DAD-88B6-AECC7B279DE8}" srcId="{5C822133-53F7-4376-A8B1-68CEADC2283C}" destId="{6DEF49F4-B0E9-407A-BBF6-9F29616BD3CB}" srcOrd="0" destOrd="0" parTransId="{8EE79862-80F2-4ED1-936C-4F7BF67C9806}" sibTransId="{15285E0E-007C-404E-B0BE-030579DC3695}"/>
    <dgm:cxn modelId="{5F5353B0-3A16-4C6D-9C43-E87A0F03A48A}" srcId="{5C822133-53F7-4376-A8B1-68CEADC2283C}" destId="{7E6C1C51-0BBA-4A32-A6D0-63DD1A708B46}" srcOrd="3" destOrd="0" parTransId="{2DF5860F-C87F-45A0-8792-3A30C5EF9440}" sibTransId="{EDD1E7FC-2448-4803-8F7B-63445857A944}"/>
    <dgm:cxn modelId="{FB72B5F1-2815-CB40-96E2-A994E82E9844}" type="presOf" srcId="{7E6C1C51-0BBA-4A32-A6D0-63DD1A708B46}" destId="{C024A272-7B4A-2F49-B825-57B00D881023}" srcOrd="0" destOrd="0" presId="urn:microsoft.com/office/officeart/2005/8/layout/matrix3"/>
    <dgm:cxn modelId="{794669FE-7083-C747-BA79-7097B4383B60}" type="presOf" srcId="{5C822133-53F7-4376-A8B1-68CEADC2283C}" destId="{A87C2471-A89F-6C40-B557-000EADB61E37}" srcOrd="0" destOrd="0" presId="urn:microsoft.com/office/officeart/2005/8/layout/matrix3"/>
    <dgm:cxn modelId="{591F3BD6-7995-454D-9DB0-34A047469A3C}" type="presParOf" srcId="{A87C2471-A89F-6C40-B557-000EADB61E37}" destId="{02F7956C-9E81-6C41-8384-115276AD1870}" srcOrd="0" destOrd="0" presId="urn:microsoft.com/office/officeart/2005/8/layout/matrix3"/>
    <dgm:cxn modelId="{DB0BC973-065B-B14E-B584-4C9CCC53BFDF}" type="presParOf" srcId="{A87C2471-A89F-6C40-B557-000EADB61E37}" destId="{0C6B6B3F-6536-0046-B51D-429680780D40}" srcOrd="1" destOrd="0" presId="urn:microsoft.com/office/officeart/2005/8/layout/matrix3"/>
    <dgm:cxn modelId="{B8A30290-67D7-8F4E-9339-7316F8048FEF}" type="presParOf" srcId="{A87C2471-A89F-6C40-B557-000EADB61E37}" destId="{1B67CD3E-6F07-3446-91E3-3694E22CBEC5}" srcOrd="2" destOrd="0" presId="urn:microsoft.com/office/officeart/2005/8/layout/matrix3"/>
    <dgm:cxn modelId="{3441876D-0632-F846-9B0C-22FFD33E6B79}" type="presParOf" srcId="{A87C2471-A89F-6C40-B557-000EADB61E37}" destId="{00E073D0-1458-EB45-BBC7-74FEAFC5C2C1}" srcOrd="3" destOrd="0" presId="urn:microsoft.com/office/officeart/2005/8/layout/matrix3"/>
    <dgm:cxn modelId="{5D4E1711-8532-2345-9260-ADF805CBADB9}" type="presParOf" srcId="{A87C2471-A89F-6C40-B557-000EADB61E37}" destId="{C024A272-7B4A-2F49-B825-57B00D88102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3E442D-243F-4AB9-A721-116C6EE680BA}"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9129576-9AAF-4134-A469-D86FFB27CEB2}">
      <dgm:prSet/>
      <dgm:spPr/>
      <dgm:t>
        <a:bodyPr/>
        <a:lstStyle/>
        <a:p>
          <a:pPr>
            <a:lnSpc>
              <a:spcPct val="100000"/>
            </a:lnSpc>
            <a:defRPr cap="all"/>
          </a:pPr>
          <a:r>
            <a:rPr lang="en-US"/>
            <a:t>Dataset reference - </a:t>
          </a:r>
          <a:r>
            <a:rPr lang="en-US" u="sng">
              <a:hlinkClick xmlns:r="http://schemas.openxmlformats.org/officeDocument/2006/relationships" r:id="rId1"/>
            </a:rPr>
            <a:t>https://github.com/CSSEGISandData/COVID-19</a:t>
          </a:r>
          <a:endParaRPr lang="en-US"/>
        </a:p>
      </dgm:t>
    </dgm:pt>
    <dgm:pt modelId="{B54BD375-2752-44C6-8B81-C172B16515A0}" type="parTrans" cxnId="{D901AAB3-3AA1-4A84-A1B0-7CBAB8820241}">
      <dgm:prSet/>
      <dgm:spPr/>
      <dgm:t>
        <a:bodyPr/>
        <a:lstStyle/>
        <a:p>
          <a:endParaRPr lang="en-US"/>
        </a:p>
      </dgm:t>
    </dgm:pt>
    <dgm:pt modelId="{6854FDE9-9ED3-4C2A-854A-4DF9CA273AFB}" type="sibTrans" cxnId="{D901AAB3-3AA1-4A84-A1B0-7CBAB8820241}">
      <dgm:prSet/>
      <dgm:spPr/>
      <dgm:t>
        <a:bodyPr/>
        <a:lstStyle/>
        <a:p>
          <a:endParaRPr lang="en-US"/>
        </a:p>
      </dgm:t>
    </dgm:pt>
    <dgm:pt modelId="{5C297BE2-37DF-4DC9-9D7B-3B10C60C2BB8}">
      <dgm:prSet/>
      <dgm:spPr/>
      <dgm:t>
        <a:bodyPr/>
        <a:lstStyle/>
        <a:p>
          <a:pPr>
            <a:lnSpc>
              <a:spcPct val="100000"/>
            </a:lnSpc>
            <a:defRPr cap="all"/>
          </a:pPr>
          <a:r>
            <a:rPr lang="en-US" dirty="0">
              <a:hlinkClick xmlns:r="http://schemas.openxmlformats.org/officeDocument/2006/relationships" r:id="rId2"/>
            </a:rPr>
            <a:t>https://pandas.pydata.org/docs/user_guide/indexing.html</a:t>
          </a:r>
          <a:endParaRPr lang="en-US" dirty="0"/>
        </a:p>
      </dgm:t>
    </dgm:pt>
    <dgm:pt modelId="{23816DC1-396C-447F-B604-543578E75E97}" type="parTrans" cxnId="{1FAE5C9E-249A-4987-B236-CD53BA9F38E7}">
      <dgm:prSet/>
      <dgm:spPr/>
      <dgm:t>
        <a:bodyPr/>
        <a:lstStyle/>
        <a:p>
          <a:endParaRPr lang="en-US"/>
        </a:p>
      </dgm:t>
    </dgm:pt>
    <dgm:pt modelId="{F8931D4C-DCCA-4AB1-8FDF-840BA9C13B41}" type="sibTrans" cxnId="{1FAE5C9E-249A-4987-B236-CD53BA9F38E7}">
      <dgm:prSet/>
      <dgm:spPr/>
      <dgm:t>
        <a:bodyPr/>
        <a:lstStyle/>
        <a:p>
          <a:endParaRPr lang="en-US"/>
        </a:p>
      </dgm:t>
    </dgm:pt>
    <dgm:pt modelId="{333ED37F-EC5B-4D94-A9F2-FF10EC564295}">
      <dgm:prSet/>
      <dgm:spPr/>
      <dgm:t>
        <a:bodyPr/>
        <a:lstStyle/>
        <a:p>
          <a:pPr>
            <a:lnSpc>
              <a:spcPct val="100000"/>
            </a:lnSpc>
            <a:defRPr cap="all"/>
          </a:pPr>
          <a:r>
            <a:rPr lang="en-US" dirty="0"/>
            <a:t>https://</a:t>
          </a:r>
          <a:r>
            <a:rPr lang="en-US" dirty="0" err="1"/>
            <a:t>towardsdatascience.com</a:t>
          </a:r>
          <a:r>
            <a:rPr lang="en-US" dirty="0"/>
            <a:t>/the-data-science-trilogy-numpy-pandas-and-matplotlib-basics-42192b89e26</a:t>
          </a:r>
        </a:p>
      </dgm:t>
    </dgm:pt>
    <dgm:pt modelId="{6E0478D6-756A-45E3-8185-3526E89BCF86}" type="parTrans" cxnId="{FEA28EC4-3ECB-49CC-B078-A897F5234F52}">
      <dgm:prSet/>
      <dgm:spPr/>
      <dgm:t>
        <a:bodyPr/>
        <a:lstStyle/>
        <a:p>
          <a:endParaRPr lang="en-US"/>
        </a:p>
      </dgm:t>
    </dgm:pt>
    <dgm:pt modelId="{E5711DBB-7FC2-4EBB-9D9C-92E8C5899090}" type="sibTrans" cxnId="{FEA28EC4-3ECB-49CC-B078-A897F5234F52}">
      <dgm:prSet/>
      <dgm:spPr/>
      <dgm:t>
        <a:bodyPr/>
        <a:lstStyle/>
        <a:p>
          <a:endParaRPr lang="en-US"/>
        </a:p>
      </dgm:t>
    </dgm:pt>
    <dgm:pt modelId="{4ED0C016-3F77-444F-8955-D9EFC3D4C88F}">
      <dgm:prSet/>
      <dgm:spPr/>
      <dgm:t>
        <a:bodyPr/>
        <a:lstStyle/>
        <a:p>
          <a:pPr>
            <a:lnSpc>
              <a:spcPct val="100000"/>
            </a:lnSpc>
            <a:defRPr cap="all"/>
          </a:pPr>
          <a:r>
            <a:rPr lang="en-US" dirty="0"/>
            <a:t>https://</a:t>
          </a:r>
          <a:r>
            <a:rPr lang="en-US" dirty="0" err="1"/>
            <a:t>www.kaggle.com</a:t>
          </a:r>
          <a:r>
            <a:rPr lang="en-US" dirty="0"/>
            <a:t>/code/chats351/introduction-to-</a:t>
          </a:r>
          <a:r>
            <a:rPr lang="en-US" dirty="0" err="1"/>
            <a:t>numpy</a:t>
          </a:r>
          <a:r>
            <a:rPr lang="en-US" dirty="0"/>
            <a:t>-pandas-and-matplotlib</a:t>
          </a:r>
        </a:p>
      </dgm:t>
    </dgm:pt>
    <dgm:pt modelId="{84C0305E-889F-4B35-A795-F9FB66B57F43}" type="parTrans" cxnId="{08949439-01AF-4958-BA79-2AD541D40B65}">
      <dgm:prSet/>
      <dgm:spPr/>
      <dgm:t>
        <a:bodyPr/>
        <a:lstStyle/>
        <a:p>
          <a:endParaRPr lang="en-US"/>
        </a:p>
      </dgm:t>
    </dgm:pt>
    <dgm:pt modelId="{35D6AEDF-49AE-4E1F-B32E-D1A4E2C5DD0B}" type="sibTrans" cxnId="{08949439-01AF-4958-BA79-2AD541D40B65}">
      <dgm:prSet/>
      <dgm:spPr/>
      <dgm:t>
        <a:bodyPr/>
        <a:lstStyle/>
        <a:p>
          <a:endParaRPr lang="en-US"/>
        </a:p>
      </dgm:t>
    </dgm:pt>
    <dgm:pt modelId="{9419CAFE-B453-4386-91FD-D6482E4838EC}" type="pres">
      <dgm:prSet presAssocID="{E83E442D-243F-4AB9-A721-116C6EE680BA}" presName="root" presStyleCnt="0">
        <dgm:presLayoutVars>
          <dgm:dir/>
          <dgm:resizeHandles val="exact"/>
        </dgm:presLayoutVars>
      </dgm:prSet>
      <dgm:spPr/>
    </dgm:pt>
    <dgm:pt modelId="{75211567-F133-4066-A5CC-89E1F93A91F3}" type="pres">
      <dgm:prSet presAssocID="{C9129576-9AAF-4134-A469-D86FFB27CEB2}" presName="compNode" presStyleCnt="0"/>
      <dgm:spPr/>
    </dgm:pt>
    <dgm:pt modelId="{A7EFF89B-56CF-40BC-AB2C-354098AF2D7E}" type="pres">
      <dgm:prSet presAssocID="{C9129576-9AAF-4134-A469-D86FFB27CEB2}" presName="iconBgRect" presStyleLbl="bgShp" presStyleIdx="0" presStyleCnt="4"/>
      <dgm:spPr/>
    </dgm:pt>
    <dgm:pt modelId="{61497CC2-E258-4273-ADAD-BD1DF07CEF5D}" type="pres">
      <dgm:prSet presAssocID="{C9129576-9AAF-4134-A469-D86FFB27CEB2}"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D781B80-D0EC-4870-8C96-64582F74F7A4}" type="pres">
      <dgm:prSet presAssocID="{C9129576-9AAF-4134-A469-D86FFB27CEB2}" presName="spaceRect" presStyleCnt="0"/>
      <dgm:spPr/>
    </dgm:pt>
    <dgm:pt modelId="{F854077F-80DC-415E-9CA1-3D486BB34342}" type="pres">
      <dgm:prSet presAssocID="{C9129576-9AAF-4134-A469-D86FFB27CEB2}" presName="textRect" presStyleLbl="revTx" presStyleIdx="0" presStyleCnt="4">
        <dgm:presLayoutVars>
          <dgm:chMax val="1"/>
          <dgm:chPref val="1"/>
        </dgm:presLayoutVars>
      </dgm:prSet>
      <dgm:spPr/>
    </dgm:pt>
    <dgm:pt modelId="{449B53EC-9003-4628-A1D8-E454B89F85DE}" type="pres">
      <dgm:prSet presAssocID="{6854FDE9-9ED3-4C2A-854A-4DF9CA273AFB}" presName="sibTrans" presStyleCnt="0"/>
      <dgm:spPr/>
    </dgm:pt>
    <dgm:pt modelId="{CA742DB4-3FC2-4825-BA7A-8AD88EE402EF}" type="pres">
      <dgm:prSet presAssocID="{5C297BE2-37DF-4DC9-9D7B-3B10C60C2BB8}" presName="compNode" presStyleCnt="0"/>
      <dgm:spPr/>
    </dgm:pt>
    <dgm:pt modelId="{8109F60F-0A11-46E3-B476-01D4EE5456BA}" type="pres">
      <dgm:prSet presAssocID="{5C297BE2-37DF-4DC9-9D7B-3B10C60C2BB8}" presName="iconBgRect" presStyleLbl="bgShp" presStyleIdx="1" presStyleCnt="4"/>
      <dgm:spPr/>
    </dgm:pt>
    <dgm:pt modelId="{07ED44F1-8F7A-46B5-9870-477463E804EE}" type="pres">
      <dgm:prSet presAssocID="{5C297BE2-37DF-4DC9-9D7B-3B10C60C2BB8}"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74DDE616-6433-4A1B-A5C4-8B87FFD0F77B}" type="pres">
      <dgm:prSet presAssocID="{5C297BE2-37DF-4DC9-9D7B-3B10C60C2BB8}" presName="spaceRect" presStyleCnt="0"/>
      <dgm:spPr/>
    </dgm:pt>
    <dgm:pt modelId="{EC258A9D-1D77-43AB-A646-2C812B55C3EE}" type="pres">
      <dgm:prSet presAssocID="{5C297BE2-37DF-4DC9-9D7B-3B10C60C2BB8}" presName="textRect" presStyleLbl="revTx" presStyleIdx="1" presStyleCnt="4">
        <dgm:presLayoutVars>
          <dgm:chMax val="1"/>
          <dgm:chPref val="1"/>
        </dgm:presLayoutVars>
      </dgm:prSet>
      <dgm:spPr/>
    </dgm:pt>
    <dgm:pt modelId="{56936525-D66D-426B-8608-30F25206FBCF}" type="pres">
      <dgm:prSet presAssocID="{F8931D4C-DCCA-4AB1-8FDF-840BA9C13B41}" presName="sibTrans" presStyleCnt="0"/>
      <dgm:spPr/>
    </dgm:pt>
    <dgm:pt modelId="{B7184673-EA97-4A73-ABCF-EB45E891C39E}" type="pres">
      <dgm:prSet presAssocID="{333ED37F-EC5B-4D94-A9F2-FF10EC564295}" presName="compNode" presStyleCnt="0"/>
      <dgm:spPr/>
    </dgm:pt>
    <dgm:pt modelId="{CD44EDDD-68A2-4EEB-A8A0-A7A0A95EFCC5}" type="pres">
      <dgm:prSet presAssocID="{333ED37F-EC5B-4D94-A9F2-FF10EC564295}" presName="iconBgRect" presStyleLbl="bgShp" presStyleIdx="2" presStyleCnt="4"/>
      <dgm:spPr/>
    </dgm:pt>
    <dgm:pt modelId="{751350CA-F40D-4811-8677-1A6760E40081}" type="pres">
      <dgm:prSet presAssocID="{333ED37F-EC5B-4D94-A9F2-FF10EC564295}"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E7374B2-EF0E-4C9E-8CBF-1C32655537D9}" type="pres">
      <dgm:prSet presAssocID="{333ED37F-EC5B-4D94-A9F2-FF10EC564295}" presName="spaceRect" presStyleCnt="0"/>
      <dgm:spPr/>
    </dgm:pt>
    <dgm:pt modelId="{CD95744F-7AC7-4448-AAD4-8F958E5CF887}" type="pres">
      <dgm:prSet presAssocID="{333ED37F-EC5B-4D94-A9F2-FF10EC564295}" presName="textRect" presStyleLbl="revTx" presStyleIdx="2" presStyleCnt="4">
        <dgm:presLayoutVars>
          <dgm:chMax val="1"/>
          <dgm:chPref val="1"/>
        </dgm:presLayoutVars>
      </dgm:prSet>
      <dgm:spPr/>
    </dgm:pt>
    <dgm:pt modelId="{EE7A3ED8-4C2C-43B3-9741-83DA8197ADED}" type="pres">
      <dgm:prSet presAssocID="{E5711DBB-7FC2-4EBB-9D9C-92E8C5899090}" presName="sibTrans" presStyleCnt="0"/>
      <dgm:spPr/>
    </dgm:pt>
    <dgm:pt modelId="{AC1B9A47-AB3A-4E87-8818-0E7327B92438}" type="pres">
      <dgm:prSet presAssocID="{4ED0C016-3F77-444F-8955-D9EFC3D4C88F}" presName="compNode" presStyleCnt="0"/>
      <dgm:spPr/>
    </dgm:pt>
    <dgm:pt modelId="{2173DF7E-2D0F-45D3-B658-DDAD07AA59C2}" type="pres">
      <dgm:prSet presAssocID="{4ED0C016-3F77-444F-8955-D9EFC3D4C88F}" presName="iconBgRect" presStyleLbl="bgShp" presStyleIdx="3" presStyleCnt="4"/>
      <dgm:spPr/>
    </dgm:pt>
    <dgm:pt modelId="{B057CA15-E454-4678-B6AA-D27D616146DF}" type="pres">
      <dgm:prSet presAssocID="{4ED0C016-3F77-444F-8955-D9EFC3D4C88F}"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822A99CC-FF69-4223-9F65-FE6F03A5C388}" type="pres">
      <dgm:prSet presAssocID="{4ED0C016-3F77-444F-8955-D9EFC3D4C88F}" presName="spaceRect" presStyleCnt="0"/>
      <dgm:spPr/>
    </dgm:pt>
    <dgm:pt modelId="{D1157F3F-C512-4DAE-AF3B-55C1FAD48BE5}" type="pres">
      <dgm:prSet presAssocID="{4ED0C016-3F77-444F-8955-D9EFC3D4C88F}" presName="textRect" presStyleLbl="revTx" presStyleIdx="3" presStyleCnt="4">
        <dgm:presLayoutVars>
          <dgm:chMax val="1"/>
          <dgm:chPref val="1"/>
        </dgm:presLayoutVars>
      </dgm:prSet>
      <dgm:spPr/>
    </dgm:pt>
  </dgm:ptLst>
  <dgm:cxnLst>
    <dgm:cxn modelId="{6285B623-1AAC-884D-8D27-3BF8F258EDC3}" type="presOf" srcId="{4ED0C016-3F77-444F-8955-D9EFC3D4C88F}" destId="{D1157F3F-C512-4DAE-AF3B-55C1FAD48BE5}" srcOrd="0" destOrd="0" presId="urn:microsoft.com/office/officeart/2018/5/layout/IconCircleLabelList"/>
    <dgm:cxn modelId="{08949439-01AF-4958-BA79-2AD541D40B65}" srcId="{E83E442D-243F-4AB9-A721-116C6EE680BA}" destId="{4ED0C016-3F77-444F-8955-D9EFC3D4C88F}" srcOrd="3" destOrd="0" parTransId="{84C0305E-889F-4B35-A795-F9FB66B57F43}" sibTransId="{35D6AEDF-49AE-4E1F-B32E-D1A4E2C5DD0B}"/>
    <dgm:cxn modelId="{41FB9B4A-810D-E645-9D06-CDB9F2F905C3}" type="presOf" srcId="{C9129576-9AAF-4134-A469-D86FFB27CEB2}" destId="{F854077F-80DC-415E-9CA1-3D486BB34342}" srcOrd="0" destOrd="0" presId="urn:microsoft.com/office/officeart/2018/5/layout/IconCircleLabelList"/>
    <dgm:cxn modelId="{BBDA5B75-6F61-6843-9953-1154AED8EFB7}" type="presOf" srcId="{333ED37F-EC5B-4D94-A9F2-FF10EC564295}" destId="{CD95744F-7AC7-4448-AAD4-8F958E5CF887}" srcOrd="0" destOrd="0" presId="urn:microsoft.com/office/officeart/2018/5/layout/IconCircleLabelList"/>
    <dgm:cxn modelId="{1FAE5C9E-249A-4987-B236-CD53BA9F38E7}" srcId="{E83E442D-243F-4AB9-A721-116C6EE680BA}" destId="{5C297BE2-37DF-4DC9-9D7B-3B10C60C2BB8}" srcOrd="1" destOrd="0" parTransId="{23816DC1-396C-447F-B604-543578E75E97}" sibTransId="{F8931D4C-DCCA-4AB1-8FDF-840BA9C13B41}"/>
    <dgm:cxn modelId="{D901AAB3-3AA1-4A84-A1B0-7CBAB8820241}" srcId="{E83E442D-243F-4AB9-A721-116C6EE680BA}" destId="{C9129576-9AAF-4134-A469-D86FFB27CEB2}" srcOrd="0" destOrd="0" parTransId="{B54BD375-2752-44C6-8B81-C172B16515A0}" sibTransId="{6854FDE9-9ED3-4C2A-854A-4DF9CA273AFB}"/>
    <dgm:cxn modelId="{FEA28EC4-3ECB-49CC-B078-A897F5234F52}" srcId="{E83E442D-243F-4AB9-A721-116C6EE680BA}" destId="{333ED37F-EC5B-4D94-A9F2-FF10EC564295}" srcOrd="2" destOrd="0" parTransId="{6E0478D6-756A-45E3-8185-3526E89BCF86}" sibTransId="{E5711DBB-7FC2-4EBB-9D9C-92E8C5899090}"/>
    <dgm:cxn modelId="{98B4FEEB-5B09-8048-9712-9FBEDD5864C1}" type="presOf" srcId="{5C297BE2-37DF-4DC9-9D7B-3B10C60C2BB8}" destId="{EC258A9D-1D77-43AB-A646-2C812B55C3EE}" srcOrd="0" destOrd="0" presId="urn:microsoft.com/office/officeart/2018/5/layout/IconCircleLabelList"/>
    <dgm:cxn modelId="{4ECDC0ED-DD75-7740-A3C6-85EF17B099F3}" type="presOf" srcId="{E83E442D-243F-4AB9-A721-116C6EE680BA}" destId="{9419CAFE-B453-4386-91FD-D6482E4838EC}" srcOrd="0" destOrd="0" presId="urn:microsoft.com/office/officeart/2018/5/layout/IconCircleLabelList"/>
    <dgm:cxn modelId="{F71B5D99-A8D6-3B4A-A8BE-D6D585CCD659}" type="presParOf" srcId="{9419CAFE-B453-4386-91FD-D6482E4838EC}" destId="{75211567-F133-4066-A5CC-89E1F93A91F3}" srcOrd="0" destOrd="0" presId="urn:microsoft.com/office/officeart/2018/5/layout/IconCircleLabelList"/>
    <dgm:cxn modelId="{B70F81FB-B2D6-6F46-9DAE-ACA32151BA77}" type="presParOf" srcId="{75211567-F133-4066-A5CC-89E1F93A91F3}" destId="{A7EFF89B-56CF-40BC-AB2C-354098AF2D7E}" srcOrd="0" destOrd="0" presId="urn:microsoft.com/office/officeart/2018/5/layout/IconCircleLabelList"/>
    <dgm:cxn modelId="{4F2B5851-23F4-D146-80F8-1589AB3EE2D9}" type="presParOf" srcId="{75211567-F133-4066-A5CC-89E1F93A91F3}" destId="{61497CC2-E258-4273-ADAD-BD1DF07CEF5D}" srcOrd="1" destOrd="0" presId="urn:microsoft.com/office/officeart/2018/5/layout/IconCircleLabelList"/>
    <dgm:cxn modelId="{7BB6D8E9-BCEF-EA4E-8C2B-EE641846995A}" type="presParOf" srcId="{75211567-F133-4066-A5CC-89E1F93A91F3}" destId="{1D781B80-D0EC-4870-8C96-64582F74F7A4}" srcOrd="2" destOrd="0" presId="urn:microsoft.com/office/officeart/2018/5/layout/IconCircleLabelList"/>
    <dgm:cxn modelId="{D8E55FD6-1F65-3747-A899-26C32A924CAE}" type="presParOf" srcId="{75211567-F133-4066-A5CC-89E1F93A91F3}" destId="{F854077F-80DC-415E-9CA1-3D486BB34342}" srcOrd="3" destOrd="0" presId="urn:microsoft.com/office/officeart/2018/5/layout/IconCircleLabelList"/>
    <dgm:cxn modelId="{96FAA91F-00F1-4A4E-9867-10C8FE622BF1}" type="presParOf" srcId="{9419CAFE-B453-4386-91FD-D6482E4838EC}" destId="{449B53EC-9003-4628-A1D8-E454B89F85DE}" srcOrd="1" destOrd="0" presId="urn:microsoft.com/office/officeart/2018/5/layout/IconCircleLabelList"/>
    <dgm:cxn modelId="{D8AE394A-0F7D-4644-A695-4F0457FEC803}" type="presParOf" srcId="{9419CAFE-B453-4386-91FD-D6482E4838EC}" destId="{CA742DB4-3FC2-4825-BA7A-8AD88EE402EF}" srcOrd="2" destOrd="0" presId="urn:microsoft.com/office/officeart/2018/5/layout/IconCircleLabelList"/>
    <dgm:cxn modelId="{BCF33347-42EC-5F4C-95F8-D3DEF44C5970}" type="presParOf" srcId="{CA742DB4-3FC2-4825-BA7A-8AD88EE402EF}" destId="{8109F60F-0A11-46E3-B476-01D4EE5456BA}" srcOrd="0" destOrd="0" presId="urn:microsoft.com/office/officeart/2018/5/layout/IconCircleLabelList"/>
    <dgm:cxn modelId="{1AD405C3-D926-CF47-8CBC-1A7C4C139BC2}" type="presParOf" srcId="{CA742DB4-3FC2-4825-BA7A-8AD88EE402EF}" destId="{07ED44F1-8F7A-46B5-9870-477463E804EE}" srcOrd="1" destOrd="0" presId="urn:microsoft.com/office/officeart/2018/5/layout/IconCircleLabelList"/>
    <dgm:cxn modelId="{2070F66C-8866-2442-8A1A-AEB4043D0DD0}" type="presParOf" srcId="{CA742DB4-3FC2-4825-BA7A-8AD88EE402EF}" destId="{74DDE616-6433-4A1B-A5C4-8B87FFD0F77B}" srcOrd="2" destOrd="0" presId="urn:microsoft.com/office/officeart/2018/5/layout/IconCircleLabelList"/>
    <dgm:cxn modelId="{369300D9-4A02-6C4E-B2BE-138FF5060492}" type="presParOf" srcId="{CA742DB4-3FC2-4825-BA7A-8AD88EE402EF}" destId="{EC258A9D-1D77-43AB-A646-2C812B55C3EE}" srcOrd="3" destOrd="0" presId="urn:microsoft.com/office/officeart/2018/5/layout/IconCircleLabelList"/>
    <dgm:cxn modelId="{92324AE2-E37C-0A47-B016-A1DE35905932}" type="presParOf" srcId="{9419CAFE-B453-4386-91FD-D6482E4838EC}" destId="{56936525-D66D-426B-8608-30F25206FBCF}" srcOrd="3" destOrd="0" presId="urn:microsoft.com/office/officeart/2018/5/layout/IconCircleLabelList"/>
    <dgm:cxn modelId="{B06744B7-CB33-C144-AA87-58E27ADADEFF}" type="presParOf" srcId="{9419CAFE-B453-4386-91FD-D6482E4838EC}" destId="{B7184673-EA97-4A73-ABCF-EB45E891C39E}" srcOrd="4" destOrd="0" presId="urn:microsoft.com/office/officeart/2018/5/layout/IconCircleLabelList"/>
    <dgm:cxn modelId="{A8D090F6-9792-4942-BEEC-ADEB63429245}" type="presParOf" srcId="{B7184673-EA97-4A73-ABCF-EB45E891C39E}" destId="{CD44EDDD-68A2-4EEB-A8A0-A7A0A95EFCC5}" srcOrd="0" destOrd="0" presId="urn:microsoft.com/office/officeart/2018/5/layout/IconCircleLabelList"/>
    <dgm:cxn modelId="{700C41C4-DDAF-A346-9E93-5D926F4EF8B4}" type="presParOf" srcId="{B7184673-EA97-4A73-ABCF-EB45E891C39E}" destId="{751350CA-F40D-4811-8677-1A6760E40081}" srcOrd="1" destOrd="0" presId="urn:microsoft.com/office/officeart/2018/5/layout/IconCircleLabelList"/>
    <dgm:cxn modelId="{E780F6C7-C3CA-944A-B1DD-EAF4B1E581D2}" type="presParOf" srcId="{B7184673-EA97-4A73-ABCF-EB45E891C39E}" destId="{9E7374B2-EF0E-4C9E-8CBF-1C32655537D9}" srcOrd="2" destOrd="0" presId="urn:microsoft.com/office/officeart/2018/5/layout/IconCircleLabelList"/>
    <dgm:cxn modelId="{2BCA88BE-5F01-8847-B5A8-4308C53DA974}" type="presParOf" srcId="{B7184673-EA97-4A73-ABCF-EB45E891C39E}" destId="{CD95744F-7AC7-4448-AAD4-8F958E5CF887}" srcOrd="3" destOrd="0" presId="urn:microsoft.com/office/officeart/2018/5/layout/IconCircleLabelList"/>
    <dgm:cxn modelId="{BB2A981A-F121-F448-ADEB-1F8EACCFA0B1}" type="presParOf" srcId="{9419CAFE-B453-4386-91FD-D6482E4838EC}" destId="{EE7A3ED8-4C2C-43B3-9741-83DA8197ADED}" srcOrd="5" destOrd="0" presId="urn:microsoft.com/office/officeart/2018/5/layout/IconCircleLabelList"/>
    <dgm:cxn modelId="{761E4366-F2E8-9F4E-9244-57DF70D4E6CD}" type="presParOf" srcId="{9419CAFE-B453-4386-91FD-D6482E4838EC}" destId="{AC1B9A47-AB3A-4E87-8818-0E7327B92438}" srcOrd="6" destOrd="0" presId="urn:microsoft.com/office/officeart/2018/5/layout/IconCircleLabelList"/>
    <dgm:cxn modelId="{06FA0B62-20A8-1F4A-8B5D-FF043DCCD853}" type="presParOf" srcId="{AC1B9A47-AB3A-4E87-8818-0E7327B92438}" destId="{2173DF7E-2D0F-45D3-B658-DDAD07AA59C2}" srcOrd="0" destOrd="0" presId="urn:microsoft.com/office/officeart/2018/5/layout/IconCircleLabelList"/>
    <dgm:cxn modelId="{AE81DD5E-ACAD-BC41-AAF9-250389AA9EE4}" type="presParOf" srcId="{AC1B9A47-AB3A-4E87-8818-0E7327B92438}" destId="{B057CA15-E454-4678-B6AA-D27D616146DF}" srcOrd="1" destOrd="0" presId="urn:microsoft.com/office/officeart/2018/5/layout/IconCircleLabelList"/>
    <dgm:cxn modelId="{FD4DB556-822F-2B49-AD41-CFEFC122077E}" type="presParOf" srcId="{AC1B9A47-AB3A-4E87-8818-0E7327B92438}" destId="{822A99CC-FF69-4223-9F65-FE6F03A5C388}" srcOrd="2" destOrd="0" presId="urn:microsoft.com/office/officeart/2018/5/layout/IconCircleLabelList"/>
    <dgm:cxn modelId="{189BA8D3-6AD8-7E4A-BB1B-39C409A14B31}" type="presParOf" srcId="{AC1B9A47-AB3A-4E87-8818-0E7327B92438}" destId="{D1157F3F-C512-4DAE-AF3B-55C1FAD48BE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88A24-E562-2743-9A03-41309D7A4529}">
      <dsp:nvSpPr>
        <dsp:cNvPr id="0" name=""/>
        <dsp:cNvSpPr/>
      </dsp:nvSpPr>
      <dsp:spPr>
        <a:xfrm>
          <a:off x="1621896" y="1268912"/>
          <a:ext cx="3265272" cy="3440224"/>
        </a:xfrm>
        <a:prstGeom prst="pie">
          <a:avLst>
            <a:gd name="adj1" fmla="val 16200000"/>
            <a:gd name="adj2" fmla="val 2052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C00000"/>
              </a:solidFill>
            </a:rPr>
            <a:t>by</a:t>
          </a:r>
        </a:p>
      </dsp:txBody>
      <dsp:txXfrm>
        <a:off x="3295737" y="1782898"/>
        <a:ext cx="1107860" cy="798623"/>
      </dsp:txXfrm>
    </dsp:sp>
    <dsp:sp modelId="{1239F1F3-67CF-A44E-8443-0E00863B6499}">
      <dsp:nvSpPr>
        <dsp:cNvPr id="0" name=""/>
        <dsp:cNvSpPr/>
      </dsp:nvSpPr>
      <dsp:spPr>
        <a:xfrm>
          <a:off x="732317" y="478383"/>
          <a:ext cx="5023032" cy="5023032"/>
        </a:xfrm>
        <a:prstGeom prst="pie">
          <a:avLst>
            <a:gd name="adj1" fmla="val 20520000"/>
            <a:gd name="adj2" fmla="val 324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92D050"/>
              </a:solidFill>
            </a:rPr>
            <a:t>Priyanka Alugolu</a:t>
          </a:r>
        </a:p>
      </dsp:txBody>
      <dsp:txXfrm>
        <a:off x="4015228" y="2750707"/>
        <a:ext cx="1494950" cy="1261737"/>
      </dsp:txXfrm>
    </dsp:sp>
    <dsp:sp modelId="{CAEBE7E8-B93C-764B-BD41-535EB1BAFB46}">
      <dsp:nvSpPr>
        <dsp:cNvPr id="0" name=""/>
        <dsp:cNvSpPr/>
      </dsp:nvSpPr>
      <dsp:spPr>
        <a:xfrm>
          <a:off x="732317" y="478383"/>
          <a:ext cx="5023032" cy="5023032"/>
        </a:xfrm>
        <a:prstGeom prst="pie">
          <a:avLst>
            <a:gd name="adj1" fmla="val 3240000"/>
            <a:gd name="adj2" fmla="val 756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92D050"/>
              </a:solidFill>
            </a:rPr>
            <a:t>Siva Chandra</a:t>
          </a:r>
        </a:p>
        <a:p>
          <a:pPr marL="0" lvl="0" indent="0" algn="ctr" defTabSz="1066800">
            <a:lnSpc>
              <a:spcPct val="90000"/>
            </a:lnSpc>
            <a:spcBef>
              <a:spcPct val="0"/>
            </a:spcBef>
            <a:spcAft>
              <a:spcPct val="35000"/>
            </a:spcAft>
            <a:buNone/>
          </a:pPr>
          <a:r>
            <a:rPr lang="en-US" sz="2400" kern="1200" dirty="0">
              <a:solidFill>
                <a:srgbClr val="92D050"/>
              </a:solidFill>
            </a:rPr>
            <a:t>Kakarlapudi</a:t>
          </a:r>
        </a:p>
      </dsp:txBody>
      <dsp:txXfrm>
        <a:off x="2346863" y="4245658"/>
        <a:ext cx="1793940" cy="1076364"/>
      </dsp:txXfrm>
    </dsp:sp>
    <dsp:sp modelId="{CF9DE563-D78A-2840-9002-88EDA309395D}">
      <dsp:nvSpPr>
        <dsp:cNvPr id="0" name=""/>
        <dsp:cNvSpPr/>
      </dsp:nvSpPr>
      <dsp:spPr>
        <a:xfrm>
          <a:off x="732317" y="478383"/>
          <a:ext cx="5023032" cy="5023032"/>
        </a:xfrm>
        <a:prstGeom prst="pie">
          <a:avLst>
            <a:gd name="adj1" fmla="val 7560000"/>
            <a:gd name="adj2" fmla="val 1188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92D050"/>
              </a:solidFill>
            </a:rPr>
            <a:t>Sumanth Varma Dandu</a:t>
          </a:r>
        </a:p>
      </dsp:txBody>
      <dsp:txXfrm>
        <a:off x="971509" y="2750707"/>
        <a:ext cx="1494950" cy="1261737"/>
      </dsp:txXfrm>
    </dsp:sp>
    <dsp:sp modelId="{FE893AD4-E3FB-B64B-A1D8-CEFDE5B0F739}">
      <dsp:nvSpPr>
        <dsp:cNvPr id="0" name=""/>
        <dsp:cNvSpPr/>
      </dsp:nvSpPr>
      <dsp:spPr>
        <a:xfrm>
          <a:off x="118880" y="-59"/>
          <a:ext cx="6249907" cy="5979919"/>
        </a:xfrm>
        <a:prstGeom prst="pie">
          <a:avLst>
            <a:gd name="adj1" fmla="val 11880000"/>
            <a:gd name="adj2" fmla="val 1620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accent6">
                  <a:lumMod val="50000"/>
                </a:schemeClr>
              </a:solidFill>
            </a:rPr>
            <a:t>Covid-19 Data Analysis</a:t>
          </a:r>
        </a:p>
      </dsp:txBody>
      <dsp:txXfrm>
        <a:off x="1030325" y="911166"/>
        <a:ext cx="2120504" cy="1388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2BF40-DE25-F148-8621-45DD910D7366}">
      <dsp:nvSpPr>
        <dsp:cNvPr id="0" name=""/>
        <dsp:cNvSpPr/>
      </dsp:nvSpPr>
      <dsp:spPr>
        <a:xfrm>
          <a:off x="2694164" y="695066"/>
          <a:ext cx="536946" cy="91440"/>
        </a:xfrm>
        <a:custGeom>
          <a:avLst/>
          <a:gdLst/>
          <a:ahLst/>
          <a:cxnLst/>
          <a:rect l="0" t="0" r="0" b="0"/>
          <a:pathLst>
            <a:path>
              <a:moveTo>
                <a:pt x="0" y="45720"/>
              </a:moveTo>
              <a:lnTo>
                <a:pt x="536946" y="45720"/>
              </a:lnTo>
            </a:path>
          </a:pathLst>
        </a:custGeom>
        <a:noFill/>
        <a:ln w="6350" cap="flat" cmpd="sng" algn="in">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8448" y="737948"/>
        <a:ext cx="28377" cy="5675"/>
      </dsp:txXfrm>
    </dsp:sp>
    <dsp:sp modelId="{2F805B0C-C0E9-4D4E-9376-B4ABC4D3D20C}">
      <dsp:nvSpPr>
        <dsp:cNvPr id="0" name=""/>
        <dsp:cNvSpPr/>
      </dsp:nvSpPr>
      <dsp:spPr>
        <a:xfrm>
          <a:off x="228368" y="508"/>
          <a:ext cx="2467595" cy="1480557"/>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14" tIns="126921" rIns="120914" bIns="126921" numCol="1" spcCol="1270" anchor="ctr" anchorCtr="0">
          <a:noAutofit/>
        </a:bodyPr>
        <a:lstStyle/>
        <a:p>
          <a:pPr marL="0" lvl="0" indent="0" algn="ctr" defTabSz="1377950">
            <a:lnSpc>
              <a:spcPct val="90000"/>
            </a:lnSpc>
            <a:spcBef>
              <a:spcPct val="0"/>
            </a:spcBef>
            <a:spcAft>
              <a:spcPct val="35000"/>
            </a:spcAft>
            <a:buNone/>
          </a:pPr>
          <a:r>
            <a:rPr lang="en-US" sz="3100" kern="1200" dirty="0"/>
            <a:t>Intent &amp; Dataset Illustration</a:t>
          </a:r>
        </a:p>
      </dsp:txBody>
      <dsp:txXfrm>
        <a:off x="228368" y="508"/>
        <a:ext cx="2467595" cy="1480557"/>
      </dsp:txXfrm>
    </dsp:sp>
    <dsp:sp modelId="{D771C1BD-2EFE-0842-9B49-5B717D75D9A7}">
      <dsp:nvSpPr>
        <dsp:cNvPr id="0" name=""/>
        <dsp:cNvSpPr/>
      </dsp:nvSpPr>
      <dsp:spPr>
        <a:xfrm>
          <a:off x="1462166" y="1479265"/>
          <a:ext cx="3035141" cy="536946"/>
        </a:xfrm>
        <a:custGeom>
          <a:avLst/>
          <a:gdLst/>
          <a:ahLst/>
          <a:cxnLst/>
          <a:rect l="0" t="0" r="0" b="0"/>
          <a:pathLst>
            <a:path>
              <a:moveTo>
                <a:pt x="3035141" y="0"/>
              </a:moveTo>
              <a:lnTo>
                <a:pt x="3035141" y="285573"/>
              </a:lnTo>
              <a:lnTo>
                <a:pt x="0" y="285573"/>
              </a:lnTo>
              <a:lnTo>
                <a:pt x="0" y="536946"/>
              </a:lnTo>
            </a:path>
          </a:pathLst>
        </a:custGeom>
        <a:noFill/>
        <a:ln w="6350" cap="flat" cmpd="sng" algn="in">
          <a:solidFill>
            <a:schemeClr val="accent5">
              <a:hueOff val="2208089"/>
              <a:satOff val="7189"/>
              <a:lumOff val="25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02543" y="1744900"/>
        <a:ext cx="154387" cy="5675"/>
      </dsp:txXfrm>
    </dsp:sp>
    <dsp:sp modelId="{8B1F8661-049E-C54F-AFD7-F3239BB1F4CC}">
      <dsp:nvSpPr>
        <dsp:cNvPr id="0" name=""/>
        <dsp:cNvSpPr/>
      </dsp:nvSpPr>
      <dsp:spPr>
        <a:xfrm>
          <a:off x="3263510" y="508"/>
          <a:ext cx="2467595" cy="1480557"/>
        </a:xfrm>
        <a:prstGeom prst="rect">
          <a:avLst/>
        </a:prstGeom>
        <a:solidFill>
          <a:schemeClr val="accent5">
            <a:hueOff val="1766471"/>
            <a:satOff val="5752"/>
            <a:lumOff val="2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14" tIns="126921" rIns="120914" bIns="126921" numCol="1" spcCol="1270" anchor="ctr" anchorCtr="0">
          <a:noAutofit/>
        </a:bodyPr>
        <a:lstStyle/>
        <a:p>
          <a:pPr marL="0" lvl="0" indent="0" algn="ctr" defTabSz="1377950">
            <a:lnSpc>
              <a:spcPct val="90000"/>
            </a:lnSpc>
            <a:spcBef>
              <a:spcPct val="0"/>
            </a:spcBef>
            <a:spcAft>
              <a:spcPct val="35000"/>
            </a:spcAft>
            <a:buNone/>
          </a:pPr>
          <a:r>
            <a:rPr lang="en-US" sz="3100" kern="1200" dirty="0"/>
            <a:t>Data Loading &amp; Data Cleaning</a:t>
          </a:r>
        </a:p>
      </dsp:txBody>
      <dsp:txXfrm>
        <a:off x="3263510" y="508"/>
        <a:ext cx="2467595" cy="1480557"/>
      </dsp:txXfrm>
    </dsp:sp>
    <dsp:sp modelId="{77B67CD1-F530-744A-9A57-C66DD1A127FC}">
      <dsp:nvSpPr>
        <dsp:cNvPr id="0" name=""/>
        <dsp:cNvSpPr/>
      </dsp:nvSpPr>
      <dsp:spPr>
        <a:xfrm>
          <a:off x="2694164" y="2743170"/>
          <a:ext cx="536946" cy="91440"/>
        </a:xfrm>
        <a:custGeom>
          <a:avLst/>
          <a:gdLst/>
          <a:ahLst/>
          <a:cxnLst/>
          <a:rect l="0" t="0" r="0" b="0"/>
          <a:pathLst>
            <a:path>
              <a:moveTo>
                <a:pt x="0" y="45720"/>
              </a:moveTo>
              <a:lnTo>
                <a:pt x="536946" y="45720"/>
              </a:lnTo>
            </a:path>
          </a:pathLst>
        </a:custGeom>
        <a:noFill/>
        <a:ln w="6350" cap="flat" cmpd="sng" algn="in">
          <a:solidFill>
            <a:schemeClr val="accent5">
              <a:hueOff val="4416178"/>
              <a:satOff val="14379"/>
              <a:lumOff val="50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8448" y="2786052"/>
        <a:ext cx="28377" cy="5675"/>
      </dsp:txXfrm>
    </dsp:sp>
    <dsp:sp modelId="{CC723EAA-2FC1-674A-B81C-BE158CB970CA}">
      <dsp:nvSpPr>
        <dsp:cNvPr id="0" name=""/>
        <dsp:cNvSpPr/>
      </dsp:nvSpPr>
      <dsp:spPr>
        <a:xfrm>
          <a:off x="228368" y="2048611"/>
          <a:ext cx="2467595" cy="1480557"/>
        </a:xfrm>
        <a:prstGeom prst="rect">
          <a:avLst/>
        </a:prstGeom>
        <a:solidFill>
          <a:schemeClr val="accent5">
            <a:hueOff val="3532942"/>
            <a:satOff val="11503"/>
            <a:lumOff val="4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14" tIns="126921" rIns="120914" bIns="126921" numCol="1" spcCol="1270" anchor="ctr" anchorCtr="0">
          <a:noAutofit/>
        </a:bodyPr>
        <a:lstStyle/>
        <a:p>
          <a:pPr marL="0" lvl="0" indent="0" algn="ctr" defTabSz="1377950">
            <a:lnSpc>
              <a:spcPct val="90000"/>
            </a:lnSpc>
            <a:spcBef>
              <a:spcPct val="0"/>
            </a:spcBef>
            <a:spcAft>
              <a:spcPct val="35000"/>
            </a:spcAft>
            <a:buNone/>
          </a:pPr>
          <a:r>
            <a:rPr lang="en-US" sz="3100" kern="1200"/>
            <a:t>Data Analysis &amp; Manipulation</a:t>
          </a:r>
        </a:p>
      </dsp:txBody>
      <dsp:txXfrm>
        <a:off x="228368" y="2048611"/>
        <a:ext cx="2467595" cy="1480557"/>
      </dsp:txXfrm>
    </dsp:sp>
    <dsp:sp modelId="{0D155368-BC30-E54B-9D11-BE297B0EC552}">
      <dsp:nvSpPr>
        <dsp:cNvPr id="0" name=""/>
        <dsp:cNvSpPr/>
      </dsp:nvSpPr>
      <dsp:spPr>
        <a:xfrm>
          <a:off x="1462166" y="3527369"/>
          <a:ext cx="3035141" cy="536946"/>
        </a:xfrm>
        <a:custGeom>
          <a:avLst/>
          <a:gdLst/>
          <a:ahLst/>
          <a:cxnLst/>
          <a:rect l="0" t="0" r="0" b="0"/>
          <a:pathLst>
            <a:path>
              <a:moveTo>
                <a:pt x="3035141" y="0"/>
              </a:moveTo>
              <a:lnTo>
                <a:pt x="3035141" y="285573"/>
              </a:lnTo>
              <a:lnTo>
                <a:pt x="0" y="285573"/>
              </a:lnTo>
              <a:lnTo>
                <a:pt x="0" y="536946"/>
              </a:lnTo>
            </a:path>
          </a:pathLst>
        </a:custGeom>
        <a:noFill/>
        <a:ln w="6350" cap="flat" cmpd="sng" algn="in">
          <a:solidFill>
            <a:schemeClr val="accent5">
              <a:hueOff val="6624266"/>
              <a:satOff val="21568"/>
              <a:lumOff val="75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02543" y="3793004"/>
        <a:ext cx="154387" cy="5675"/>
      </dsp:txXfrm>
    </dsp:sp>
    <dsp:sp modelId="{A3936225-6358-344D-B2AF-6B488E1F45D8}">
      <dsp:nvSpPr>
        <dsp:cNvPr id="0" name=""/>
        <dsp:cNvSpPr/>
      </dsp:nvSpPr>
      <dsp:spPr>
        <a:xfrm>
          <a:off x="3263510" y="2048611"/>
          <a:ext cx="2467595" cy="1480557"/>
        </a:xfrm>
        <a:prstGeom prst="rect">
          <a:avLst/>
        </a:prstGeom>
        <a:solidFill>
          <a:schemeClr val="accent5">
            <a:hueOff val="5299413"/>
            <a:satOff val="17255"/>
            <a:lumOff val="6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14" tIns="126921" rIns="120914" bIns="126921" numCol="1" spcCol="1270" anchor="ctr" anchorCtr="0">
          <a:noAutofit/>
        </a:bodyPr>
        <a:lstStyle/>
        <a:p>
          <a:pPr marL="0" lvl="0" indent="0" algn="ctr" defTabSz="1377950">
            <a:lnSpc>
              <a:spcPct val="90000"/>
            </a:lnSpc>
            <a:spcBef>
              <a:spcPct val="0"/>
            </a:spcBef>
            <a:spcAft>
              <a:spcPct val="35000"/>
            </a:spcAft>
            <a:buNone/>
          </a:pPr>
          <a:r>
            <a:rPr lang="en-US" sz="3100" kern="1200"/>
            <a:t>Data Visualization</a:t>
          </a:r>
        </a:p>
      </dsp:txBody>
      <dsp:txXfrm>
        <a:off x="3263510" y="2048611"/>
        <a:ext cx="2467595" cy="1480557"/>
      </dsp:txXfrm>
    </dsp:sp>
    <dsp:sp modelId="{3195F574-751E-8043-92E2-11183121620C}">
      <dsp:nvSpPr>
        <dsp:cNvPr id="0" name=""/>
        <dsp:cNvSpPr/>
      </dsp:nvSpPr>
      <dsp:spPr>
        <a:xfrm>
          <a:off x="2694164" y="4791274"/>
          <a:ext cx="536946" cy="91440"/>
        </a:xfrm>
        <a:custGeom>
          <a:avLst/>
          <a:gdLst/>
          <a:ahLst/>
          <a:cxnLst/>
          <a:rect l="0" t="0" r="0" b="0"/>
          <a:pathLst>
            <a:path>
              <a:moveTo>
                <a:pt x="0" y="45720"/>
              </a:moveTo>
              <a:lnTo>
                <a:pt x="536946" y="45720"/>
              </a:lnTo>
            </a:path>
          </a:pathLst>
        </a:custGeom>
        <a:noFill/>
        <a:ln w="6350" cap="flat" cmpd="sng" algn="in">
          <a:solidFill>
            <a:schemeClr val="accent5">
              <a:hueOff val="8832355"/>
              <a:satOff val="28758"/>
              <a:lumOff val="1000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8448" y="4834156"/>
        <a:ext cx="28377" cy="5675"/>
      </dsp:txXfrm>
    </dsp:sp>
    <dsp:sp modelId="{AF53827B-8427-794B-A6DF-EE3DBA23E55D}">
      <dsp:nvSpPr>
        <dsp:cNvPr id="0" name=""/>
        <dsp:cNvSpPr/>
      </dsp:nvSpPr>
      <dsp:spPr>
        <a:xfrm>
          <a:off x="228368" y="4096715"/>
          <a:ext cx="2467595" cy="1480557"/>
        </a:xfrm>
        <a:prstGeom prst="rect">
          <a:avLst/>
        </a:prstGeom>
        <a:solidFill>
          <a:schemeClr val="accent5">
            <a:hueOff val="7065884"/>
            <a:satOff val="23006"/>
            <a:lumOff val="8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14" tIns="126921" rIns="120914" bIns="126921" numCol="1" spcCol="1270" anchor="ctr" anchorCtr="0">
          <a:noAutofit/>
        </a:bodyPr>
        <a:lstStyle/>
        <a:p>
          <a:pPr marL="0" lvl="0" indent="0" algn="ctr" defTabSz="1377950">
            <a:lnSpc>
              <a:spcPct val="90000"/>
            </a:lnSpc>
            <a:spcBef>
              <a:spcPct val="0"/>
            </a:spcBef>
            <a:spcAft>
              <a:spcPct val="35000"/>
            </a:spcAft>
            <a:buNone/>
          </a:pPr>
          <a:r>
            <a:rPr lang="en-US" sz="3100" kern="1200"/>
            <a:t>Conclusion</a:t>
          </a:r>
        </a:p>
      </dsp:txBody>
      <dsp:txXfrm>
        <a:off x="228368" y="4096715"/>
        <a:ext cx="2467595" cy="1480557"/>
      </dsp:txXfrm>
    </dsp:sp>
    <dsp:sp modelId="{53C40D45-430C-0543-B8E8-BA23A93D4ADC}">
      <dsp:nvSpPr>
        <dsp:cNvPr id="0" name=""/>
        <dsp:cNvSpPr/>
      </dsp:nvSpPr>
      <dsp:spPr>
        <a:xfrm>
          <a:off x="3263510" y="4096715"/>
          <a:ext cx="2467595" cy="1480557"/>
        </a:xfrm>
        <a:prstGeom prst="rect">
          <a:avLst/>
        </a:prstGeom>
        <a:solidFill>
          <a:schemeClr val="accent5">
            <a:hueOff val="8832355"/>
            <a:satOff val="28758"/>
            <a:lumOff val="10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14" tIns="126921" rIns="120914" bIns="126921" numCol="1" spcCol="1270" anchor="ctr" anchorCtr="0">
          <a:noAutofit/>
        </a:bodyPr>
        <a:lstStyle/>
        <a:p>
          <a:pPr marL="0" lvl="0" indent="0" algn="ctr" defTabSz="1377950">
            <a:lnSpc>
              <a:spcPct val="90000"/>
            </a:lnSpc>
            <a:spcBef>
              <a:spcPct val="0"/>
            </a:spcBef>
            <a:spcAft>
              <a:spcPct val="35000"/>
            </a:spcAft>
            <a:buNone/>
          </a:pPr>
          <a:r>
            <a:rPr lang="en-US" sz="3100" kern="1200"/>
            <a:t>References</a:t>
          </a:r>
        </a:p>
      </dsp:txBody>
      <dsp:txXfrm>
        <a:off x="3263510" y="4096715"/>
        <a:ext cx="2467595" cy="14805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07D64-BD9F-6644-8AE8-B1EB1F6FB292}">
      <dsp:nvSpPr>
        <dsp:cNvPr id="0" name=""/>
        <dsp:cNvSpPr/>
      </dsp:nvSpPr>
      <dsp:spPr>
        <a:xfrm>
          <a:off x="0" y="2161564"/>
          <a:ext cx="9601200" cy="1418220"/>
        </a:xfrm>
        <a:prstGeom prst="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0" i="0" kern="1200" dirty="0"/>
            <a:t>The aim of this study is to analyze the number of COVID-19 cases across the world and to identify the trends since the pandemic began. Data visualization techniques will be used to compare the number of confirmed cases to the number of recovered cases in various countries and to depict the overall trend of confirmed cases.</a:t>
          </a:r>
          <a:endParaRPr lang="en-US" sz="1900" kern="1200" dirty="0"/>
        </a:p>
      </dsp:txBody>
      <dsp:txXfrm>
        <a:off x="0" y="2161564"/>
        <a:ext cx="9601200" cy="1418220"/>
      </dsp:txXfrm>
    </dsp:sp>
    <dsp:sp modelId="{D89D48ED-314C-5F44-BF35-A57ADCE0AD3C}">
      <dsp:nvSpPr>
        <dsp:cNvPr id="0" name=""/>
        <dsp:cNvSpPr/>
      </dsp:nvSpPr>
      <dsp:spPr>
        <a:xfrm rot="10800000">
          <a:off x="0" y="1614"/>
          <a:ext cx="9601200" cy="2181222"/>
        </a:xfrm>
        <a:prstGeom prst="upArrowCallou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0" i="0" kern="1200" dirty="0"/>
            <a:t>The Covid-19 dataset we selected provides three csv-formatted metrics per day for each country's cases.</a:t>
          </a:r>
          <a:endParaRPr lang="en-US" sz="1900" kern="1200" dirty="0"/>
        </a:p>
      </dsp:txBody>
      <dsp:txXfrm rot="-10800000">
        <a:off x="0" y="1614"/>
        <a:ext cx="9601200" cy="765609"/>
      </dsp:txXfrm>
    </dsp:sp>
    <dsp:sp modelId="{58623A24-E496-7E46-8AB0-93766DF40D2E}">
      <dsp:nvSpPr>
        <dsp:cNvPr id="0" name=""/>
        <dsp:cNvSpPr/>
      </dsp:nvSpPr>
      <dsp:spPr>
        <a:xfrm>
          <a:off x="4688" y="767224"/>
          <a:ext cx="3197274" cy="652185"/>
        </a:xfrm>
        <a:prstGeom prst="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Confirmed cases per each day</a:t>
          </a:r>
        </a:p>
      </dsp:txBody>
      <dsp:txXfrm>
        <a:off x="4688" y="767224"/>
        <a:ext cx="3197274" cy="652185"/>
      </dsp:txXfrm>
    </dsp:sp>
    <dsp:sp modelId="{31ECF736-5D8E-D34C-9623-1C938AE10FDD}">
      <dsp:nvSpPr>
        <dsp:cNvPr id="0" name=""/>
        <dsp:cNvSpPr/>
      </dsp:nvSpPr>
      <dsp:spPr>
        <a:xfrm>
          <a:off x="3201962" y="767224"/>
          <a:ext cx="3197274" cy="652185"/>
        </a:xfrm>
        <a:prstGeom prst="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Recovered cases per each day</a:t>
          </a:r>
        </a:p>
      </dsp:txBody>
      <dsp:txXfrm>
        <a:off x="3201962" y="767224"/>
        <a:ext cx="3197274" cy="652185"/>
      </dsp:txXfrm>
    </dsp:sp>
    <dsp:sp modelId="{CE771F91-2183-994D-9446-878595C4F320}">
      <dsp:nvSpPr>
        <dsp:cNvPr id="0" name=""/>
        <dsp:cNvSpPr/>
      </dsp:nvSpPr>
      <dsp:spPr>
        <a:xfrm>
          <a:off x="6399237" y="767224"/>
          <a:ext cx="3197274" cy="652185"/>
        </a:xfrm>
        <a:prstGeom prst="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Reported death cases per each day</a:t>
          </a:r>
        </a:p>
      </dsp:txBody>
      <dsp:txXfrm>
        <a:off x="6399237" y="767224"/>
        <a:ext cx="3197274" cy="652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EB383-DF36-43F5-A4D4-9E86BF05BF22}">
      <dsp:nvSpPr>
        <dsp:cNvPr id="0" name=""/>
        <dsp:cNvSpPr/>
      </dsp:nvSpPr>
      <dsp:spPr>
        <a:xfrm>
          <a:off x="0" y="583987"/>
          <a:ext cx="6797262" cy="107813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D1EFCD-F9FA-4F4B-95BB-536B8A12185F}">
      <dsp:nvSpPr>
        <dsp:cNvPr id="0" name=""/>
        <dsp:cNvSpPr/>
      </dsp:nvSpPr>
      <dsp:spPr>
        <a:xfrm>
          <a:off x="326134" y="826566"/>
          <a:ext cx="592971" cy="5929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BDD2ADA-E8F6-4123-B6EC-6FE34C0854F3}">
      <dsp:nvSpPr>
        <dsp:cNvPr id="0" name=""/>
        <dsp:cNvSpPr/>
      </dsp:nvSpPr>
      <dsp:spPr>
        <a:xfrm>
          <a:off x="1245240" y="583987"/>
          <a:ext cx="5552021" cy="1078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02" tIns="114102" rIns="114102" bIns="114102" numCol="1" spcCol="1270" anchor="ctr" anchorCtr="0">
          <a:noAutofit/>
        </a:bodyPr>
        <a:lstStyle/>
        <a:p>
          <a:pPr marL="0" lvl="0" indent="0" algn="l" defTabSz="844550">
            <a:lnSpc>
              <a:spcPct val="100000"/>
            </a:lnSpc>
            <a:spcBef>
              <a:spcPct val="0"/>
            </a:spcBef>
            <a:spcAft>
              <a:spcPct val="35000"/>
            </a:spcAft>
            <a:buNone/>
          </a:pPr>
          <a:r>
            <a:rPr lang="en-US" sz="1900" b="0" i="0" kern="1200" dirty="0"/>
            <a:t>3 CSV files containing daily figures of confirmed, recovered, and deceased COVID-19 cases are available.</a:t>
          </a:r>
          <a:endParaRPr lang="en-US" sz="1900" kern="1200" dirty="0"/>
        </a:p>
      </dsp:txBody>
      <dsp:txXfrm>
        <a:off x="1245240" y="583987"/>
        <a:ext cx="5552021" cy="1078130"/>
      </dsp:txXfrm>
    </dsp:sp>
    <dsp:sp modelId="{B4CEF909-2ED2-4272-A98F-3D625F044203}">
      <dsp:nvSpPr>
        <dsp:cNvPr id="0" name=""/>
        <dsp:cNvSpPr/>
      </dsp:nvSpPr>
      <dsp:spPr>
        <a:xfrm>
          <a:off x="0" y="1931650"/>
          <a:ext cx="6797262" cy="107813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F75B9-ADBD-45E2-8040-297A4FBFDC00}">
      <dsp:nvSpPr>
        <dsp:cNvPr id="0" name=""/>
        <dsp:cNvSpPr/>
      </dsp:nvSpPr>
      <dsp:spPr>
        <a:xfrm>
          <a:off x="326134" y="2174230"/>
          <a:ext cx="592971" cy="5929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18A81EA-5D93-4E65-8494-EAA3DE9F64B4}">
      <dsp:nvSpPr>
        <dsp:cNvPr id="0" name=""/>
        <dsp:cNvSpPr/>
      </dsp:nvSpPr>
      <dsp:spPr>
        <a:xfrm>
          <a:off x="1245240" y="1931650"/>
          <a:ext cx="5552021" cy="1078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02" tIns="114102" rIns="114102" bIns="114102" numCol="1" spcCol="1270" anchor="ctr" anchorCtr="0">
          <a:noAutofit/>
        </a:bodyPr>
        <a:lstStyle/>
        <a:p>
          <a:pPr marL="0" lvl="0" indent="0" algn="l" defTabSz="844550">
            <a:lnSpc>
              <a:spcPct val="100000"/>
            </a:lnSpc>
            <a:spcBef>
              <a:spcPct val="0"/>
            </a:spcBef>
            <a:spcAft>
              <a:spcPct val="35000"/>
            </a:spcAft>
            <a:buNone/>
          </a:pPr>
          <a:r>
            <a:rPr lang="en-US" sz="1900" kern="1200" dirty="0"/>
            <a:t>The Pandas package is used for </a:t>
          </a:r>
          <a:r>
            <a:rPr lang="en-US" sz="1900" b="1" kern="1200" dirty="0"/>
            <a:t>data loading </a:t>
          </a:r>
          <a:r>
            <a:rPr lang="en-US" sz="1900" kern="1200" dirty="0"/>
            <a:t>in order to transform datasets into data frames.</a:t>
          </a:r>
        </a:p>
      </dsp:txBody>
      <dsp:txXfrm>
        <a:off x="1245240" y="1931650"/>
        <a:ext cx="5552021" cy="10781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F56A2-9D1E-4011-8223-36003BFFF5F8}">
      <dsp:nvSpPr>
        <dsp:cNvPr id="0" name=""/>
        <dsp:cNvSpPr/>
      </dsp:nvSpPr>
      <dsp:spPr>
        <a:xfrm>
          <a:off x="0" y="0"/>
          <a:ext cx="5303520" cy="179003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1BA21-D5CE-4AD8-B414-D0A1E9FD9956}">
      <dsp:nvSpPr>
        <dsp:cNvPr id="0" name=""/>
        <dsp:cNvSpPr/>
      </dsp:nvSpPr>
      <dsp:spPr>
        <a:xfrm>
          <a:off x="317191" y="607759"/>
          <a:ext cx="576712" cy="5767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B0A2141-0843-4E53-BE02-C74B5927B128}">
      <dsp:nvSpPr>
        <dsp:cNvPr id="0" name=""/>
        <dsp:cNvSpPr/>
      </dsp:nvSpPr>
      <dsp:spPr>
        <a:xfrm>
          <a:off x="1211096" y="371831"/>
          <a:ext cx="4092423" cy="1048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973" tIns="110973" rIns="110973" bIns="110973" numCol="1" spcCol="1270" anchor="ctr" anchorCtr="0">
          <a:noAutofit/>
        </a:bodyPr>
        <a:lstStyle/>
        <a:p>
          <a:pPr marL="0" lvl="0" indent="0" algn="l" defTabSz="622300">
            <a:lnSpc>
              <a:spcPct val="100000"/>
            </a:lnSpc>
            <a:spcBef>
              <a:spcPct val="0"/>
            </a:spcBef>
            <a:spcAft>
              <a:spcPct val="35000"/>
            </a:spcAft>
            <a:buNone/>
          </a:pPr>
          <a:r>
            <a:rPr lang="en-US" sz="1400" b="1" kern="1200" dirty="0"/>
            <a:t>Data Wrangling </a:t>
          </a:r>
          <a:r>
            <a:rPr lang="en-US" sz="1400" kern="1200" dirty="0"/>
            <a:t>&amp; Aggregation techniques like ‘pivoting’ &amp; ‘group by’  to summarize the data frame on date axis. This allowed us to perform time series analysis over data. </a:t>
          </a:r>
        </a:p>
      </dsp:txBody>
      <dsp:txXfrm>
        <a:off x="1211096" y="371831"/>
        <a:ext cx="4092423" cy="1048568"/>
      </dsp:txXfrm>
    </dsp:sp>
    <dsp:sp modelId="{08878030-8E14-4D14-B4F7-9ABA00E3109D}">
      <dsp:nvSpPr>
        <dsp:cNvPr id="0" name=""/>
        <dsp:cNvSpPr/>
      </dsp:nvSpPr>
      <dsp:spPr>
        <a:xfrm>
          <a:off x="0" y="2053273"/>
          <a:ext cx="5303520" cy="21366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31BB69-F729-45F7-8516-01073A45E050}">
      <dsp:nvSpPr>
        <dsp:cNvPr id="0" name=""/>
        <dsp:cNvSpPr/>
      </dsp:nvSpPr>
      <dsp:spPr>
        <a:xfrm>
          <a:off x="317191" y="2833230"/>
          <a:ext cx="576712" cy="5767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5E892F6-EB4A-4C27-8882-35EFC489AFE4}">
      <dsp:nvSpPr>
        <dsp:cNvPr id="0" name=""/>
        <dsp:cNvSpPr/>
      </dsp:nvSpPr>
      <dsp:spPr>
        <a:xfrm>
          <a:off x="1211096" y="2597302"/>
          <a:ext cx="4092423" cy="1048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973" tIns="110973" rIns="110973" bIns="110973" numCol="1" spcCol="1270" anchor="ctr" anchorCtr="0">
          <a:noAutofit/>
        </a:bodyPr>
        <a:lstStyle/>
        <a:p>
          <a:pPr marL="0" lvl="0" indent="0" algn="l" defTabSz="622300">
            <a:lnSpc>
              <a:spcPct val="100000"/>
            </a:lnSpc>
            <a:spcBef>
              <a:spcPct val="0"/>
            </a:spcBef>
            <a:spcAft>
              <a:spcPct val="35000"/>
            </a:spcAft>
            <a:buNone/>
          </a:pPr>
          <a:r>
            <a:rPr lang="en-US" sz="1400" b="1" kern="1200"/>
            <a:t>Data wrangling </a:t>
          </a:r>
          <a:r>
            <a:rPr lang="en-US" sz="1400" kern="1200"/>
            <a:t>is a process of working with raw data and transform it to a format where it can be passed to further exploratory data analysis.</a:t>
          </a:r>
        </a:p>
      </dsp:txBody>
      <dsp:txXfrm>
        <a:off x="1211096" y="2597302"/>
        <a:ext cx="4092423" cy="1048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7956C-9E81-6C41-8384-115276AD1870}">
      <dsp:nvSpPr>
        <dsp:cNvPr id="0" name=""/>
        <dsp:cNvSpPr/>
      </dsp:nvSpPr>
      <dsp:spPr>
        <a:xfrm>
          <a:off x="656616" y="0"/>
          <a:ext cx="3959158" cy="395915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B6B3F-6536-0046-B51D-429680780D40}">
      <dsp:nvSpPr>
        <dsp:cNvPr id="0" name=""/>
        <dsp:cNvSpPr/>
      </dsp:nvSpPr>
      <dsp:spPr>
        <a:xfrm>
          <a:off x="1032737" y="376120"/>
          <a:ext cx="1544071" cy="1544071"/>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Basic plot</a:t>
          </a:r>
        </a:p>
      </dsp:txBody>
      <dsp:txXfrm>
        <a:off x="1108112" y="451495"/>
        <a:ext cx="1393321" cy="1393321"/>
      </dsp:txXfrm>
    </dsp:sp>
    <dsp:sp modelId="{1B67CD3E-6F07-3446-91E3-3694E22CBEC5}">
      <dsp:nvSpPr>
        <dsp:cNvPr id="0" name=""/>
        <dsp:cNvSpPr/>
      </dsp:nvSpPr>
      <dsp:spPr>
        <a:xfrm>
          <a:off x="2695583" y="376120"/>
          <a:ext cx="1544071" cy="1544071"/>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Horizontal Bar plot</a:t>
          </a:r>
        </a:p>
      </dsp:txBody>
      <dsp:txXfrm>
        <a:off x="2770958" y="451495"/>
        <a:ext cx="1393321" cy="1393321"/>
      </dsp:txXfrm>
    </dsp:sp>
    <dsp:sp modelId="{00E073D0-1458-EB45-BBC7-74FEAFC5C2C1}">
      <dsp:nvSpPr>
        <dsp:cNvPr id="0" name=""/>
        <dsp:cNvSpPr/>
      </dsp:nvSpPr>
      <dsp:spPr>
        <a:xfrm>
          <a:off x="2734535" y="2037947"/>
          <a:ext cx="1544071" cy="1544071"/>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Time Series</a:t>
          </a:r>
        </a:p>
      </dsp:txBody>
      <dsp:txXfrm>
        <a:off x="2809910" y="2113322"/>
        <a:ext cx="1393321" cy="1393321"/>
      </dsp:txXfrm>
    </dsp:sp>
    <dsp:sp modelId="{C024A272-7B4A-2F49-B825-57B00D881023}">
      <dsp:nvSpPr>
        <dsp:cNvPr id="0" name=""/>
        <dsp:cNvSpPr/>
      </dsp:nvSpPr>
      <dsp:spPr>
        <a:xfrm>
          <a:off x="993784" y="2037947"/>
          <a:ext cx="1544071" cy="1544071"/>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Pie Chart</a:t>
          </a:r>
        </a:p>
      </dsp:txBody>
      <dsp:txXfrm>
        <a:off x="1069159" y="2113322"/>
        <a:ext cx="1393321" cy="13933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FF89B-56CF-40BC-AB2C-354098AF2D7E}">
      <dsp:nvSpPr>
        <dsp:cNvPr id="0" name=""/>
        <dsp:cNvSpPr/>
      </dsp:nvSpPr>
      <dsp:spPr>
        <a:xfrm>
          <a:off x="575069" y="568184"/>
          <a:ext cx="1246710" cy="12467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497CC2-E258-4273-ADAD-BD1DF07CEF5D}">
      <dsp:nvSpPr>
        <dsp:cNvPr id="0" name=""/>
        <dsp:cNvSpPr/>
      </dsp:nvSpPr>
      <dsp:spPr>
        <a:xfrm>
          <a:off x="840761" y="833877"/>
          <a:ext cx="715325" cy="7153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854077F-80DC-415E-9CA1-3D486BB34342}">
      <dsp:nvSpPr>
        <dsp:cNvPr id="0" name=""/>
        <dsp:cNvSpPr/>
      </dsp:nvSpPr>
      <dsp:spPr>
        <a:xfrm>
          <a:off x="176530" y="2203215"/>
          <a:ext cx="2043787"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Dataset reference - </a:t>
          </a:r>
          <a:r>
            <a:rPr lang="en-US" sz="1100" u="sng" kern="1200">
              <a:hlinkClick xmlns:r="http://schemas.openxmlformats.org/officeDocument/2006/relationships" r:id="rId3"/>
            </a:rPr>
            <a:t>https://github.com/CSSEGISandData/COVID-19</a:t>
          </a:r>
          <a:endParaRPr lang="en-US" sz="1100" kern="1200"/>
        </a:p>
      </dsp:txBody>
      <dsp:txXfrm>
        <a:off x="176530" y="2203215"/>
        <a:ext cx="2043787" cy="810000"/>
      </dsp:txXfrm>
    </dsp:sp>
    <dsp:sp modelId="{8109F60F-0A11-46E3-B476-01D4EE5456BA}">
      <dsp:nvSpPr>
        <dsp:cNvPr id="0" name=""/>
        <dsp:cNvSpPr/>
      </dsp:nvSpPr>
      <dsp:spPr>
        <a:xfrm>
          <a:off x="2976519" y="568184"/>
          <a:ext cx="1246710" cy="12467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ED44F1-8F7A-46B5-9870-477463E804EE}">
      <dsp:nvSpPr>
        <dsp:cNvPr id="0" name=""/>
        <dsp:cNvSpPr/>
      </dsp:nvSpPr>
      <dsp:spPr>
        <a:xfrm>
          <a:off x="3242212" y="833877"/>
          <a:ext cx="715325" cy="71532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258A9D-1D77-43AB-A646-2C812B55C3EE}">
      <dsp:nvSpPr>
        <dsp:cNvPr id="0" name=""/>
        <dsp:cNvSpPr/>
      </dsp:nvSpPr>
      <dsp:spPr>
        <a:xfrm>
          <a:off x="2577981" y="2203215"/>
          <a:ext cx="2043787"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hlinkClick xmlns:r="http://schemas.openxmlformats.org/officeDocument/2006/relationships" r:id="rId6"/>
            </a:rPr>
            <a:t>https://pandas.pydata.org/docs/user_guide/indexing.html</a:t>
          </a:r>
          <a:endParaRPr lang="en-US" sz="1100" kern="1200" dirty="0"/>
        </a:p>
      </dsp:txBody>
      <dsp:txXfrm>
        <a:off x="2577981" y="2203215"/>
        <a:ext cx="2043787" cy="810000"/>
      </dsp:txXfrm>
    </dsp:sp>
    <dsp:sp modelId="{CD44EDDD-68A2-4EEB-A8A0-A7A0A95EFCC5}">
      <dsp:nvSpPr>
        <dsp:cNvPr id="0" name=""/>
        <dsp:cNvSpPr/>
      </dsp:nvSpPr>
      <dsp:spPr>
        <a:xfrm>
          <a:off x="5377969" y="568184"/>
          <a:ext cx="1246710" cy="12467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1350CA-F40D-4811-8677-1A6760E40081}">
      <dsp:nvSpPr>
        <dsp:cNvPr id="0" name=""/>
        <dsp:cNvSpPr/>
      </dsp:nvSpPr>
      <dsp:spPr>
        <a:xfrm>
          <a:off x="5643662" y="833877"/>
          <a:ext cx="715325" cy="7153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D95744F-7AC7-4448-AAD4-8F958E5CF887}">
      <dsp:nvSpPr>
        <dsp:cNvPr id="0" name=""/>
        <dsp:cNvSpPr/>
      </dsp:nvSpPr>
      <dsp:spPr>
        <a:xfrm>
          <a:off x="4979431" y="2203215"/>
          <a:ext cx="2043787"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https://</a:t>
          </a:r>
          <a:r>
            <a:rPr lang="en-US" sz="1100" kern="1200" dirty="0" err="1"/>
            <a:t>towardsdatascience.com</a:t>
          </a:r>
          <a:r>
            <a:rPr lang="en-US" sz="1100" kern="1200" dirty="0"/>
            <a:t>/the-data-science-trilogy-numpy-pandas-and-matplotlib-basics-42192b89e26</a:t>
          </a:r>
        </a:p>
      </dsp:txBody>
      <dsp:txXfrm>
        <a:off x="4979431" y="2203215"/>
        <a:ext cx="2043787" cy="810000"/>
      </dsp:txXfrm>
    </dsp:sp>
    <dsp:sp modelId="{2173DF7E-2D0F-45D3-B658-DDAD07AA59C2}">
      <dsp:nvSpPr>
        <dsp:cNvPr id="0" name=""/>
        <dsp:cNvSpPr/>
      </dsp:nvSpPr>
      <dsp:spPr>
        <a:xfrm>
          <a:off x="7779420" y="568184"/>
          <a:ext cx="1246710" cy="12467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7CA15-E454-4678-B6AA-D27D616146DF}">
      <dsp:nvSpPr>
        <dsp:cNvPr id="0" name=""/>
        <dsp:cNvSpPr/>
      </dsp:nvSpPr>
      <dsp:spPr>
        <a:xfrm>
          <a:off x="8045112" y="833877"/>
          <a:ext cx="715325" cy="7153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1157F3F-C512-4DAE-AF3B-55C1FAD48BE5}">
      <dsp:nvSpPr>
        <dsp:cNvPr id="0" name=""/>
        <dsp:cNvSpPr/>
      </dsp:nvSpPr>
      <dsp:spPr>
        <a:xfrm>
          <a:off x="7380881" y="2203215"/>
          <a:ext cx="2043787"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https://</a:t>
          </a:r>
          <a:r>
            <a:rPr lang="en-US" sz="1100" kern="1200" dirty="0" err="1"/>
            <a:t>www.kaggle.com</a:t>
          </a:r>
          <a:r>
            <a:rPr lang="en-US" sz="1100" kern="1200" dirty="0"/>
            <a:t>/code/chats351/introduction-to-</a:t>
          </a:r>
          <a:r>
            <a:rPr lang="en-US" sz="1100" kern="1200" dirty="0" err="1"/>
            <a:t>numpy</a:t>
          </a:r>
          <a:r>
            <a:rPr lang="en-US" sz="1100" kern="1200" dirty="0"/>
            <a:t>-pandas-and-matplotlib</a:t>
          </a:r>
        </a:p>
      </dsp:txBody>
      <dsp:txXfrm>
        <a:off x="7380881" y="2203215"/>
        <a:ext cx="2043787" cy="81000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764DE79-268F-4C1A-8933-263129D2AF90}" type="datetimeFigureOut">
              <a:rPr lang="en-US" smtClean="0"/>
              <a:t>3/24/23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8F63A3B-78C7-47BE-AE5E-E10140E04643}"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069137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762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1921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7648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764DE79-268F-4C1A-8933-263129D2AF90}" type="datetimeFigureOut">
              <a:rPr lang="en-US" smtClean="0"/>
              <a:t>3/24/23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8F63A3B-78C7-47BE-AE5E-E10140E04643}"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374507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5071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2560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4650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9142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764DE79-268F-4C1A-8933-263129D2AF90}" type="datetimeFigureOut">
              <a:rPr lang="en-US" smtClean="0"/>
              <a:t>3/24/23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8F63A3B-78C7-47BE-AE5E-E10140E04643}"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021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764DE79-268F-4C1A-8933-263129D2AF90}" type="datetimeFigureOut">
              <a:rPr lang="en-US" smtClean="0"/>
              <a:t>3/24/23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8F63A3B-78C7-47BE-AE5E-E10140E04643}"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489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764DE79-268F-4C1A-8933-263129D2AF90}" type="datetimeFigureOut">
              <a:rPr lang="en-US" smtClean="0"/>
              <a:t>3/24/23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8F63A3B-78C7-47BE-AE5E-E10140E04643}"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263118"/>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9.png"/><Relationship Id="rId7" Type="http://schemas.openxmlformats.org/officeDocument/2006/relationships/diagramColors" Target="../diagrams/colors5.xml"/><Relationship Id="rId2" Type="http://schemas.openxmlformats.org/officeDocument/2006/relationships/image" Target="../media/image8.png"/><Relationship Id="rId1" Type="http://schemas.openxmlformats.org/officeDocument/2006/relationships/slideLayout" Target="../slideLayouts/slideLayout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D837BA87-DB81-BA3D-695A-F4699BD8BFFB}"/>
              </a:ext>
            </a:extLst>
          </p:cNvPr>
          <p:cNvSpPr>
            <a:spLocks noGrp="1"/>
          </p:cNvSpPr>
          <p:nvPr>
            <p:ph type="title"/>
          </p:nvPr>
        </p:nvSpPr>
        <p:spPr>
          <a:xfrm>
            <a:off x="1581150" y="1649691"/>
            <a:ext cx="2698619" cy="2236989"/>
          </a:xfrm>
        </p:spPr>
        <p:txBody>
          <a:bodyPr vert="horz" lIns="91440" tIns="45720" rIns="91440" bIns="45720" rtlCol="0" anchor="b">
            <a:normAutofit/>
          </a:bodyPr>
          <a:lstStyle/>
          <a:p>
            <a:pPr algn="ctr"/>
            <a:r>
              <a:rPr lang="en-US" cap="all"/>
              <a:t>Welcome</a:t>
            </a:r>
          </a:p>
        </p:txBody>
      </p:sp>
      <p:pic>
        <p:nvPicPr>
          <p:cNvPr id="5" name="Picture 4" descr="One in a crowd">
            <a:extLst>
              <a:ext uri="{FF2B5EF4-FFF2-40B4-BE49-F238E27FC236}">
                <a16:creationId xmlns:a16="http://schemas.microsoft.com/office/drawing/2014/main" id="{34484857-FDC5-9A63-B407-25AA29A918C7}"/>
              </a:ext>
            </a:extLst>
          </p:cNvPr>
          <p:cNvPicPr>
            <a:picLocks noChangeAspect="1"/>
          </p:cNvPicPr>
          <p:nvPr/>
        </p:nvPicPr>
        <p:blipFill rotWithShape="1">
          <a:blip r:embed="rId2"/>
          <a:srcRect l="12795" r="4605"/>
          <a:stretch/>
        </p:blipFill>
        <p:spPr>
          <a:xfrm>
            <a:off x="4639056" y="10"/>
            <a:ext cx="7552944" cy="6857990"/>
          </a:xfrm>
          <a:prstGeom prst="rect">
            <a:avLst/>
          </a:prstGeom>
          <a:ln>
            <a:noFill/>
          </a:ln>
          <a:effectLst/>
        </p:spPr>
      </p:pic>
    </p:spTree>
    <p:extLst>
      <p:ext uri="{BB962C8B-B14F-4D97-AF65-F5344CB8AC3E}">
        <p14:creationId xmlns:p14="http://schemas.microsoft.com/office/powerpoint/2010/main" val="286912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5C537A-FE95-3C11-7400-86DE7B7BA9F0}"/>
              </a:ext>
            </a:extLst>
          </p:cNvPr>
          <p:cNvSpPr>
            <a:spLocks noGrp="1"/>
          </p:cNvSpPr>
          <p:nvPr>
            <p:ph type="title"/>
          </p:nvPr>
        </p:nvSpPr>
        <p:spPr>
          <a:xfrm>
            <a:off x="7535825" y="982132"/>
            <a:ext cx="3360772" cy="4625172"/>
          </a:xfrm>
        </p:spPr>
        <p:txBody>
          <a:bodyPr>
            <a:normAutofit/>
          </a:bodyPr>
          <a:lstStyle/>
          <a:p>
            <a:br>
              <a:rPr lang="en-US">
                <a:solidFill>
                  <a:srgbClr val="262626"/>
                </a:solidFill>
                <a:ea typeface="+mj-lt"/>
                <a:cs typeface="+mj-lt"/>
              </a:rPr>
            </a:br>
            <a:r>
              <a:rPr lang="en-US">
                <a:solidFill>
                  <a:srgbClr val="262626"/>
                </a:solidFill>
                <a:ea typeface="+mj-lt"/>
                <a:cs typeface="+mj-lt"/>
              </a:rPr>
              <a:t>Data Visualization</a:t>
            </a:r>
          </a:p>
          <a:p>
            <a:endParaRPr lang="en-US">
              <a:solidFill>
                <a:srgbClr val="262626"/>
              </a:solidFill>
              <a:cs typeface="Calibri Light"/>
            </a:endParaRPr>
          </a:p>
        </p:txBody>
      </p:sp>
      <p:graphicFrame>
        <p:nvGraphicFramePr>
          <p:cNvPr id="5" name="Content Placeholder 2">
            <a:extLst>
              <a:ext uri="{FF2B5EF4-FFF2-40B4-BE49-F238E27FC236}">
                <a16:creationId xmlns:a16="http://schemas.microsoft.com/office/drawing/2014/main" id="{84CE420C-BDAE-E3C1-E1CF-ED2E064EB194}"/>
              </a:ext>
            </a:extLst>
          </p:cNvPr>
          <p:cNvGraphicFramePr>
            <a:graphicFrameLocks noGrp="1"/>
          </p:cNvGraphicFramePr>
          <p:nvPr>
            <p:ph idx="1"/>
            <p:extLst>
              <p:ext uri="{D42A27DB-BD31-4B8C-83A1-F6EECF244321}">
                <p14:modId xmlns:p14="http://schemas.microsoft.com/office/powerpoint/2010/main" val="1045909082"/>
              </p:ext>
            </p:extLst>
          </p:nvPr>
        </p:nvGraphicFramePr>
        <p:xfrm>
          <a:off x="1391056" y="1391055"/>
          <a:ext cx="5272392" cy="3959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921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742AC-5467-DDE3-98B7-FBFEBFD918BA}"/>
              </a:ext>
            </a:extLst>
          </p:cNvPr>
          <p:cNvSpPr>
            <a:spLocks noGrp="1"/>
          </p:cNvSpPr>
          <p:nvPr>
            <p:ph type="title"/>
          </p:nvPr>
        </p:nvSpPr>
        <p:spPr>
          <a:xfrm>
            <a:off x="8471424" y="1110882"/>
            <a:ext cx="3053039" cy="1060817"/>
          </a:xfrm>
        </p:spPr>
        <p:txBody>
          <a:bodyPr vert="horz" lIns="91440" tIns="45720" rIns="91440" bIns="45720" rtlCol="0" anchor="b">
            <a:normAutofit/>
          </a:bodyPr>
          <a:lstStyle/>
          <a:p>
            <a:r>
              <a:rPr lang="en-US" sz="2800" b="0" i="0" dirty="0">
                <a:effectLst/>
              </a:rPr>
              <a:t>Basic plotting: plot</a:t>
            </a:r>
            <a:br>
              <a:rPr lang="en-US" sz="2800" b="0" i="0" dirty="0">
                <a:effectLst/>
              </a:rPr>
            </a:br>
            <a:endParaRPr lang="en-US" sz="2800" dirty="0"/>
          </a:p>
          <a:p>
            <a:endParaRPr lang="en-US" sz="2800" dirty="0"/>
          </a:p>
        </p:txBody>
      </p:sp>
      <p:pic>
        <p:nvPicPr>
          <p:cNvPr id="6" name="Picture 5" descr="Chart&#10;&#10;Description automatically generated">
            <a:extLst>
              <a:ext uri="{FF2B5EF4-FFF2-40B4-BE49-F238E27FC236}">
                <a16:creationId xmlns:a16="http://schemas.microsoft.com/office/drawing/2014/main" id="{09114EBD-51C7-6E04-25B0-7AC5736A7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5" y="849983"/>
            <a:ext cx="6900380" cy="5158034"/>
          </a:xfrm>
          <a:prstGeom prst="rect">
            <a:avLst/>
          </a:prstGeom>
        </p:spPr>
      </p:pic>
      <p:sp>
        <p:nvSpPr>
          <p:cNvPr id="3" name="Title 1">
            <a:extLst>
              <a:ext uri="{FF2B5EF4-FFF2-40B4-BE49-F238E27FC236}">
                <a16:creationId xmlns:a16="http://schemas.microsoft.com/office/drawing/2014/main" id="{D3C6A61A-7297-0D58-2B0B-7E69753210FC}"/>
              </a:ext>
            </a:extLst>
          </p:cNvPr>
          <p:cNvSpPr txBox="1">
            <a:spLocks/>
          </p:cNvSpPr>
          <p:nvPr/>
        </p:nvSpPr>
        <p:spPr>
          <a:xfrm>
            <a:off x="8168930" y="1676400"/>
            <a:ext cx="3843524" cy="4541520"/>
          </a:xfrm>
          <a:prstGeom prst="rect">
            <a:avLst/>
          </a:prstGeom>
        </p:spPr>
        <p:txBody>
          <a:bodyPr vert="horz" lIns="91440" tIns="45720" rIns="91440" bIns="45720" rtlCol="0">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384048" indent="-384048">
              <a:lnSpc>
                <a:spcPct val="94000"/>
              </a:lnSpc>
              <a:spcAft>
                <a:spcPts val="200"/>
              </a:spcAft>
              <a:buFont typeface="Franklin Gothic Book" panose="020B0503020102020204" pitchFamily="34" charset="0"/>
            </a:pPr>
            <a:endParaRPr lang="en-US" sz="1600" dirty="0">
              <a:latin typeface="+mn-lt"/>
              <a:ea typeface="+mn-ea"/>
              <a:cs typeface="+mn-cs"/>
            </a:endParaRPr>
          </a:p>
          <a:p>
            <a:pPr marL="384048" indent="-384048">
              <a:lnSpc>
                <a:spcPct val="94000"/>
              </a:lnSpc>
              <a:spcAft>
                <a:spcPts val="200"/>
              </a:spcAft>
              <a:buFont typeface="Franklin Gothic Book" panose="020B0503020102020204" pitchFamily="34" charset="0"/>
            </a:pPr>
            <a:r>
              <a:rPr lang="en-US" sz="2000" dirty="0">
                <a:latin typeface="+mn-lt"/>
                <a:ea typeface="+mn-ea"/>
                <a:cs typeface="+mn-cs"/>
              </a:rPr>
              <a:t>	This plot shows a clear figure of the overall trend of Covid confirmed cases of first 10 columns.</a:t>
            </a:r>
          </a:p>
        </p:txBody>
      </p:sp>
      <p:sp>
        <p:nvSpPr>
          <p:cNvPr id="13"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9443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BF2B5-5FCA-9058-6AD6-91A266D066E0}"/>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000" b="1" cap="all"/>
              <a:t>Bar Graph</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Content Placeholder 4" descr="Chart&#10;&#10;Description automatically generated">
            <a:extLst>
              <a:ext uri="{FF2B5EF4-FFF2-40B4-BE49-F238E27FC236}">
                <a16:creationId xmlns:a16="http://schemas.microsoft.com/office/drawing/2014/main" id="{39E5970D-8038-2B30-8324-3DAE5762B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023" y="1731793"/>
            <a:ext cx="5659222" cy="3593605"/>
          </a:xfrm>
          <a:prstGeom prst="rect">
            <a:avLst/>
          </a:prstGeom>
        </p:spPr>
      </p:pic>
    </p:spTree>
    <p:extLst>
      <p:ext uri="{BB962C8B-B14F-4D97-AF65-F5344CB8AC3E}">
        <p14:creationId xmlns:p14="http://schemas.microsoft.com/office/powerpoint/2010/main" val="119931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FCDD3-3492-F45D-ACBE-F513489CEE01}"/>
              </a:ext>
            </a:extLst>
          </p:cNvPr>
          <p:cNvSpPr>
            <a:spLocks noGrp="1"/>
          </p:cNvSpPr>
          <p:nvPr>
            <p:ph type="title"/>
          </p:nvPr>
        </p:nvSpPr>
        <p:spPr>
          <a:xfrm>
            <a:off x="8471424" y="1110882"/>
            <a:ext cx="3053039" cy="1060817"/>
          </a:xfrm>
        </p:spPr>
        <p:txBody>
          <a:bodyPr vert="horz" lIns="91440" tIns="45720" rIns="91440" bIns="45720" rtlCol="0" anchor="b">
            <a:normAutofit/>
          </a:bodyPr>
          <a:lstStyle/>
          <a:p>
            <a:r>
              <a:rPr lang="en-US" sz="2800"/>
              <a:t>Data Visualization</a:t>
            </a:r>
          </a:p>
        </p:txBody>
      </p:sp>
      <p:sp>
        <p:nvSpPr>
          <p:cNvPr id="5" name="TextBox 4">
            <a:extLst>
              <a:ext uri="{FF2B5EF4-FFF2-40B4-BE49-F238E27FC236}">
                <a16:creationId xmlns:a16="http://schemas.microsoft.com/office/drawing/2014/main" id="{E080B102-0632-D642-5811-81BABEE83257}"/>
              </a:ext>
            </a:extLst>
          </p:cNvPr>
          <p:cNvSpPr txBox="1"/>
          <p:nvPr/>
        </p:nvSpPr>
        <p:spPr>
          <a:xfrm>
            <a:off x="8471423" y="2286000"/>
            <a:ext cx="3053039" cy="39319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84048" indent="-384048" defTabSz="914400">
              <a:lnSpc>
                <a:spcPct val="94000"/>
              </a:lnSpc>
              <a:spcBef>
                <a:spcPct val="20000"/>
              </a:spcBef>
              <a:spcAft>
                <a:spcPts val="200"/>
              </a:spcAft>
              <a:buClr>
                <a:schemeClr val="accent1"/>
              </a:buClr>
              <a:buSzPct val="115000"/>
              <a:buFont typeface="Franklin Gothic Book" panose="020B0503020102020204" pitchFamily="34" charset="0"/>
              <a:buChar char="•"/>
            </a:pPr>
            <a:r>
              <a:rPr lang="en-US" sz="1600" dirty="0">
                <a:solidFill>
                  <a:schemeClr val="tx2"/>
                </a:solidFill>
              </a:rPr>
              <a:t>The comparison of Daily Confirmed Cases, Recovered Cases, and Death Reported is shown using a bar chart.</a:t>
            </a:r>
          </a:p>
          <a:p>
            <a:pPr marL="384048" indent="-384048" defTabSz="914400">
              <a:lnSpc>
                <a:spcPct val="94000"/>
              </a:lnSpc>
              <a:spcBef>
                <a:spcPct val="20000"/>
              </a:spcBef>
              <a:spcAft>
                <a:spcPts val="200"/>
              </a:spcAft>
              <a:buClr>
                <a:schemeClr val="accent1"/>
              </a:buClr>
              <a:buSzPct val="115000"/>
              <a:buFont typeface="Franklin Gothic Book" panose="020B0503020102020204" pitchFamily="34" charset="0"/>
              <a:buChar char="•"/>
            </a:pPr>
            <a:endParaRPr lang="en-US" sz="1600" dirty="0">
              <a:solidFill>
                <a:schemeClr val="tx2"/>
              </a:solidFill>
            </a:endParaRPr>
          </a:p>
          <a:p>
            <a:pPr marL="384048" indent="-384048" defTabSz="914400">
              <a:lnSpc>
                <a:spcPct val="94000"/>
              </a:lnSpc>
              <a:spcBef>
                <a:spcPct val="20000"/>
              </a:spcBef>
              <a:spcAft>
                <a:spcPts val="200"/>
              </a:spcAft>
              <a:buClr>
                <a:schemeClr val="accent1"/>
              </a:buClr>
              <a:buSzPct val="115000"/>
              <a:buFont typeface="Franklin Gothic Book" panose="020B0503020102020204" pitchFamily="34" charset="0"/>
              <a:buChar char="•"/>
            </a:pPr>
            <a:r>
              <a:rPr lang="en-US" sz="1600" dirty="0">
                <a:solidFill>
                  <a:schemeClr val="tx2"/>
                </a:solidFill>
              </a:rPr>
              <a:t>To display the bar chart, a small sample for a single country(US) was taken.</a:t>
            </a:r>
          </a:p>
        </p:txBody>
      </p:sp>
      <p:sp>
        <p:nvSpPr>
          <p:cNvPr id="12"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8" name="Content Placeholder 7" descr="Chart, bar chart, histogram&#10;&#10;Description automatically generated">
            <a:extLst>
              <a:ext uri="{FF2B5EF4-FFF2-40B4-BE49-F238E27FC236}">
                <a16:creationId xmlns:a16="http://schemas.microsoft.com/office/drawing/2014/main" id="{6D31CDDA-EC8A-B2AB-4233-49E8D8462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40080"/>
            <a:ext cx="7803885" cy="5379720"/>
          </a:xfrm>
        </p:spPr>
      </p:pic>
    </p:spTree>
    <p:extLst>
      <p:ext uri="{BB962C8B-B14F-4D97-AF65-F5344CB8AC3E}">
        <p14:creationId xmlns:p14="http://schemas.microsoft.com/office/powerpoint/2010/main" val="3244830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DE279-841E-8608-AD57-E433E986EF39}"/>
              </a:ext>
            </a:extLst>
          </p:cNvPr>
          <p:cNvSpPr>
            <a:spLocks noGrp="1"/>
          </p:cNvSpPr>
          <p:nvPr>
            <p:ph type="title"/>
          </p:nvPr>
        </p:nvSpPr>
        <p:spPr>
          <a:xfrm>
            <a:off x="8471424" y="1110882"/>
            <a:ext cx="3053039" cy="1060817"/>
          </a:xfrm>
        </p:spPr>
        <p:txBody>
          <a:bodyPr anchor="b">
            <a:normAutofit/>
          </a:bodyPr>
          <a:lstStyle/>
          <a:p>
            <a:r>
              <a:rPr lang="en-US" sz="2800">
                <a:ea typeface="+mj-lt"/>
                <a:cs typeface="+mj-lt"/>
              </a:rPr>
              <a:t>Data Visualization</a:t>
            </a:r>
          </a:p>
        </p:txBody>
      </p:sp>
      <p:pic>
        <p:nvPicPr>
          <p:cNvPr id="6" name="Picture 5" descr="Chart, pie chart&#10;&#10;Description automatically generated">
            <a:extLst>
              <a:ext uri="{FF2B5EF4-FFF2-40B4-BE49-F238E27FC236}">
                <a16:creationId xmlns:a16="http://schemas.microsoft.com/office/drawing/2014/main" id="{C5F2E026-1490-41FC-F454-007C95049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215" y="640080"/>
            <a:ext cx="6320500" cy="5577840"/>
          </a:xfrm>
          <a:prstGeom prst="rect">
            <a:avLst/>
          </a:prstGeom>
        </p:spPr>
      </p:pic>
      <p:sp>
        <p:nvSpPr>
          <p:cNvPr id="3" name="Content Placeholder 2">
            <a:extLst>
              <a:ext uri="{FF2B5EF4-FFF2-40B4-BE49-F238E27FC236}">
                <a16:creationId xmlns:a16="http://schemas.microsoft.com/office/drawing/2014/main" id="{10D1A0B7-EB35-7344-2ABD-C7B12ED365BA}"/>
              </a:ext>
            </a:extLst>
          </p:cNvPr>
          <p:cNvSpPr>
            <a:spLocks noGrp="1"/>
          </p:cNvSpPr>
          <p:nvPr>
            <p:ph idx="1"/>
          </p:nvPr>
        </p:nvSpPr>
        <p:spPr>
          <a:xfrm>
            <a:off x="8471423" y="2286000"/>
            <a:ext cx="3053039" cy="3931920"/>
          </a:xfrm>
        </p:spPr>
        <p:txBody>
          <a:bodyPr vert="horz" lIns="91440" tIns="45720" rIns="91440" bIns="45720" rtlCol="0">
            <a:normAutofit/>
          </a:bodyPr>
          <a:lstStyle/>
          <a:p>
            <a:r>
              <a:rPr lang="en-US" sz="1600" dirty="0">
                <a:ea typeface="+mn-lt"/>
                <a:cs typeface="+mn-lt"/>
              </a:rPr>
              <a:t>The percentage of confirmed cases reported in each country relative to the overall number of cases is displayed using a pie chart.</a:t>
            </a:r>
          </a:p>
          <a:p>
            <a:r>
              <a:rPr lang="en-US" sz="1600" dirty="0">
                <a:ea typeface="+mn-lt"/>
                <a:cs typeface="+mn-lt"/>
              </a:rPr>
              <a:t>To describe bar chart analysis, a subset of the dataset sample of the top 10 nations with the greatest COVID 19 instances was used.</a:t>
            </a:r>
            <a:endParaRPr lang="en-US" sz="1600" dirty="0">
              <a:cs typeface="Calibri"/>
            </a:endParaRPr>
          </a:p>
        </p:txBody>
      </p:sp>
      <p:sp>
        <p:nvSpPr>
          <p:cNvPr id="16"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06420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90B42-370C-2CA8-5086-31F777B70D8E}"/>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000" cap="all" dirty="0"/>
              <a:t>DENSITY Heat Map</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Content Placeholder 4" descr="Chart&#10;&#10;Description automatically generated with low confidence">
            <a:extLst>
              <a:ext uri="{FF2B5EF4-FFF2-40B4-BE49-F238E27FC236}">
                <a16:creationId xmlns:a16="http://schemas.microsoft.com/office/drawing/2014/main" id="{82EF98C8-5D0B-89C4-B15C-A32C5D83C0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023" y="1406388"/>
            <a:ext cx="5659222" cy="4244415"/>
          </a:xfrm>
          <a:prstGeom prst="rect">
            <a:avLst/>
          </a:prstGeom>
        </p:spPr>
      </p:pic>
    </p:spTree>
    <p:extLst>
      <p:ext uri="{BB962C8B-B14F-4D97-AF65-F5344CB8AC3E}">
        <p14:creationId xmlns:p14="http://schemas.microsoft.com/office/powerpoint/2010/main" val="1164384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E8090ED3-7C31-2FBC-60E7-CAC46C05BC58}"/>
              </a:ext>
            </a:extLst>
          </p:cNvPr>
          <p:cNvSpPr txBox="1">
            <a:spLocks/>
          </p:cNvSpPr>
          <p:nvPr/>
        </p:nvSpPr>
        <p:spPr>
          <a:xfrm>
            <a:off x="8471424" y="1110882"/>
            <a:ext cx="3053039" cy="1060817"/>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9000"/>
              </a:lnSpc>
              <a:spcAft>
                <a:spcPts val="600"/>
              </a:spcAft>
            </a:pPr>
            <a:r>
              <a:rPr lang="en-US" sz="2200" dirty="0">
                <a:solidFill>
                  <a:schemeClr val="tx2"/>
                </a:solidFill>
              </a:rPr>
              <a:t>The Final chart to show the Time Series of Confirmed Covid 19 cases in US</a:t>
            </a:r>
          </a:p>
        </p:txBody>
      </p:sp>
      <p:pic>
        <p:nvPicPr>
          <p:cNvPr id="8" name="Content Placeholder 7" descr="Chart, line chart&#10;&#10;Description automatically generated">
            <a:extLst>
              <a:ext uri="{FF2B5EF4-FFF2-40B4-BE49-F238E27FC236}">
                <a16:creationId xmlns:a16="http://schemas.microsoft.com/office/drawing/2014/main" id="{3686D357-77AF-2818-7C99-F7879A8CA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5" y="815481"/>
            <a:ext cx="6900380" cy="5227037"/>
          </a:xfrm>
          <a:prstGeom prst="rect">
            <a:avLst/>
          </a:prstGeom>
        </p:spPr>
      </p:pic>
      <p:sp>
        <p:nvSpPr>
          <p:cNvPr id="1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14467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8686A0-7567-370D-D964-5829EAF7E28F}"/>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ea typeface="+mj-lt"/>
                <a:cs typeface="+mj-lt"/>
              </a:rPr>
              <a:t>Conclusion</a:t>
            </a:r>
            <a:endParaRPr lang="en-US" sz="5400">
              <a:solidFill>
                <a:schemeClr val="bg2"/>
              </a:solidFill>
              <a:cs typeface="Calibri Light"/>
            </a:endParaRP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7014059-C920-6B1A-E4D7-D6EF75825E5C}"/>
              </a:ext>
            </a:extLst>
          </p:cNvPr>
          <p:cNvSpPr>
            <a:spLocks noGrp="1"/>
          </p:cNvSpPr>
          <p:nvPr>
            <p:ph idx="1"/>
          </p:nvPr>
        </p:nvSpPr>
        <p:spPr>
          <a:xfrm>
            <a:off x="6176720" y="791570"/>
            <a:ext cx="4892308" cy="5262390"/>
          </a:xfrm>
        </p:spPr>
        <p:txBody>
          <a:bodyPr vert="horz" lIns="91440" tIns="45720" rIns="91440" bIns="45720" rtlCol="0" anchor="ctr">
            <a:normAutofit/>
          </a:bodyPr>
          <a:lstStyle/>
          <a:p>
            <a:r>
              <a:rPr lang="en-US" sz="1800" dirty="0">
                <a:ea typeface="+mn-lt"/>
                <a:cs typeface="+mn-lt"/>
              </a:rPr>
              <a:t>This project taught us how to combine and preprocess datasets to generate the necessary metrics and put them up for analysis.</a:t>
            </a:r>
          </a:p>
          <a:p>
            <a:r>
              <a:rPr lang="en-US" sz="1800" dirty="0">
                <a:ea typeface="+mn-lt"/>
                <a:cs typeface="+mn-lt"/>
              </a:rPr>
              <a:t>We were able to analyze and depict the global trend of COVID19 cases thanks to this investigation.</a:t>
            </a:r>
            <a:endParaRPr lang="en-US" sz="1800" dirty="0">
              <a:cs typeface="Calibri"/>
            </a:endParaRPr>
          </a:p>
        </p:txBody>
      </p:sp>
    </p:spTree>
    <p:extLst>
      <p:ext uri="{BB962C8B-B14F-4D97-AF65-F5344CB8AC3E}">
        <p14:creationId xmlns:p14="http://schemas.microsoft.com/office/powerpoint/2010/main" val="88789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97D4-DEB7-C14C-32DB-86B5B4C6AE3A}"/>
              </a:ext>
            </a:extLst>
          </p:cNvPr>
          <p:cNvSpPr>
            <a:spLocks noGrp="1"/>
          </p:cNvSpPr>
          <p:nvPr>
            <p:ph type="title"/>
          </p:nvPr>
        </p:nvSpPr>
        <p:spPr>
          <a:xfrm>
            <a:off x="1371600" y="685800"/>
            <a:ext cx="9601200" cy="1485900"/>
          </a:xfrm>
        </p:spPr>
        <p:txBody>
          <a:bodyPr>
            <a:normAutofit/>
          </a:bodyPr>
          <a:lstStyle/>
          <a:p>
            <a:r>
              <a:rPr lang="en-US">
                <a:ea typeface="+mj-lt"/>
                <a:cs typeface="+mj-lt"/>
              </a:rPr>
              <a:t>References</a:t>
            </a:r>
            <a:endParaRPr lang="en-US">
              <a:cs typeface="Calibri Light"/>
            </a:endParaRPr>
          </a:p>
        </p:txBody>
      </p:sp>
      <p:graphicFrame>
        <p:nvGraphicFramePr>
          <p:cNvPr id="5" name="Content Placeholder 2">
            <a:extLst>
              <a:ext uri="{FF2B5EF4-FFF2-40B4-BE49-F238E27FC236}">
                <a16:creationId xmlns:a16="http://schemas.microsoft.com/office/drawing/2014/main" id="{715B7664-887F-158C-5A56-6DF9E4988980}"/>
              </a:ext>
            </a:extLst>
          </p:cNvPr>
          <p:cNvGraphicFramePr>
            <a:graphicFrameLocks noGrp="1"/>
          </p:cNvGraphicFramePr>
          <p:nvPr>
            <p:ph idx="1"/>
            <p:extLst>
              <p:ext uri="{D42A27DB-BD31-4B8C-83A1-F6EECF244321}">
                <p14:modId xmlns:p14="http://schemas.microsoft.com/office/powerpoint/2010/main" val="1324107819"/>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6981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1" name="Rectangle 1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73BFD-6A53-BD70-8873-730450D2F091}"/>
              </a:ext>
            </a:extLst>
          </p:cNvPr>
          <p:cNvSpPr>
            <a:spLocks noGrp="1"/>
          </p:cNvSpPr>
          <p:nvPr>
            <p:ph type="title"/>
          </p:nvPr>
        </p:nvSpPr>
        <p:spPr>
          <a:xfrm>
            <a:off x="659230" y="1013722"/>
            <a:ext cx="10869750" cy="1237298"/>
          </a:xfrm>
        </p:spPr>
        <p:txBody>
          <a:bodyPr vert="horz" lIns="91440" tIns="45720" rIns="91440" bIns="45720" rtlCol="0" anchor="b">
            <a:normAutofit/>
          </a:bodyPr>
          <a:lstStyle/>
          <a:p>
            <a:pPr algn="ctr"/>
            <a:r>
              <a:rPr lang="en-US" sz="6600" cap="all"/>
              <a:t>Thank you!</a:t>
            </a:r>
          </a:p>
        </p:txBody>
      </p:sp>
      <p:sp>
        <p:nvSpPr>
          <p:cNvPr id="22"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23" name="Graphic 6" descr="Handshake">
            <a:extLst>
              <a:ext uri="{FF2B5EF4-FFF2-40B4-BE49-F238E27FC236}">
                <a16:creationId xmlns:a16="http://schemas.microsoft.com/office/drawing/2014/main" id="{E0C240C0-2F6E-D578-128E-F3F2CB9AAC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0702" y="3056705"/>
            <a:ext cx="2812781" cy="2812781"/>
          </a:xfrm>
          <a:prstGeom prst="rect">
            <a:avLst/>
          </a:prstGeom>
        </p:spPr>
      </p:pic>
      <p:sp>
        <p:nvSpPr>
          <p:cNvPr id="24"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Tree>
    <p:extLst>
      <p:ext uri="{BB962C8B-B14F-4D97-AF65-F5344CB8AC3E}">
        <p14:creationId xmlns:p14="http://schemas.microsoft.com/office/powerpoint/2010/main" val="21900350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5BFF9-5D03-D40D-BD09-D7C031987CCA}"/>
              </a:ext>
            </a:extLst>
          </p:cNvPr>
          <p:cNvSpPr>
            <a:spLocks noGrp="1"/>
          </p:cNvSpPr>
          <p:nvPr>
            <p:ph type="title"/>
          </p:nvPr>
        </p:nvSpPr>
        <p:spPr>
          <a:xfrm>
            <a:off x="8252340" y="639704"/>
            <a:ext cx="3299579" cy="5577840"/>
          </a:xfrm>
        </p:spPr>
        <p:txBody>
          <a:bodyPr anchor="ctr">
            <a:normAutofit/>
          </a:bodyPr>
          <a:lstStyle/>
          <a:p>
            <a:r>
              <a:rPr lang="en-US" dirty="0">
                <a:ea typeface="+mj-lt"/>
                <a:cs typeface="+mj-lt"/>
              </a:rPr>
              <a:t>Data Analysis And Visualization</a:t>
            </a:r>
            <a:endParaRPr lang="en-US" dirty="0"/>
          </a:p>
        </p:txBody>
      </p:sp>
      <p:sp>
        <p:nvSpPr>
          <p:cNvPr id="18" name="Rectangle 17">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2" name="Content Placeholder 2">
            <a:extLst>
              <a:ext uri="{FF2B5EF4-FFF2-40B4-BE49-F238E27FC236}">
                <a16:creationId xmlns:a16="http://schemas.microsoft.com/office/drawing/2014/main" id="{A4F8118C-5B33-4213-878D-1B0DD9512296}"/>
              </a:ext>
            </a:extLst>
          </p:cNvPr>
          <p:cNvGraphicFramePr>
            <a:graphicFrameLocks noGrp="1"/>
          </p:cNvGraphicFramePr>
          <p:nvPr>
            <p:ph idx="1"/>
            <p:extLst>
              <p:ext uri="{D42A27DB-BD31-4B8C-83A1-F6EECF244321}">
                <p14:modId xmlns:p14="http://schemas.microsoft.com/office/powerpoint/2010/main" val="3888280481"/>
              </p:ext>
            </p:extLst>
          </p:nvPr>
        </p:nvGraphicFramePr>
        <p:xfrm>
          <a:off x="256033" y="237745"/>
          <a:ext cx="6487668" cy="597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2543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9DB74EB-2A7D-443D-B969-8BF48F993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5BFF9-5D03-D40D-BD09-D7C031987CCA}"/>
              </a:ext>
            </a:extLst>
          </p:cNvPr>
          <p:cNvSpPr>
            <a:spLocks noGrp="1"/>
          </p:cNvSpPr>
          <p:nvPr>
            <p:ph type="title"/>
          </p:nvPr>
        </p:nvSpPr>
        <p:spPr>
          <a:xfrm>
            <a:off x="8252340" y="639704"/>
            <a:ext cx="3299579" cy="5577840"/>
          </a:xfrm>
        </p:spPr>
        <p:txBody>
          <a:bodyPr anchor="ctr">
            <a:normAutofit/>
          </a:bodyPr>
          <a:lstStyle/>
          <a:p>
            <a:r>
              <a:rPr lang="en-US">
                <a:ea typeface="+mj-lt"/>
                <a:cs typeface="+mj-lt"/>
              </a:rPr>
              <a:t>Agenda</a:t>
            </a:r>
            <a:endParaRPr lang="en-US"/>
          </a:p>
        </p:txBody>
      </p:sp>
      <p:sp>
        <p:nvSpPr>
          <p:cNvPr id="14" name="Rectangle 13">
            <a:extLst>
              <a:ext uri="{FF2B5EF4-FFF2-40B4-BE49-F238E27FC236}">
                <a16:creationId xmlns:a16="http://schemas.microsoft.com/office/drawing/2014/main" id="{19036E77-5F7B-494E-A117-FEA947B35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D1154BDA-A36B-CB06-F0C9-E26885C33818}"/>
              </a:ext>
            </a:extLst>
          </p:cNvPr>
          <p:cNvGraphicFramePr>
            <a:graphicFrameLocks noGrp="1"/>
          </p:cNvGraphicFramePr>
          <p:nvPr>
            <p:ph idx="1"/>
            <p:extLst>
              <p:ext uri="{D42A27DB-BD31-4B8C-83A1-F6EECF244321}">
                <p14:modId xmlns:p14="http://schemas.microsoft.com/office/powerpoint/2010/main" val="4125769022"/>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3527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BFF9-5D03-D40D-BD09-D7C031987CCA}"/>
              </a:ext>
            </a:extLst>
          </p:cNvPr>
          <p:cNvSpPr>
            <a:spLocks noGrp="1"/>
          </p:cNvSpPr>
          <p:nvPr>
            <p:ph type="title"/>
          </p:nvPr>
        </p:nvSpPr>
        <p:spPr>
          <a:xfrm>
            <a:off x="1371600" y="685800"/>
            <a:ext cx="9601200" cy="1485900"/>
          </a:xfrm>
        </p:spPr>
        <p:txBody>
          <a:bodyPr>
            <a:normAutofit/>
          </a:bodyPr>
          <a:lstStyle/>
          <a:p>
            <a:r>
              <a:rPr lang="en-US" dirty="0">
                <a:ea typeface="+mj-lt"/>
                <a:cs typeface="+mj-lt"/>
              </a:rPr>
              <a:t>Objective and Dataset Description </a:t>
            </a:r>
            <a:endParaRPr lang="en-US" dirty="0"/>
          </a:p>
        </p:txBody>
      </p:sp>
      <p:graphicFrame>
        <p:nvGraphicFramePr>
          <p:cNvPr id="5" name="Content Placeholder 2">
            <a:extLst>
              <a:ext uri="{FF2B5EF4-FFF2-40B4-BE49-F238E27FC236}">
                <a16:creationId xmlns:a16="http://schemas.microsoft.com/office/drawing/2014/main" id="{1A582AC1-234F-0D50-22E7-05AB636675AA}"/>
              </a:ext>
            </a:extLst>
          </p:cNvPr>
          <p:cNvGraphicFramePr>
            <a:graphicFrameLocks noGrp="1"/>
          </p:cNvGraphicFramePr>
          <p:nvPr>
            <p:ph idx="1"/>
            <p:extLst>
              <p:ext uri="{D42A27DB-BD31-4B8C-83A1-F6EECF244321}">
                <p14:modId xmlns:p14="http://schemas.microsoft.com/office/powerpoint/2010/main" val="180041285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16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39EE-FB73-2803-AA7F-B1DDD763F224}"/>
              </a:ext>
            </a:extLst>
          </p:cNvPr>
          <p:cNvSpPr>
            <a:spLocks noGrp="1"/>
          </p:cNvSpPr>
          <p:nvPr>
            <p:ph type="title"/>
          </p:nvPr>
        </p:nvSpPr>
        <p:spPr>
          <a:xfrm>
            <a:off x="881744" y="631372"/>
            <a:ext cx="3135086" cy="5606142"/>
          </a:xfrm>
        </p:spPr>
        <p:txBody>
          <a:bodyPr>
            <a:normAutofit/>
          </a:bodyPr>
          <a:lstStyle/>
          <a:p>
            <a:r>
              <a:rPr lang="en-US" dirty="0">
                <a:ea typeface="+mj-lt"/>
                <a:cs typeface="+mj-lt"/>
              </a:rPr>
              <a:t>Data Loading &amp; Data Cleaning</a:t>
            </a:r>
            <a:endParaRPr lang="en-US" dirty="0">
              <a:cs typeface="Calibri Light"/>
            </a:endParaRPr>
          </a:p>
        </p:txBody>
      </p:sp>
      <p:sp>
        <p:nvSpPr>
          <p:cNvPr id="48" name="Rectangle 47">
            <a:extLst>
              <a:ext uri="{FF2B5EF4-FFF2-40B4-BE49-F238E27FC236}">
                <a16:creationId xmlns:a16="http://schemas.microsoft.com/office/drawing/2014/main" id="{597649B1-EA54-4416-AAFC-FF408060C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3" name="Content Placeholder 2">
            <a:extLst>
              <a:ext uri="{FF2B5EF4-FFF2-40B4-BE49-F238E27FC236}">
                <a16:creationId xmlns:a16="http://schemas.microsoft.com/office/drawing/2014/main" id="{9CD9FB9B-3556-BFC9-34D3-C72A704ACEB9}"/>
              </a:ext>
            </a:extLst>
          </p:cNvPr>
          <p:cNvGraphicFramePr>
            <a:graphicFrameLocks noGrp="1"/>
          </p:cNvGraphicFramePr>
          <p:nvPr>
            <p:ph idx="1"/>
            <p:extLst>
              <p:ext uri="{D42A27DB-BD31-4B8C-83A1-F6EECF244321}">
                <p14:modId xmlns:p14="http://schemas.microsoft.com/office/powerpoint/2010/main" val="3954086553"/>
              </p:ext>
            </p:extLst>
          </p:nvPr>
        </p:nvGraphicFramePr>
        <p:xfrm>
          <a:off x="4741595" y="1"/>
          <a:ext cx="6797262" cy="3593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Table&#10;&#10;Description automatically generated">
            <a:extLst>
              <a:ext uri="{FF2B5EF4-FFF2-40B4-BE49-F238E27FC236}">
                <a16:creationId xmlns:a16="http://schemas.microsoft.com/office/drawing/2014/main" id="{4BA358C2-2977-79ED-28ED-02A96B2DD9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1594" y="3429000"/>
            <a:ext cx="6797262" cy="3418294"/>
          </a:xfrm>
          <a:prstGeom prst="rect">
            <a:avLst/>
          </a:prstGeom>
        </p:spPr>
      </p:pic>
    </p:spTree>
    <p:extLst>
      <p:ext uri="{BB962C8B-B14F-4D97-AF65-F5344CB8AC3E}">
        <p14:creationId xmlns:p14="http://schemas.microsoft.com/office/powerpoint/2010/main" val="164815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39EE-FB73-2803-AA7F-B1DDD763F224}"/>
              </a:ext>
            </a:extLst>
          </p:cNvPr>
          <p:cNvSpPr>
            <a:spLocks noGrp="1"/>
          </p:cNvSpPr>
          <p:nvPr>
            <p:ph type="title"/>
          </p:nvPr>
        </p:nvSpPr>
        <p:spPr>
          <a:xfrm>
            <a:off x="1371600" y="685800"/>
            <a:ext cx="3282695" cy="1485900"/>
          </a:xfrm>
        </p:spPr>
        <p:txBody>
          <a:bodyPr>
            <a:normAutofit/>
          </a:bodyPr>
          <a:lstStyle/>
          <a:p>
            <a:r>
              <a:rPr lang="en-US" sz="3600" dirty="0">
                <a:ea typeface="+mj-lt"/>
                <a:cs typeface="+mj-lt"/>
              </a:rPr>
              <a:t>Data Loading &amp; Data Cleaning</a:t>
            </a:r>
            <a:endParaRPr lang="en-US" sz="3400" dirty="0">
              <a:cs typeface="Calibri Light"/>
            </a:endParaRPr>
          </a:p>
        </p:txBody>
      </p:sp>
      <p:sp>
        <p:nvSpPr>
          <p:cNvPr id="3" name="Content Placeholder 2">
            <a:extLst>
              <a:ext uri="{FF2B5EF4-FFF2-40B4-BE49-F238E27FC236}">
                <a16:creationId xmlns:a16="http://schemas.microsoft.com/office/drawing/2014/main" id="{8E5596C2-7444-7707-5D2A-1D2288DB5D19}"/>
              </a:ext>
            </a:extLst>
          </p:cNvPr>
          <p:cNvSpPr>
            <a:spLocks noGrp="1"/>
          </p:cNvSpPr>
          <p:nvPr>
            <p:ph idx="1"/>
          </p:nvPr>
        </p:nvSpPr>
        <p:spPr>
          <a:xfrm>
            <a:off x="1371600" y="2286000"/>
            <a:ext cx="3282694" cy="3581400"/>
          </a:xfrm>
        </p:spPr>
        <p:txBody>
          <a:bodyPr vert="horz" lIns="91440" tIns="45720" rIns="91440" bIns="45720" rtlCol="0">
            <a:normAutofit/>
          </a:bodyPr>
          <a:lstStyle/>
          <a:p>
            <a:pPr marL="285750" indent="-285750">
              <a:buFont typeface="Arial,Sans-Serif"/>
              <a:buChar char="•"/>
            </a:pPr>
            <a:r>
              <a:rPr lang="en-US" sz="1900" dirty="0">
                <a:ea typeface="+mn-lt"/>
                <a:cs typeface="+mn-lt"/>
              </a:rPr>
              <a:t>Data cleaning involves removing or correcting inaccurate data, filling in missing values, and transforming variables to make them more useful.</a:t>
            </a:r>
          </a:p>
          <a:p>
            <a:pPr marL="285750" indent="-285750">
              <a:buFont typeface="Arial,Sans-Serif"/>
              <a:buChar char="•"/>
            </a:pPr>
            <a:r>
              <a:rPr lang="en-US" sz="1900" dirty="0">
                <a:ea typeface="+mn-lt"/>
                <a:cs typeface="+mn-lt"/>
              </a:rPr>
              <a:t>Data conversion includes transforming the data from one type of data structure to another i.e.  used to do the conversion of date  columns.</a:t>
            </a:r>
          </a:p>
          <a:p>
            <a:pPr marL="0" indent="0">
              <a:buNone/>
            </a:pPr>
            <a:endParaRPr lang="en-US" sz="1900" dirty="0">
              <a:cs typeface="Calibri"/>
            </a:endParaRPr>
          </a:p>
        </p:txBody>
      </p:sp>
      <p:pic>
        <p:nvPicPr>
          <p:cNvPr id="6" name="Picture 5" descr="Graphical user interface, text, application&#10;&#10;Description automatically generated">
            <a:extLst>
              <a:ext uri="{FF2B5EF4-FFF2-40B4-BE49-F238E27FC236}">
                <a16:creationId xmlns:a16="http://schemas.microsoft.com/office/drawing/2014/main" id="{4FF3AE6A-6475-794D-DA58-3E6D30165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685800"/>
            <a:ext cx="7239000" cy="5181600"/>
          </a:xfrm>
          <a:prstGeom prst="rect">
            <a:avLst/>
          </a:prstGeom>
        </p:spPr>
      </p:pic>
    </p:spTree>
    <p:extLst>
      <p:ext uri="{BB962C8B-B14F-4D97-AF65-F5344CB8AC3E}">
        <p14:creationId xmlns:p14="http://schemas.microsoft.com/office/powerpoint/2010/main" val="153645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7D7081-2736-F5C9-0CF5-D35FECF1BD2C}"/>
              </a:ext>
            </a:extLst>
          </p:cNvPr>
          <p:cNvSpPr>
            <a:spLocks noGrp="1"/>
          </p:cNvSpPr>
          <p:nvPr>
            <p:ph type="title"/>
          </p:nvPr>
        </p:nvSpPr>
        <p:spPr>
          <a:xfrm>
            <a:off x="640081" y="631373"/>
            <a:ext cx="4018839" cy="2035628"/>
          </a:xfrm>
        </p:spPr>
        <p:txBody>
          <a:bodyPr vert="horz" lIns="91440" tIns="45720" rIns="91440" bIns="45720" rtlCol="0" anchor="t">
            <a:normAutofit/>
          </a:bodyPr>
          <a:lstStyle/>
          <a:p>
            <a:pPr>
              <a:lnSpc>
                <a:spcPct val="89000"/>
              </a:lnSpc>
            </a:pPr>
            <a:r>
              <a:rPr lang="en-US" sz="4400"/>
              <a:t>Data Loading &amp; Data Cleaning</a:t>
            </a:r>
          </a:p>
        </p:txBody>
      </p:sp>
      <p:sp>
        <p:nvSpPr>
          <p:cNvPr id="57" name="Rectangle 56">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Table&#10;&#10;Description automatically generated">
            <a:extLst>
              <a:ext uri="{FF2B5EF4-FFF2-40B4-BE49-F238E27FC236}">
                <a16:creationId xmlns:a16="http://schemas.microsoft.com/office/drawing/2014/main" id="{69D43839-922A-54D3-FBAD-EBB851197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2120" y="1081010"/>
            <a:ext cx="6659880" cy="2601989"/>
          </a:xfrm>
          <a:prstGeom prst="rect">
            <a:avLst/>
          </a:prstGeom>
        </p:spPr>
      </p:pic>
      <p:pic>
        <p:nvPicPr>
          <p:cNvPr id="4" name="Picture 3" descr="Text&#10;&#10;Description automatically generated">
            <a:extLst>
              <a:ext uri="{FF2B5EF4-FFF2-40B4-BE49-F238E27FC236}">
                <a16:creationId xmlns:a16="http://schemas.microsoft.com/office/drawing/2014/main" id="{EE092E7D-E838-AE3D-74BF-ABC0E358F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120" y="4203700"/>
            <a:ext cx="6545580" cy="2478314"/>
          </a:xfrm>
          <a:prstGeom prst="rect">
            <a:avLst/>
          </a:prstGeom>
        </p:spPr>
      </p:pic>
      <p:graphicFrame>
        <p:nvGraphicFramePr>
          <p:cNvPr id="28" name="Text Placeholder 3">
            <a:extLst>
              <a:ext uri="{FF2B5EF4-FFF2-40B4-BE49-F238E27FC236}">
                <a16:creationId xmlns:a16="http://schemas.microsoft.com/office/drawing/2014/main" id="{2B3A3FA9-8A08-C29E-80CE-EEF7BDF032D1}"/>
              </a:ext>
            </a:extLst>
          </p:cNvPr>
          <p:cNvGraphicFramePr/>
          <p:nvPr>
            <p:extLst>
              <p:ext uri="{D42A27DB-BD31-4B8C-83A1-F6EECF244321}">
                <p14:modId xmlns:p14="http://schemas.microsoft.com/office/powerpoint/2010/main" val="2620225946"/>
              </p:ext>
            </p:extLst>
          </p:nvPr>
        </p:nvGraphicFramePr>
        <p:xfrm>
          <a:off x="0" y="2667001"/>
          <a:ext cx="5303520" cy="4190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2808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4A92E-AF36-AD5C-EEBD-FD662CFB9BEC}"/>
              </a:ext>
            </a:extLst>
          </p:cNvPr>
          <p:cNvSpPr>
            <a:spLocks noGrp="1"/>
          </p:cNvSpPr>
          <p:nvPr>
            <p:ph type="title"/>
          </p:nvPr>
        </p:nvSpPr>
        <p:spPr>
          <a:xfrm>
            <a:off x="784743" y="685800"/>
            <a:ext cx="5793475" cy="1485900"/>
          </a:xfrm>
        </p:spPr>
        <p:txBody>
          <a:bodyPr vert="horz" lIns="91440" tIns="45720" rIns="91440" bIns="45720" rtlCol="0" anchor="t">
            <a:normAutofit/>
          </a:bodyPr>
          <a:lstStyle/>
          <a:p>
            <a:pPr>
              <a:lnSpc>
                <a:spcPct val="89000"/>
              </a:lnSpc>
            </a:pPr>
            <a:r>
              <a:rPr lang="en-US" sz="4400" dirty="0"/>
              <a:t>Data Analysis &amp; Manipulation</a:t>
            </a:r>
          </a:p>
        </p:txBody>
      </p:sp>
      <p:sp>
        <p:nvSpPr>
          <p:cNvPr id="4" name="Text Placeholder 3">
            <a:extLst>
              <a:ext uri="{FF2B5EF4-FFF2-40B4-BE49-F238E27FC236}">
                <a16:creationId xmlns:a16="http://schemas.microsoft.com/office/drawing/2014/main" id="{8815D604-1639-9D74-05F3-3A7C60F61950}"/>
              </a:ext>
            </a:extLst>
          </p:cNvPr>
          <p:cNvSpPr>
            <a:spLocks noGrp="1"/>
          </p:cNvSpPr>
          <p:nvPr>
            <p:ph type="body" sz="half" idx="2"/>
          </p:nvPr>
        </p:nvSpPr>
        <p:spPr>
          <a:xfrm>
            <a:off x="784743" y="2286000"/>
            <a:ext cx="5793475" cy="3581400"/>
          </a:xfrm>
        </p:spPr>
        <p:txBody>
          <a:bodyPr vert="horz" lIns="91440" tIns="45720" rIns="91440" bIns="45720" rtlCol="0">
            <a:noAutofit/>
          </a:bodyPr>
          <a:lstStyle/>
          <a:p>
            <a:pPr marL="384048" indent="-384048">
              <a:lnSpc>
                <a:spcPct val="94000"/>
              </a:lnSpc>
              <a:spcAft>
                <a:spcPts val="200"/>
              </a:spcAft>
              <a:buFont typeface="Franklin Gothic Book" panose="020B0503020102020204" pitchFamily="34" charset="0"/>
              <a:buChar char="•"/>
            </a:pPr>
            <a:r>
              <a:rPr lang="en-US" sz="2000" dirty="0"/>
              <a:t>On improved data frames, data modification techniques such month and year grouping, adding an index over a date, and hierarchical indexing are utilized.</a:t>
            </a:r>
          </a:p>
          <a:p>
            <a:pPr marL="384048" indent="-384048">
              <a:lnSpc>
                <a:spcPct val="94000"/>
              </a:lnSpc>
              <a:spcAft>
                <a:spcPts val="200"/>
              </a:spcAft>
              <a:buFont typeface="Franklin Gothic Book" panose="020B0503020102020204" pitchFamily="34" charset="0"/>
              <a:buChar char="•"/>
            </a:pPr>
            <a:endParaRPr lang="en-US" sz="2000" dirty="0"/>
          </a:p>
          <a:p>
            <a:pPr marL="384048" indent="-384048">
              <a:lnSpc>
                <a:spcPct val="94000"/>
              </a:lnSpc>
              <a:spcAft>
                <a:spcPts val="200"/>
              </a:spcAft>
              <a:buFont typeface="Franklin Gothic Book" panose="020B0503020102020204" pitchFamily="34" charset="0"/>
              <a:buChar char="•"/>
            </a:pPr>
            <a:endParaRPr lang="en-US" sz="2000" dirty="0"/>
          </a:p>
          <a:p>
            <a:pPr marL="384048" indent="-384048">
              <a:lnSpc>
                <a:spcPct val="94000"/>
              </a:lnSpc>
              <a:spcAft>
                <a:spcPts val="200"/>
              </a:spcAft>
              <a:buFont typeface="Franklin Gothic Book" panose="020B0503020102020204" pitchFamily="34" charset="0"/>
              <a:buChar char="•"/>
            </a:pPr>
            <a:r>
              <a:rPr lang="en-US" sz="2000" dirty="0"/>
              <a:t>most COVID-infected top 12 countries A portion of the dataset sample that had 19 instances was used for various analytics and visualizations.</a:t>
            </a:r>
          </a:p>
        </p:txBody>
      </p:sp>
      <p:sp>
        <p:nvSpPr>
          <p:cNvPr id="22" name="Rectangle 13">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7">
            <a:extLst>
              <a:ext uri="{FF2B5EF4-FFF2-40B4-BE49-F238E27FC236}">
                <a16:creationId xmlns:a16="http://schemas.microsoft.com/office/drawing/2014/main" id="{65C84619-63B7-6784-3972-C37FB95F9D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9716" y="82362"/>
            <a:ext cx="4890332" cy="6693276"/>
          </a:xfrm>
        </p:spPr>
      </p:pic>
    </p:spTree>
    <p:extLst>
      <p:ext uri="{BB962C8B-B14F-4D97-AF65-F5344CB8AC3E}">
        <p14:creationId xmlns:p14="http://schemas.microsoft.com/office/powerpoint/2010/main" val="970143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0E880B70-9045-4B1E-A61A-E849BE8C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7FA930-E20B-2D6D-B6B4-E1C003134351}"/>
              </a:ext>
            </a:extLst>
          </p:cNvPr>
          <p:cNvSpPr>
            <a:spLocks noGrp="1"/>
          </p:cNvSpPr>
          <p:nvPr>
            <p:ph type="title"/>
          </p:nvPr>
        </p:nvSpPr>
        <p:spPr>
          <a:xfrm>
            <a:off x="640081" y="631373"/>
            <a:ext cx="4018839" cy="2035628"/>
          </a:xfrm>
        </p:spPr>
        <p:txBody>
          <a:bodyPr vert="horz" lIns="91440" tIns="45720" rIns="91440" bIns="45720" rtlCol="0" anchor="t">
            <a:normAutofit/>
          </a:bodyPr>
          <a:lstStyle/>
          <a:p>
            <a:pPr>
              <a:lnSpc>
                <a:spcPct val="89000"/>
              </a:lnSpc>
            </a:pPr>
            <a:r>
              <a:rPr lang="en-US" sz="4400" dirty="0"/>
              <a:t>Data Analysis &amp; Manipulation</a:t>
            </a:r>
          </a:p>
        </p:txBody>
      </p:sp>
      <p:sp>
        <p:nvSpPr>
          <p:cNvPr id="91" name="Text Placeholder 3">
            <a:extLst>
              <a:ext uri="{FF2B5EF4-FFF2-40B4-BE49-F238E27FC236}">
                <a16:creationId xmlns:a16="http://schemas.microsoft.com/office/drawing/2014/main" id="{4F18E5C2-CA19-FBB9-CD75-F3B6C2A72CC4}"/>
              </a:ext>
            </a:extLst>
          </p:cNvPr>
          <p:cNvSpPr>
            <a:spLocks noGrp="1"/>
          </p:cNvSpPr>
          <p:nvPr>
            <p:ph type="body" sz="half" idx="2"/>
          </p:nvPr>
        </p:nvSpPr>
        <p:spPr>
          <a:xfrm>
            <a:off x="640081" y="2764971"/>
            <a:ext cx="4010296" cy="3472543"/>
          </a:xfrm>
        </p:spPr>
        <p:txBody>
          <a:bodyPr vert="horz" lIns="91440" tIns="45720" rIns="91440" bIns="45720" rtlCol="0">
            <a:noAutofit/>
          </a:bodyPr>
          <a:lstStyle/>
          <a:p>
            <a:pPr marL="285750" indent="-384048">
              <a:lnSpc>
                <a:spcPct val="94000"/>
              </a:lnSpc>
              <a:spcAft>
                <a:spcPts val="200"/>
              </a:spcAft>
              <a:buFont typeface="Franklin Gothic Book" panose="020B0503020102020204" pitchFamily="34" charset="0"/>
              <a:buChar char="•"/>
            </a:pPr>
            <a:r>
              <a:rPr lang="en-US" sz="2000" dirty="0"/>
              <a:t>To offer a day-by-day comparison of confirmed cases, received cases, and deaths ascribed to the novel COVID19 virus, three datasets are integrated using the "Concat" method.</a:t>
            </a:r>
          </a:p>
          <a:p>
            <a:pPr marL="285750" indent="-384048">
              <a:lnSpc>
                <a:spcPct val="94000"/>
              </a:lnSpc>
              <a:spcAft>
                <a:spcPts val="200"/>
              </a:spcAft>
              <a:buFont typeface="Franklin Gothic Book" panose="020B0503020102020204" pitchFamily="34" charset="0"/>
              <a:buChar char="•"/>
            </a:pPr>
            <a:endParaRPr lang="en-US" sz="2000" dirty="0"/>
          </a:p>
          <a:p>
            <a:pPr marL="285750" indent="-384048">
              <a:lnSpc>
                <a:spcPct val="94000"/>
              </a:lnSpc>
              <a:spcAft>
                <a:spcPts val="200"/>
              </a:spcAft>
              <a:buFont typeface="Franklin Gothic Book" panose="020B0503020102020204" pitchFamily="34" charset="0"/>
              <a:buChar char="•"/>
            </a:pPr>
            <a:r>
              <a:rPr lang="en-US" sz="2000" dirty="0"/>
              <a:t>Comparison of three categories for "US" is shown using sample data.</a:t>
            </a:r>
          </a:p>
        </p:txBody>
      </p:sp>
      <p:sp>
        <p:nvSpPr>
          <p:cNvPr id="100" name="Rectangle 99">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9" descr="Graphical user interface, text, application, email&#10;&#10;Description automatically generated">
            <a:extLst>
              <a:ext uri="{FF2B5EF4-FFF2-40B4-BE49-F238E27FC236}">
                <a16:creationId xmlns:a16="http://schemas.microsoft.com/office/drawing/2014/main" id="{0F32326F-782C-E838-8AAE-C10393297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2120" y="63180"/>
            <a:ext cx="6659880" cy="2169489"/>
          </a:xfrm>
        </p:spPr>
      </p:pic>
      <p:pic>
        <p:nvPicPr>
          <p:cNvPr id="12" name="Picture 11" descr="Application, table, Excel&#10;&#10;Description automatically generated">
            <a:extLst>
              <a:ext uri="{FF2B5EF4-FFF2-40B4-BE49-F238E27FC236}">
                <a16:creationId xmlns:a16="http://schemas.microsoft.com/office/drawing/2014/main" id="{5CD4BA08-5C50-4179-37D8-D7B7E45D6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814" y="2313205"/>
            <a:ext cx="3256492" cy="4481615"/>
          </a:xfrm>
          <a:prstGeom prst="rect">
            <a:avLst/>
          </a:prstGeom>
        </p:spPr>
      </p:pic>
    </p:spTree>
    <p:extLst>
      <p:ext uri="{BB962C8B-B14F-4D97-AF65-F5344CB8AC3E}">
        <p14:creationId xmlns:p14="http://schemas.microsoft.com/office/powerpoint/2010/main" val="288263279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{8EFCA7A2-4851-804E-8598-07B60D628819}tf10001072</Template>
  <TotalTime>1812</TotalTime>
  <Words>637</Words>
  <Application>Microsoft Macintosh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Arial,Sans-Serif</vt:lpstr>
      <vt:lpstr>Franklin Gothic Book</vt:lpstr>
      <vt:lpstr>Crop</vt:lpstr>
      <vt:lpstr>Welcome</vt:lpstr>
      <vt:lpstr>Data Analysis And Visualization</vt:lpstr>
      <vt:lpstr>Agenda</vt:lpstr>
      <vt:lpstr>Objective and Dataset Description </vt:lpstr>
      <vt:lpstr>Data Loading &amp; Data Cleaning</vt:lpstr>
      <vt:lpstr>Data Loading &amp; Data Cleaning</vt:lpstr>
      <vt:lpstr>Data Loading &amp; Data Cleaning</vt:lpstr>
      <vt:lpstr>Data Analysis &amp; Manipulation</vt:lpstr>
      <vt:lpstr>Data Analysis &amp; Manipulation</vt:lpstr>
      <vt:lpstr> Data Visualization </vt:lpstr>
      <vt:lpstr>Basic plotting: plot  </vt:lpstr>
      <vt:lpstr>Bar Graph</vt:lpstr>
      <vt:lpstr>Data Visualization</vt:lpstr>
      <vt:lpstr>Data Visualization</vt:lpstr>
      <vt:lpstr>DENSITY Heat Map</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Sumanth Varma Dandu</cp:lastModifiedBy>
  <cp:revision>462</cp:revision>
  <dcterms:created xsi:type="dcterms:W3CDTF">2022-12-13T02:21:59Z</dcterms:created>
  <dcterms:modified xsi:type="dcterms:W3CDTF">2023-03-25T03:21:00Z</dcterms:modified>
</cp:coreProperties>
</file>