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83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8B2A-3AC1-497E-BE33-6036320A3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3B4A2-35A5-4011-B6F1-A3E97071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22B7-C938-4AE9-B047-58ED0F9D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51A8-829C-4C08-B4BF-26281182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8C02-68FA-4DA0-B818-6ED03224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3440-4812-4C92-B7E6-7D03FFB8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F5905-CEEA-4BFE-91DD-AA21C9C6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58D3-61A3-4DCB-B529-17951028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9750-F8AC-491C-B3DD-967C6E48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0A3E-3C2F-4DAD-922F-A54CD30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33218-99D1-444C-8CA0-D53CCB301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9DE1-41D3-45B0-91DB-3D23C10E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4D0C-2E88-47F1-9FF5-9631808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716F-0E33-4399-A4D6-0D695E77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2BBA-C229-4B9B-A229-A4F64AEA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D349-FB84-4E50-AF1C-46C44741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68A4-7D02-401E-A4A1-4E64D770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4A81-5224-4D34-8E3E-E6BBF552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7E70-A741-4AE5-97AC-2491A28D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E0BE-52F5-4847-9933-5BDBD8DC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058-3AC6-4646-AFD4-B075446D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1450-3AF2-4456-874F-A6EBB88E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2454-1E46-4338-B2EC-377027AF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B2B8-CCA0-4738-920C-D472BFF4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4B65-C7F8-4BC2-BFC4-FE7BFF86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9E45-9D20-44EB-89E9-2B54603B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8250-D5EF-465A-96C3-BE8742533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438B-9B56-4433-A7FF-FB950972D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43602-BD6C-478C-9465-362CAADA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CA93-32CC-4249-83B0-412A44A3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F8B2-87D8-42B3-8A46-AB396F6D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29A0-E9A3-40DA-8067-8B1FF78E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D267-B2CD-4CDB-ACC7-05A8229E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C64C-724D-4CA2-AD20-E261C337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02F3F-B036-469B-823D-C4A88C52C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97BE-CDD2-4304-83A9-6EFB8A90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AD3BA-33B9-401E-A35C-061095E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0185B-41FA-42E7-A639-D117DD6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080CC-675D-4121-81D3-8E15F52B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545-0C33-4C2E-BA76-083C477C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B695B-E300-42D0-B162-8D501BEC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2FC82-CDA5-4D54-9649-2E5414A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A63A8-2250-4B9A-89E8-E4E17ACB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09C29-030D-4B58-9560-DE5D065F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83D70-DB6A-49E0-94D2-95D00409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0A3A-F52C-4C90-9C5A-6C76D77D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405B-3CEF-4883-952E-4BA591BE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7409-902E-44DB-84C5-95D07987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9C3D-65F3-4B3E-B038-4163152A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84E9-C6BD-4049-BC9E-F59B4906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2427-56F5-4C85-8EB8-19EEE17F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FA2F-7B94-449D-A0DC-29DE935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C75A-2055-43ED-BC22-7589D4B3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6C879-273C-4BBC-8693-BDD72C8D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D1AE5-DB5D-456B-8BD8-868193DC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E6D8-498B-4029-9462-A4C6CFC2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DA8D-8F24-4BB1-8021-A9DA352E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6123-E4B8-4425-B584-2B44BD87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E3587-AF76-487F-AD78-1141548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D381-0B7D-4BCA-932F-A1E81654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578-0C93-43AD-898C-2902F4ED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5D9F-6F88-4EF0-A30B-882AF99AE6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5C15-E1B0-44E7-8B87-386DD7E4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70E4-776C-4A88-9C84-A36BBA4AB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2E73-5BA9-4B09-83E6-8997CB9B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las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9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8726A-5928-4E12-83E4-8B0E1EB0E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6"/>
            <a:ext cx="6105195" cy="20310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 of Course Project(20 Credits)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93AB-77ED-4A98-8E83-BA8118752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22"/>
            <a:ext cx="61051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Bharath Reddy Nagasetty-60027</a:t>
            </a:r>
          </a:p>
          <a:p>
            <a:r>
              <a:rPr lang="en-US" sz="1500">
                <a:solidFill>
                  <a:srgbClr val="FFFFFF"/>
                </a:solidFill>
              </a:rPr>
              <a:t>Vishal Kumar Singh-60030</a:t>
            </a:r>
          </a:p>
        </p:txBody>
      </p:sp>
    </p:spTree>
    <p:extLst>
      <p:ext uri="{BB962C8B-B14F-4D97-AF65-F5344CB8AC3E}">
        <p14:creationId xmlns:p14="http://schemas.microsoft.com/office/powerpoint/2010/main" val="36874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AE20E-6E36-4AE7-8990-13B3F1B3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Flask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11B2-0852-4CAB-AE2A-62A28ACF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3937"/>
            <a:ext cx="10820400" cy="36849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flask program  is the main controller which manages the working of the web application.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basic structure of the program is: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To enable the debugger add debug=TRUE in the </a:t>
            </a:r>
            <a:r>
              <a:rPr lang="en-US" sz="2000" dirty="0" err="1">
                <a:solidFill>
                  <a:srgbClr val="000000"/>
                </a:solidFill>
              </a:rPr>
              <a:t>app.run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FAFE-F50A-4906-8849-BF3F7C6F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3648681"/>
            <a:ext cx="3076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6B16-EF3F-496E-AD49-D045C752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3"/>
            <a:ext cx="10515600" cy="1325563"/>
          </a:xfrm>
        </p:spPr>
        <p:txBody>
          <a:bodyPr/>
          <a:lstStyle/>
          <a:p>
            <a:r>
              <a:rPr lang="en-US" dirty="0"/>
              <a:t>The controller program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0F027-5A3E-4CF3-AB1C-081702AA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50"/>
          <a:stretch/>
        </p:blipFill>
        <p:spPr>
          <a:xfrm>
            <a:off x="1085851" y="1308951"/>
            <a:ext cx="5400675" cy="51839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F3B807E-0B5E-4D96-AE3D-05D995E11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4"/>
          <a:stretch/>
        </p:blipFill>
        <p:spPr>
          <a:xfrm>
            <a:off x="6902627" y="1308950"/>
            <a:ext cx="5019675" cy="30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9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D1300-1C1B-4AF0-8D9D-863BFD66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6"/>
            <a:ext cx="61051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2. Designing the Grammar </a:t>
            </a:r>
          </a:p>
        </p:txBody>
      </p:sp>
    </p:spTree>
    <p:extLst>
      <p:ext uri="{BB962C8B-B14F-4D97-AF65-F5344CB8AC3E}">
        <p14:creationId xmlns:p14="http://schemas.microsoft.com/office/powerpoint/2010/main" val="7380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D5848-1A9E-43C4-98CB-14D20467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753E-94BB-451A-A32C-D0B466CA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6" y="2753937"/>
            <a:ext cx="10601325" cy="359923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 Domain Specific Language(DSL), is a language that’s specialized to a particular application domain.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Domain Specific Languages can be extremely specific.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Well-known DSLs include regular expressions, markdown, extensible </a:t>
            </a:r>
            <a:r>
              <a:rPr lang="en-GB" sz="2000" dirty="0" err="1">
                <a:solidFill>
                  <a:srgbClr val="000000"/>
                </a:solidFill>
              </a:rPr>
              <a:t>markup</a:t>
            </a:r>
            <a:r>
              <a:rPr lang="en-GB" sz="2000" dirty="0">
                <a:solidFill>
                  <a:srgbClr val="000000"/>
                </a:solidFill>
              </a:rPr>
              <a:t> language (XML), and structured query language (SQL).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 A DSL may be specialized to a particular problem domain, a particular problem representation technique, a particular solution technique, or other aspects of a domain.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676E-72BB-4A79-86A5-DC8F072C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TextX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CBD-9916-401E-8390-781CC104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753936"/>
            <a:ext cx="10687051" cy="3277384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rgbClr val="000000"/>
                </a:solidFill>
              </a:rPr>
              <a:t>textX</a:t>
            </a:r>
            <a:r>
              <a:rPr lang="en-GB" sz="2000" dirty="0">
                <a:solidFill>
                  <a:srgbClr val="000000"/>
                </a:solidFill>
              </a:rPr>
              <a:t> is a meta-language (i.e. a language for language definition) for domain-specific language (DSL) specification in Python.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textX</a:t>
            </a:r>
            <a:r>
              <a:rPr lang="en-GB" sz="2000" dirty="0">
                <a:solidFill>
                  <a:srgbClr val="000000"/>
                </a:solidFill>
              </a:rPr>
              <a:t> automatically builds a meta-model (in the form of Python classes) and a parser for your language.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parser will parse expressions of your language and automatically build a graph of Python objects (i.e. the model) corresponding to the meta-model.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A310-AEF8-4F41-A78E-EA12F150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r>
              <a:rPr lang="en-US" dirty="0"/>
              <a:t>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0E81D3-663C-42B9-BCDF-61F1FB89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00"/>
            <a:ext cx="10515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00EFB-2EE4-48F5-96D6-E79C79E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Base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54D-F435-4F5F-A39F-2003A90A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10763250" cy="37242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There are 5 base types in </a:t>
            </a:r>
            <a:r>
              <a:rPr lang="en-US" sz="2000" dirty="0" err="1">
                <a:solidFill>
                  <a:srgbClr val="000000"/>
                </a:solidFill>
              </a:rPr>
              <a:t>textx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ID:</a:t>
            </a:r>
            <a:r>
              <a:rPr lang="en-GB" sz="2000" dirty="0">
                <a:solidFill>
                  <a:srgbClr val="000000"/>
                </a:solidFill>
              </a:rPr>
              <a:t>matches a common identifier consisting of letters,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digits and underscores.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INT: matches an integer number.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BOOL: matches the words true or false.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STRING: matches a quoted string.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FLOAT: will match a floating point number.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7B261-9AC1-4E82-9701-1DCC479D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24" y="2753936"/>
            <a:ext cx="3981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0AB97-E425-4666-809C-91C3275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62D7-AA02-4600-A438-C2EE9AF6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753937"/>
            <a:ext cx="10648951" cy="37802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grammar generated used in this project can be understood very easily.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Rule_Pseudo</a:t>
            </a:r>
            <a:r>
              <a:rPr lang="en-US" sz="2000" dirty="0">
                <a:solidFill>
                  <a:srgbClr val="000000"/>
                </a:solidFill>
              </a:rPr>
              <a:t> is the base rule from which all the rules get generated.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Here a ‘*=‘  is a combination of assignment and repetition operator, where * is  Zero or more repetitions.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LHS is always a name of the meta-class attribute while the RHS can be a reference to other rules.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0B86-18DE-4627-A59B-AAE9291A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20143"/>
            <a:ext cx="2948870" cy="7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7426F-F7DE-43D1-93B3-7F8F54A7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69635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D461-CC91-435D-915A-EC7A06E8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511945"/>
            <a:ext cx="10991850" cy="37269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Instructions are divided into three types: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Each of the instructions will act as the meta types for the sub instructions.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IO_instructions</a:t>
            </a:r>
            <a:r>
              <a:rPr lang="en-US" sz="2000" dirty="0">
                <a:solidFill>
                  <a:srgbClr val="000000"/>
                </a:solidFill>
              </a:rPr>
              <a:t> are further divided into print and declare rules.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Expression_instruction</a:t>
            </a:r>
            <a:r>
              <a:rPr lang="en-US" sz="2000" dirty="0">
                <a:solidFill>
                  <a:srgbClr val="000000"/>
                </a:solidFill>
              </a:rPr>
              <a:t> is divided into Calculation, Condition and Assignment Rules.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condition rule constitutes the if condition, for , while loop rules.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E86E-FFB0-4BF0-80C7-730AF750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934402"/>
            <a:ext cx="5388332" cy="7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3B8C7-44A7-4219-9369-442A42A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Calculation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628E-76E7-46A2-8947-5BF81A36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753935"/>
            <a:ext cx="10725150" cy="39992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calculation instruction consists of a /\s*/ so as to enable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Other calculation instructions to be defined after a line ends.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An ‘</a:t>
            </a:r>
            <a:r>
              <a:rPr lang="en-US" sz="2000" dirty="0" err="1">
                <a:solidFill>
                  <a:srgbClr val="000000"/>
                </a:solidFill>
              </a:rPr>
              <a:t>eolterm</a:t>
            </a:r>
            <a:r>
              <a:rPr lang="en-US" sz="2000" dirty="0">
                <a:solidFill>
                  <a:srgbClr val="000000"/>
                </a:solidFill>
              </a:rPr>
              <a:t>’ is added so as to inform the parser not to continue parsing the same instruction defined after the end of a line. 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Here a right recursion tree is being used to generate the an AST. A calculation tree will be built if there are more than one calculation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ADACD-6F9F-4FA0-B4CD-71EE87D9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951965"/>
            <a:ext cx="45339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002C2-9D45-454F-B470-A89690FC4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319800"/>
            <a:ext cx="9591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60821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02F74-D049-47E8-A9D9-D46323A7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053641"/>
            <a:ext cx="3669161" cy="2760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3087-AF27-4FBE-9146-9A3831B3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5" y="801865"/>
            <a:ext cx="5306084" cy="523063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Divided into two Parts:</a:t>
            </a:r>
          </a:p>
          <a:p>
            <a:pPr marL="514338" indent="-514338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Creating a web application interface for an user to use the Translator.</a:t>
            </a:r>
          </a:p>
          <a:p>
            <a:pPr marL="514338" indent="-514338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Designing the Grammar for the Pseudocode using Python based </a:t>
            </a:r>
            <a:r>
              <a:rPr lang="en-US" sz="2400" dirty="0" err="1">
                <a:solidFill>
                  <a:srgbClr val="000000"/>
                </a:solidFill>
              </a:rPr>
              <a:t>TextX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3B8C7-44A7-4219-9369-442A42A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Calculation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628E-76E7-46A2-8947-5BF81A36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753935"/>
            <a:ext cx="10725150" cy="39992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INPUT: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 plus b minus c plus d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 plus l divide t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33608-E39C-4504-8102-DC06CAF75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" t="-187" r="6270" b="5069"/>
          <a:stretch/>
        </p:blipFill>
        <p:spPr>
          <a:xfrm>
            <a:off x="5524500" y="2295931"/>
            <a:ext cx="5343526" cy="46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7F4D6-0158-490B-8542-8210B2D2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Assignment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14ED-B000-4D4B-AA8A-698BC6E7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5325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assignment rule is used to equate the  expressions using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 ‘=‘ operator.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			Input: a= b plus c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9B46F-1AC5-48ED-80B9-13B30CAA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3805843"/>
            <a:ext cx="33528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D6977-6166-4BD7-B7FC-366EED79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2381072"/>
            <a:ext cx="34099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515C8-2FDF-4FF0-B15C-13C6B41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Condition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E539-B609-4B6C-89AF-3F50FA7F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2324100"/>
            <a:ext cx="10696575" cy="4057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condition rule is used to specify a comparison or logic operation. 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Here the two variables are used to store the operands and the user is free to choose between the logic and Comparison and if more than two conditions are provided a recurring tree will be produced.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236C8-2B0C-43CE-B755-7AF735F4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2753935"/>
            <a:ext cx="3423512" cy="15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E9A3D-71F1-4C62-A7D2-B3A6CF81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Condition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8E8F-3E36-447C-8CC7-64EEF42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4600"/>
            <a:ext cx="9833548" cy="40195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INPUT: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a is greater than b and c is lower than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09703-6566-494E-AAE1-8D8FBE1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74" y="2514599"/>
            <a:ext cx="4959647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F4672-5691-41DF-8052-DCCB063F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IF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F197-5332-41F8-BC30-AC19EF77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753936"/>
            <a:ext cx="10648950" cy="31610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if instruction is based on  conditional rule with a prefix of ‘if’ keyword.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if keyword differentiates the rule from other rules.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if keyword is followed by a conditional rule which is used as a reference in if rule.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 err="1">
                <a:solidFill>
                  <a:srgbClr val="000000"/>
                </a:solidFill>
              </a:rPr>
              <a:t>elif</a:t>
            </a:r>
            <a:r>
              <a:rPr lang="en-US" sz="2000" dirty="0">
                <a:solidFill>
                  <a:srgbClr val="000000"/>
                </a:solidFill>
              </a:rPr>
              <a:t> condition is also similar to the if condition but the only difference is the keyword.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‘endif’ keyword marks the end of a particular if statement.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ACE02-99A5-4DA6-B719-5D28742B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CF274-9A0D-4BD6-9F6E-78E5D3E7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074"/>
          <a:stretch/>
        </p:blipFill>
        <p:spPr>
          <a:xfrm>
            <a:off x="3810000" y="2492041"/>
            <a:ext cx="3814762" cy="38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1CFD6-A122-4CCE-A72E-73D55B6B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DE4F-865D-48BB-B402-F7C441D5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53935"/>
            <a:ext cx="10553700" cy="36754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while rule is same as the if rule but only the keyword is different.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while rule uses ‘while’ keyword.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511C8-43DD-49EC-8605-A9706296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3939193"/>
            <a:ext cx="34861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56620-3CC8-41E1-AB1B-79F08898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I/O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0714-6588-4292-BDB2-FB24301C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1275"/>
            <a:ext cx="10620375" cy="381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I/O instruction consists of declare an print statements.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declare is divided into declare value(used to assign values to variable), declare variable( used to declare variable). All the declare rules have a prefix of ‘declare’ keyword.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print is divided into Print String and Print Variable. All the print rules have a prefix of ‘print’ keyword.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DB9A-1BC1-40AD-BA11-85A1AF5D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429329"/>
            <a:ext cx="10429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AC3BB-1578-4EE2-9294-DF1B0128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BB053-A14F-4B02-A589-AD494A260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563" y="2514600"/>
            <a:ext cx="7000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93DAE-27C1-47B6-9C37-2C2436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D88A-648C-42CD-88C0-3B4B74D7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76525"/>
            <a:ext cx="9833548" cy="38385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Comparison, Logic, Calculation and Assignment operators are used in the construction of grammar.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648F3-E996-407B-8EB2-A6B70123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45" y="3278218"/>
            <a:ext cx="9001125" cy="35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3FE4D-EC83-4BED-B892-416A85FD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520F-83AD-44DA-814E-26E75D07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2753937"/>
            <a:ext cx="10813003" cy="39043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 web framework or web application framework is a software framework that is designed to support the development of web applications including web services, web resources, and web APIs. 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Different Frameworks available for python are: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Django</a:t>
            </a:r>
          </a:p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Flask</a:t>
            </a:r>
          </a:p>
          <a:p>
            <a:pPr marL="457189" indent="-457189">
              <a:buAutoNum type="arabicPeriod"/>
            </a:pPr>
            <a:r>
              <a:rPr lang="en-US" sz="2000" dirty="0" err="1">
                <a:solidFill>
                  <a:srgbClr val="000000"/>
                </a:solidFill>
              </a:rPr>
              <a:t>CherryPy</a:t>
            </a:r>
            <a:endParaRPr lang="en-US" sz="2000" dirty="0">
              <a:solidFill>
                <a:srgbClr val="000000"/>
              </a:solidFill>
            </a:endParaRP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Pyramid</a:t>
            </a:r>
          </a:p>
        </p:txBody>
      </p:sp>
    </p:spTree>
    <p:extLst>
      <p:ext uri="{BB962C8B-B14F-4D97-AF65-F5344CB8AC3E}">
        <p14:creationId xmlns:p14="http://schemas.microsoft.com/office/powerpoint/2010/main" val="29552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E0493-3D6D-4538-A1C9-AC989670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Variables 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94C-91AB-4D9A-84C8-FF9A5DEF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71750"/>
            <a:ext cx="9833548" cy="3962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Variables constitute the main parts of the grammar. They are present in every operation.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Two variables are defined in the grammar which can take an input as id and int.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comment in this grammar is defined according to the ‘C’ programming language.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comment starts with // and continues till the end of the line.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EA61-0FC8-47CD-BB8E-1397B1D3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4181475"/>
            <a:ext cx="3724275" cy="24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A860F-1B5F-4082-98FA-1BDD57E9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2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F611B-3B1A-4891-BC55-6B9438F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4479-358D-42D0-B6C1-15B0F7F9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7" y="2753936"/>
            <a:ext cx="10733103" cy="303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Flask is a micro web framework written in Python.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It is called a microframework because it doesn’t need any particular tools or libraries.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 Flask was created by Armin </a:t>
            </a:r>
            <a:r>
              <a:rPr lang="en-GB" sz="2000" dirty="0" err="1">
                <a:solidFill>
                  <a:srgbClr val="000000"/>
                </a:solidFill>
              </a:rPr>
              <a:t>Ronacher</a:t>
            </a:r>
            <a:r>
              <a:rPr lang="en-GB" sz="2000" dirty="0">
                <a:solidFill>
                  <a:srgbClr val="000000"/>
                </a:solidFill>
              </a:rPr>
              <a:t> of </a:t>
            </a:r>
            <a:r>
              <a:rPr lang="en-GB" sz="2000" dirty="0" err="1">
                <a:solidFill>
                  <a:srgbClr val="000000"/>
                </a:solidFill>
              </a:rPr>
              <a:t>Pocoo</a:t>
            </a:r>
            <a:r>
              <a:rPr lang="en-GB" sz="2000" dirty="0">
                <a:solidFill>
                  <a:srgbClr val="000000"/>
                </a:solidFill>
              </a:rPr>
              <a:t>, an international group of Python enthusiasts formed in 2004.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It is considered as the best framework for building a web application for beginners.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It was designed for applications that are open-ended. Flask has been used by big companies, which include LinkedIn and Pinterest.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16A96-0AF7-406D-8BDE-10EC82E4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1.Designing an interface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0E27-9E00-4556-A2AD-A23F50A8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753937"/>
            <a:ext cx="10696575" cy="37040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web interface consists of the following Files: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Python Program for the Flaks Controller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“Templates” which contain all the HTML Documents required for the Website.</a:t>
            </a:r>
          </a:p>
          <a:p>
            <a:pPr marL="457189" indent="-457189"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following requirements are needed before developing the flask application.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Python: https://www.anaconda.com/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Editor (Preferable VS code or Atom)</a:t>
            </a:r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Flask 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https://pypi.org/project/Flask/</a:t>
            </a:r>
            <a:endParaRPr lang="en-US" sz="2000" dirty="0"/>
          </a:p>
          <a:p>
            <a:pPr marL="457189" indent="-457189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Should have basics about HTML and JS</a:t>
            </a:r>
          </a:p>
          <a:p>
            <a:pPr marL="457189" indent="-457189"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457189" indent="-457189"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1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2" y="0"/>
            <a:ext cx="11480495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B3019-D813-41DF-9EA1-987952CA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826683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1F0C-7946-4EA3-B782-5CDE5FAA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753937"/>
            <a:ext cx="10153651" cy="2970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 Create a virtual environment and install flask in that particular environment.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 create a environment use the </a:t>
            </a:r>
            <a:r>
              <a:rPr lang="en-US" sz="2000" dirty="0" err="1">
                <a:solidFill>
                  <a:srgbClr val="000000"/>
                </a:solidFill>
              </a:rPr>
              <a:t>conda</a:t>
            </a:r>
            <a:r>
              <a:rPr lang="en-US" sz="2000" dirty="0">
                <a:solidFill>
                  <a:srgbClr val="000000"/>
                </a:solidFill>
              </a:rPr>
              <a:t> terminal and type “</a:t>
            </a:r>
            <a:r>
              <a:rPr lang="en-US" sz="2000" dirty="0" err="1">
                <a:solidFill>
                  <a:srgbClr val="000000"/>
                </a:solidFill>
              </a:rPr>
              <a:t>conda</a:t>
            </a:r>
            <a:r>
              <a:rPr lang="en-US" sz="2000" dirty="0">
                <a:solidFill>
                  <a:srgbClr val="000000"/>
                </a:solidFill>
              </a:rPr>
              <a:t> create -- name &lt;env name&gt;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 activate the environment use activate &lt;env name&gt;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Create two web pages named Home and Display with an extension .HTML which will act as a interface and place them in a folder called templates.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453B7-8C7C-415F-8F60-DDAB2164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874"/>
            <a:ext cx="12192000" cy="4112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FF7FE6-D626-464C-BA1F-FE85BBD0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14325"/>
            <a:ext cx="10515600" cy="1325563"/>
          </a:xfrm>
        </p:spPr>
        <p:txBody>
          <a:bodyPr/>
          <a:lstStyle/>
          <a:p>
            <a:r>
              <a:rPr lang="en-US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5D14-3E52-4AD8-9490-3667933C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22E64-BABE-4F4E-8C2B-391DCB73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86" y="1825625"/>
            <a:ext cx="88898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AAD8-A6A9-4B5B-A797-E2C7BB25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for Asynchronous 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4F1D3-FFBE-4574-AE46-E8A9504A5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730" y="2266954"/>
            <a:ext cx="6961335" cy="28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1178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End of Course Project(20 Credits)</vt:lpstr>
      <vt:lpstr>Introduction </vt:lpstr>
      <vt:lpstr>Web Frameworks</vt:lpstr>
      <vt:lpstr>Flask </vt:lpstr>
      <vt:lpstr>1.Designing an interface </vt:lpstr>
      <vt:lpstr>Procedure </vt:lpstr>
      <vt:lpstr>Home Page</vt:lpstr>
      <vt:lpstr>Display</vt:lpstr>
      <vt:lpstr>Java Script for Asynchronous Display</vt:lpstr>
      <vt:lpstr>Flask Controller</vt:lpstr>
      <vt:lpstr>The controller program </vt:lpstr>
      <vt:lpstr>2. Designing the Grammar </vt:lpstr>
      <vt:lpstr>DSL</vt:lpstr>
      <vt:lpstr>TextX</vt:lpstr>
      <vt:lpstr>AST</vt:lpstr>
      <vt:lpstr>Base Types </vt:lpstr>
      <vt:lpstr>Grammar</vt:lpstr>
      <vt:lpstr>Instructions</vt:lpstr>
      <vt:lpstr>Calculation Instruction</vt:lpstr>
      <vt:lpstr>Calculation Instruction</vt:lpstr>
      <vt:lpstr>Assignment Instruction</vt:lpstr>
      <vt:lpstr>Condition Instruction</vt:lpstr>
      <vt:lpstr>Condition Instruction</vt:lpstr>
      <vt:lpstr>IF Instruction</vt:lpstr>
      <vt:lpstr>PowerPoint Presentation</vt:lpstr>
      <vt:lpstr>While Loop</vt:lpstr>
      <vt:lpstr>I/O Instruction</vt:lpstr>
      <vt:lpstr>PowerPoint Presentation</vt:lpstr>
      <vt:lpstr>Operators </vt:lpstr>
      <vt:lpstr>Variables  and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Course Project(20 Credits)</dc:title>
  <dc:creator>BHARATH REDDY N</dc:creator>
  <cp:lastModifiedBy>Vishal Singh</cp:lastModifiedBy>
  <cp:revision>4</cp:revision>
  <dcterms:created xsi:type="dcterms:W3CDTF">2019-04-22T19:45:37Z</dcterms:created>
  <dcterms:modified xsi:type="dcterms:W3CDTF">2019-04-26T15:34:53Z</dcterms:modified>
</cp:coreProperties>
</file>