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jpg"/>
  <Override PartName="/ppt/media/image11.jpg" ContentType="image/jpg"/>
  <Override PartName="/ppt/media/image13.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 id="2147483894" r:id="rId2"/>
  </p:sldMasterIdLst>
  <p:notesMasterIdLst>
    <p:notesMasterId r:id="rId19"/>
  </p:notesMasterIdLst>
  <p:sldIdLst>
    <p:sldId id="256" r:id="rId3"/>
    <p:sldId id="257" r:id="rId4"/>
    <p:sldId id="266" r:id="rId5"/>
    <p:sldId id="258" r:id="rId6"/>
    <p:sldId id="259" r:id="rId7"/>
    <p:sldId id="260" r:id="rId8"/>
    <p:sldId id="267" r:id="rId9"/>
    <p:sldId id="268" r:id="rId10"/>
    <p:sldId id="261" r:id="rId11"/>
    <p:sldId id="262" r:id="rId12"/>
    <p:sldId id="263" r:id="rId13"/>
    <p:sldId id="264" r:id="rId14"/>
    <p:sldId id="265" r:id="rId15"/>
    <p:sldId id="270" r:id="rId16"/>
    <p:sldId id="271" r:id="rId17"/>
    <p:sldId id="269"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64" d="100"/>
          <a:sy n="64" d="100"/>
        </p:scale>
        <p:origin x="18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0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640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5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7956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6336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2451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4164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07166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47797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22101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0904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16430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2033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8955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04099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61312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37627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1968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63799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9979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39169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13-Jun-24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5880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66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015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8120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550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453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3212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06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13-Jun-24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US" spc="10" smtClean="0"/>
              <a:t>‹#›</a:t>
            </a:fld>
            <a:endParaRPr lang="en-US"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21158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13-Jun-24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4562921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a:latin typeface="Times New Roman" panose="02020603050405020304" pitchFamily="18" charset="0"/>
                <a:cs typeface="Times New Roman" panose="02020603050405020304" pitchFamily="18" charset="0"/>
              </a:rPr>
              <a:t>Konduru Siva Ganesh</a:t>
            </a:r>
            <a:endParaRPr sz="4000"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0A84D729-0161-F502-C541-2719F422CACC}"/>
              </a:ext>
            </a:extLst>
          </p:cNvPr>
          <p:cNvSpPr txBox="1"/>
          <p:nvPr/>
        </p:nvSpPr>
        <p:spPr>
          <a:xfrm>
            <a:off x="2846882" y="1418596"/>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2860" y="33528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2533525" y="182984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479" y="1813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2" y="1812643"/>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865" y="1814207"/>
            <a:ext cx="2720221" cy="31220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3" name="Picture 2" descr="A screen shot of a computer program&#10;&#10;Description automatically generated">
            <a:extLst>
              <a:ext uri="{FF2B5EF4-FFF2-40B4-BE49-F238E27FC236}">
                <a16:creationId xmlns:a16="http://schemas.microsoft.com/office/drawing/2014/main" id="{3180EEC9-67E3-7D0E-8B67-7C3D96C1B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76" y="1577340"/>
            <a:ext cx="11060447" cy="4876800"/>
          </a:xfrm>
          <a:prstGeom prst="rect">
            <a:avLst/>
          </a:prstGeom>
        </p:spPr>
      </p:pic>
    </p:spTree>
    <p:extLst>
      <p:ext uri="{BB962C8B-B14F-4D97-AF65-F5344CB8AC3E}">
        <p14:creationId xmlns:p14="http://schemas.microsoft.com/office/powerpoint/2010/main" val="111977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4" name="Picture 3" descr="A screenshot of a computer&#10;&#10;Description automatically generated">
            <a:extLst>
              <a:ext uri="{FF2B5EF4-FFF2-40B4-BE49-F238E27FC236}">
                <a16:creationId xmlns:a16="http://schemas.microsoft.com/office/drawing/2014/main" id="{64402D05-4DA6-EBFA-3A38-B26E7A8CC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558636"/>
            <a:ext cx="10917938" cy="4526280"/>
          </a:xfrm>
          <a:prstGeom prst="rect">
            <a:avLst/>
          </a:prstGeom>
        </p:spPr>
      </p:pic>
    </p:spTree>
    <p:extLst>
      <p:ext uri="{BB962C8B-B14F-4D97-AF65-F5344CB8AC3E}">
        <p14:creationId xmlns:p14="http://schemas.microsoft.com/office/powerpoint/2010/main" val="26058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16" name="TextBox 15">
            <a:extLst>
              <a:ext uri="{FF2B5EF4-FFF2-40B4-BE49-F238E27FC236}">
                <a16:creationId xmlns:a16="http://schemas.microsoft.com/office/drawing/2014/main" id="{47874E04-2CAB-9F43-EF8D-9E2BE4E6EABC}"/>
              </a:ext>
            </a:extLst>
          </p:cNvPr>
          <p:cNvSpPr txBox="1"/>
          <p:nvPr/>
        </p:nvSpPr>
        <p:spPr>
          <a:xfrm>
            <a:off x="381000" y="1032401"/>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extLst>
      <p:ext uri="{BB962C8B-B14F-4D97-AF65-F5344CB8AC3E}">
        <p14:creationId xmlns:p14="http://schemas.microsoft.com/office/powerpoint/2010/main" val="151934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3A0326-CCB0-B7FC-9693-456A5AAF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1562</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Century Gothic</vt:lpstr>
      <vt:lpstr>Times New Roman</vt:lpstr>
      <vt:lpstr>Trebuchet MS</vt:lpstr>
      <vt:lpstr>Tw Cen MT</vt:lpstr>
      <vt:lpstr>Tw Cen MT Condensed</vt:lpstr>
      <vt:lpstr>Wingdings</vt:lpstr>
      <vt:lpstr>Wingdings 3</vt:lpstr>
      <vt:lpstr>Integral</vt:lpstr>
      <vt:lpstr>Vapor Trail</vt:lpstr>
      <vt:lpstr>Konduru Siva Ganesh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Konduru Siva Ganesh</cp:lastModifiedBy>
  <cp:revision>7</cp:revision>
  <dcterms:created xsi:type="dcterms:W3CDTF">2024-06-03T05:48:59Z</dcterms:created>
  <dcterms:modified xsi:type="dcterms:W3CDTF">2024-06-13T05:02:39Z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