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3552e40cd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63552e40cd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3552e40cd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63552e40cd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3552e40cd_2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63552e40cd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3552e40cd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63552e40cd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3552e40cd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63552e40cd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3552e40cd_2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63552e40cd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3552e40cd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63552e40cd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691166" y="1236671"/>
            <a:ext cx="8222100" cy="9933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60000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NEXT.JS</a:t>
            </a:r>
            <a:endParaRPr b="1"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691175" y="2132961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rgbClr val="FFFFFF"/>
                </a:solidFill>
              </a:rPr>
              <a:t>FS’tival-22 — Review 0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/>
          </a:p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35" y="-99876"/>
            <a:ext cx="1162203" cy="11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/>
          <p:nvPr/>
        </p:nvSpPr>
        <p:spPr>
          <a:xfrm>
            <a:off x="5638399" y="3569600"/>
            <a:ext cx="34521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r>
              <a:rPr lang="en" sz="1800">
                <a:solidFill>
                  <a:schemeClr val="accent4"/>
                </a:solidFill>
              </a:rPr>
              <a:t> 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TEAM ENCODERS</a:t>
            </a:r>
            <a:endParaRPr b="0" i="0" sz="1600" u="sng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Daniel Inigo M (20C016)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chemeClr val="accent4"/>
                </a:solidFill>
              </a:rPr>
              <a:t>iva Guhan </a:t>
            </a: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 (20C083)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Udaya Priya K (20C097)</a:t>
            </a:r>
            <a:endParaRPr/>
          </a:p>
        </p:txBody>
      </p:sp>
      <p:pic>
        <p:nvPicPr>
          <p:cNvPr id="116" name="Google Shape;1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050" y="1137525"/>
            <a:ext cx="1542975" cy="154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24000" fadeDir="5400012" kx="0" rotWithShape="0" algn="bl" stA="14000" stPos="0" sy="-100000" ky="0"/>
          </a:effectLst>
        </p:spPr>
      </p:pic>
      <p:sp>
        <p:nvSpPr>
          <p:cNvPr id="117" name="Google Shape;117;p25"/>
          <p:cNvSpPr txBox="1"/>
          <p:nvPr/>
        </p:nvSpPr>
        <p:spPr>
          <a:xfrm>
            <a:off x="2718913" y="242700"/>
            <a:ext cx="582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FOSS PROJECT DEMO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275" y="2948836"/>
            <a:ext cx="17145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/>
              <a:t>About Tool</a:t>
            </a:r>
            <a:endParaRPr b="1" sz="2100"/>
          </a:p>
        </p:txBody>
      </p:sp>
      <p:sp>
        <p:nvSpPr>
          <p:cNvPr id="124" name="Google Shape;124;p26"/>
          <p:cNvSpPr txBox="1"/>
          <p:nvPr/>
        </p:nvSpPr>
        <p:spPr>
          <a:xfrm>
            <a:off x="242675" y="853625"/>
            <a:ext cx="51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267775" y="870350"/>
            <a:ext cx="60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153750" y="697500"/>
            <a:ext cx="8826600" cy="6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/>
              <a:t>Next.js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minimalist frame</a:t>
            </a:r>
            <a:r>
              <a:rPr lang="en" sz="2000"/>
              <a:t>work for server rendered React applications</a:t>
            </a:r>
            <a:endParaRPr sz="2000"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source </a:t>
            </a:r>
            <a:r>
              <a:rPr lang="en" sz="2000"/>
              <a:t>tool</a:t>
            </a:r>
            <a:endParaRPr sz="2000"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Developed by Vercel and the open source community 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518925"/>
            <a:ext cx="4215850" cy="10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975" y="3103971"/>
            <a:ext cx="3316024" cy="179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7620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102"/>
              <a:t>License </a:t>
            </a:r>
            <a:endParaRPr b="1" sz="2102"/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675" y="1299400"/>
            <a:ext cx="1063792" cy="14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/>
        </p:nvSpPr>
        <p:spPr>
          <a:xfrm>
            <a:off x="1160063" y="1668725"/>
            <a:ext cx="30000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4292F"/>
                </a:solidFill>
              </a:rPr>
              <a:t>Permissions</a:t>
            </a:r>
            <a:endParaRPr b="1" sz="105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F"/>
                </a:solidFill>
              </a:rPr>
              <a:t> Commercial use</a:t>
            </a:r>
            <a:endParaRPr sz="105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F"/>
                </a:solidFill>
              </a:rPr>
              <a:t> Modification</a:t>
            </a:r>
            <a:endParaRPr sz="105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F"/>
                </a:solidFill>
              </a:rPr>
              <a:t> Distribution</a:t>
            </a:r>
            <a:endParaRPr sz="105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F"/>
                </a:solidFill>
              </a:rPr>
              <a:t> Private use</a:t>
            </a:r>
            <a:endParaRPr sz="1050">
              <a:solidFill>
                <a:srgbClr val="24292F"/>
              </a:solidFill>
            </a:endParaRPr>
          </a:p>
        </p:txBody>
      </p:sp>
      <p:grpSp>
        <p:nvGrpSpPr>
          <p:cNvPr id="136" name="Google Shape;136;p27"/>
          <p:cNvGrpSpPr/>
          <p:nvPr/>
        </p:nvGrpSpPr>
        <p:grpSpPr>
          <a:xfrm>
            <a:off x="969925" y="1965400"/>
            <a:ext cx="124925" cy="710975"/>
            <a:chOff x="918475" y="2310725"/>
            <a:chExt cx="124925" cy="710975"/>
          </a:xfrm>
        </p:grpSpPr>
        <p:pic>
          <p:nvPicPr>
            <p:cNvPr id="137" name="Google Shape;137;p27"/>
            <p:cNvPicPr preferRelativeResize="0"/>
            <p:nvPr/>
          </p:nvPicPr>
          <p:blipFill rotWithShape="1">
            <a:blip r:embed="rId4">
              <a:alphaModFix/>
            </a:blip>
            <a:srcRect b="27010" l="24022" r="22760" t="16042"/>
            <a:stretch/>
          </p:blipFill>
          <p:spPr>
            <a:xfrm>
              <a:off x="918475" y="2310725"/>
              <a:ext cx="124925" cy="14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7"/>
            <p:cNvPicPr preferRelativeResize="0"/>
            <p:nvPr/>
          </p:nvPicPr>
          <p:blipFill rotWithShape="1">
            <a:blip r:embed="rId4">
              <a:alphaModFix/>
            </a:blip>
            <a:srcRect b="27010" l="24022" r="22760" t="16042"/>
            <a:stretch/>
          </p:blipFill>
          <p:spPr>
            <a:xfrm>
              <a:off x="918475" y="2499650"/>
              <a:ext cx="124925" cy="14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7"/>
            <p:cNvPicPr preferRelativeResize="0"/>
            <p:nvPr/>
          </p:nvPicPr>
          <p:blipFill rotWithShape="1">
            <a:blip r:embed="rId4">
              <a:alphaModFix/>
            </a:blip>
            <a:srcRect b="27010" l="24022" r="22760" t="16042"/>
            <a:stretch/>
          </p:blipFill>
          <p:spPr>
            <a:xfrm>
              <a:off x="918475" y="2688575"/>
              <a:ext cx="124925" cy="14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7"/>
            <p:cNvPicPr preferRelativeResize="0"/>
            <p:nvPr/>
          </p:nvPicPr>
          <p:blipFill rotWithShape="1">
            <a:blip r:embed="rId4">
              <a:alphaModFix/>
            </a:blip>
            <a:srcRect b="27010" l="24022" r="22760" t="16042"/>
            <a:stretch/>
          </p:blipFill>
          <p:spPr>
            <a:xfrm>
              <a:off x="918475" y="2877500"/>
              <a:ext cx="124925" cy="144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27"/>
          <p:cNvGrpSpPr/>
          <p:nvPr/>
        </p:nvGrpSpPr>
        <p:grpSpPr>
          <a:xfrm>
            <a:off x="1033300" y="2946500"/>
            <a:ext cx="3126763" cy="743700"/>
            <a:chOff x="1205050" y="3431450"/>
            <a:chExt cx="3126763" cy="743700"/>
          </a:xfrm>
        </p:grpSpPr>
        <p:sp>
          <p:nvSpPr>
            <p:cNvPr id="142" name="Google Shape;142;p27"/>
            <p:cNvSpPr txBox="1"/>
            <p:nvPr/>
          </p:nvSpPr>
          <p:spPr>
            <a:xfrm>
              <a:off x="1331813" y="3431450"/>
              <a:ext cx="3000000" cy="7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rgbClr val="24292F"/>
                  </a:solidFill>
                </a:rPr>
                <a:t>Limitations</a:t>
              </a:r>
              <a:endParaRPr b="1" sz="1050">
                <a:solidFill>
                  <a:srgbClr val="24292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24292F"/>
                  </a:solidFill>
                </a:rPr>
                <a:t>Liability</a:t>
              </a:r>
              <a:endParaRPr sz="1050">
                <a:solidFill>
                  <a:srgbClr val="24292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24292F"/>
                  </a:solidFill>
                </a:rPr>
                <a:t>Warranty</a:t>
              </a:r>
              <a:endParaRPr sz="1050">
                <a:solidFill>
                  <a:srgbClr val="24292F"/>
                </a:solidFill>
              </a:endParaRPr>
            </a:p>
          </p:txBody>
        </p:sp>
        <p:pic>
          <p:nvPicPr>
            <p:cNvPr id="143" name="Google Shape;143;p27"/>
            <p:cNvPicPr preferRelativeResize="0"/>
            <p:nvPr/>
          </p:nvPicPr>
          <p:blipFill rotWithShape="1">
            <a:blip r:embed="rId5">
              <a:alphaModFix/>
            </a:blip>
            <a:srcRect b="6703" l="0" r="0" t="8226"/>
            <a:stretch/>
          </p:blipFill>
          <p:spPr>
            <a:xfrm>
              <a:off x="1205050" y="3745338"/>
              <a:ext cx="124925" cy="1220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7"/>
            <p:cNvPicPr preferRelativeResize="0"/>
            <p:nvPr/>
          </p:nvPicPr>
          <p:blipFill rotWithShape="1">
            <a:blip r:embed="rId5">
              <a:alphaModFix/>
            </a:blip>
            <a:srcRect b="6703" l="0" r="0" t="8226"/>
            <a:stretch/>
          </p:blipFill>
          <p:spPr>
            <a:xfrm>
              <a:off x="1205050" y="3919763"/>
              <a:ext cx="124925" cy="1220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27"/>
          <p:cNvSpPr txBox="1"/>
          <p:nvPr/>
        </p:nvSpPr>
        <p:spPr>
          <a:xfrm>
            <a:off x="678675" y="912513"/>
            <a:ext cx="536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MIT License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1209650" y="3917100"/>
            <a:ext cx="3000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4292F"/>
                </a:solidFill>
              </a:rPr>
              <a:t>Conditions</a:t>
            </a:r>
            <a:endParaRPr b="1" sz="105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F"/>
                </a:solidFill>
              </a:rPr>
              <a:t>License and copyright notice</a:t>
            </a:r>
            <a:endParaRPr sz="1050">
              <a:solidFill>
                <a:srgbClr val="24292F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524" y="4224083"/>
            <a:ext cx="132575" cy="12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/>
              <a:t>Advantages of Next.js</a:t>
            </a:r>
            <a:endParaRPr b="1" sz="2100"/>
          </a:p>
        </p:txBody>
      </p:sp>
      <p:sp>
        <p:nvSpPr>
          <p:cNvPr id="153" name="Google Shape;153;p28"/>
          <p:cNvSpPr txBox="1"/>
          <p:nvPr/>
        </p:nvSpPr>
        <p:spPr>
          <a:xfrm>
            <a:off x="464325" y="1373300"/>
            <a:ext cx="6303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Excellent performance in terms of load times</a:t>
            </a:r>
            <a:endParaRPr sz="15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Load times helped with “lazy loading” and automatic code splitting</a:t>
            </a:r>
            <a:endParaRPr sz="15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Tons of support for developers</a:t>
            </a:r>
            <a:endParaRPr sz="15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Fantastic user-experience</a:t>
            </a:r>
            <a:endParaRPr sz="15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Faster time to market</a:t>
            </a:r>
            <a:endParaRPr sz="15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Great Search Engine Optimization</a:t>
            </a:r>
            <a:endParaRPr sz="15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144" y="2571750"/>
            <a:ext cx="4237706" cy="23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/>
              <a:t>Alternatives for Next.js</a:t>
            </a:r>
            <a:endParaRPr b="1" sz="2100"/>
          </a:p>
        </p:txBody>
      </p:sp>
      <p:sp>
        <p:nvSpPr>
          <p:cNvPr id="160" name="Google Shape;160;p29"/>
          <p:cNvSpPr txBox="1"/>
          <p:nvPr/>
        </p:nvSpPr>
        <p:spPr>
          <a:xfrm>
            <a:off x="453973" y="710072"/>
            <a:ext cx="1660800" cy="7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3410708" y="983850"/>
            <a:ext cx="5394292" cy="3675900"/>
            <a:chOff x="3410708" y="983850"/>
            <a:chExt cx="5394292" cy="3675900"/>
          </a:xfrm>
        </p:grpSpPr>
        <p:pic>
          <p:nvPicPr>
            <p:cNvPr id="162" name="Google Shape;16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19502" y="1088250"/>
              <a:ext cx="743700" cy="74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2375" y="1831950"/>
              <a:ext cx="830825" cy="74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86800" y="98385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22908" y="161925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10708" y="284325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972383" y="370725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286808" y="284325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852500" y="363525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9"/>
          <p:cNvSpPr txBox="1"/>
          <p:nvPr/>
        </p:nvSpPr>
        <p:spPr>
          <a:xfrm>
            <a:off x="453975" y="1050775"/>
            <a:ext cx="310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Gatsby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Hexo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Loopback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Angular Universal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React Router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Hugo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/>
              <a:t>Problem Statement</a:t>
            </a:r>
            <a:endParaRPr b="1" sz="2100"/>
          </a:p>
        </p:txBody>
      </p:sp>
      <p:sp>
        <p:nvSpPr>
          <p:cNvPr id="176" name="Google Shape;176;p30"/>
          <p:cNvSpPr txBox="1"/>
          <p:nvPr/>
        </p:nvSpPr>
        <p:spPr>
          <a:xfrm>
            <a:off x="315575" y="1110000"/>
            <a:ext cx="871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To develop a web portal where people can get to know breaking news of the country.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Title, a short summary and a picture relevant to a particular breaking news story will be displayed to the user.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the user clicks on the title of the news, it redirects to the news article.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Thank You</a:t>
            </a:r>
            <a:endParaRPr b="1"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550" y="982750"/>
            <a:ext cx="5302501" cy="347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