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7" r:id="rId2"/>
    <p:sldId id="258" r:id="rId3"/>
    <p:sldId id="267" r:id="rId4"/>
    <p:sldId id="256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70EC-364E-4B54-9185-BD6DD6AE86C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4B28324-0BB0-4B57-AE2A-9D7BBDF9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70EC-364E-4B54-9185-BD6DD6AE86C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B28324-0BB0-4B57-AE2A-9D7BBDF9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1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70EC-364E-4B54-9185-BD6DD6AE86C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B28324-0BB0-4B57-AE2A-9D7BBDF95AE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118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70EC-364E-4B54-9185-BD6DD6AE86C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B28324-0BB0-4B57-AE2A-9D7BBDF9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19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70EC-364E-4B54-9185-BD6DD6AE86C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B28324-0BB0-4B57-AE2A-9D7BBDF95AE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3878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70EC-364E-4B54-9185-BD6DD6AE86C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B28324-0BB0-4B57-AE2A-9D7BBDF9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18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70EC-364E-4B54-9185-BD6DD6AE86C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8324-0BB0-4B57-AE2A-9D7BBDF9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5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70EC-364E-4B54-9185-BD6DD6AE86C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8324-0BB0-4B57-AE2A-9D7BBDF9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70EC-364E-4B54-9185-BD6DD6AE86C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8324-0BB0-4B57-AE2A-9D7BBDF9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70EC-364E-4B54-9185-BD6DD6AE86C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B28324-0BB0-4B57-AE2A-9D7BBDF9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7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70EC-364E-4B54-9185-BD6DD6AE86C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B28324-0BB0-4B57-AE2A-9D7BBDF9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70EC-364E-4B54-9185-BD6DD6AE86C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B28324-0BB0-4B57-AE2A-9D7BBDF9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3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70EC-364E-4B54-9185-BD6DD6AE86C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8324-0BB0-4B57-AE2A-9D7BBDF9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70EC-364E-4B54-9185-BD6DD6AE86C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8324-0BB0-4B57-AE2A-9D7BBDF9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70EC-364E-4B54-9185-BD6DD6AE86C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8324-0BB0-4B57-AE2A-9D7BBDF9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3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70EC-364E-4B54-9185-BD6DD6AE86C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B28324-0BB0-4B57-AE2A-9D7BBDF9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4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70EC-364E-4B54-9185-BD6DD6AE86C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4B28324-0BB0-4B57-AE2A-9D7BBDF9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1t7198.austin.hpicorp.net:9084/solr/MC_10001_CatalogEntry_Unstructured_en_US/select?q=catentry_id:694470" TargetMode="External"/><Relationship Id="rId2" Type="http://schemas.openxmlformats.org/officeDocument/2006/relationships/hyperlink" Target="http://g1t7198.austin.hpicorp.net:9084/solr/MC_10001_CatalogEntry_en_US/select?q=catentry_id:69447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ost:port/solr/MasterCatalog_CatalogEntry_en_US/dataimport?command=full-impo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47" y="2121074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latin typeface="Algerian" panose="04020705040A02060702" pitchFamily="82" charset="0"/>
              </a:rPr>
              <a:t>SOLR INDEX</a:t>
            </a:r>
            <a:endParaRPr lang="en-US" sz="4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5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7833" y="889348"/>
            <a:ext cx="10515600" cy="562581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Solr</a:t>
            </a:r>
            <a:r>
              <a:rPr lang="en-US" dirty="0" smtClean="0"/>
              <a:t> Count Check: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Live  : http://g1t7195.austin.hpicorp.net:9083/solr/admin/cores</a:t>
            </a:r>
          </a:p>
          <a:p>
            <a:pPr marL="0" indent="0">
              <a:buNone/>
            </a:pPr>
            <a:r>
              <a:rPr lang="en-US" dirty="0" smtClean="0"/>
              <a:t>        	http://g2t5181.austin.hpicorp.net:9083/solr/admin/cores</a:t>
            </a:r>
          </a:p>
          <a:p>
            <a:pPr marL="0" indent="0">
              <a:buNone/>
            </a:pPr>
            <a:r>
              <a:rPr lang="en-US" dirty="0" smtClean="0"/>
              <a:t>Stage : http://g1t7198.austin.hpicorp.net:9084/solr/admin/cores</a:t>
            </a:r>
          </a:p>
          <a:p>
            <a:pPr marL="0" indent="0">
              <a:buNone/>
            </a:pPr>
            <a:r>
              <a:rPr lang="en-US" dirty="0" smtClean="0"/>
              <a:t>      	http://g2t5178.austin.hpicorp.net:9084/solr/admin/cores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079" y="1265129"/>
            <a:ext cx="10515600" cy="4799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EG :</a:t>
            </a:r>
          </a:p>
          <a:p>
            <a:pPr marL="0" indent="0">
              <a:buNone/>
            </a:pPr>
            <a:r>
              <a:rPr lang="en-US" dirty="0" smtClean="0"/>
              <a:t>Structured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g1t7198.austin.hpicorp.net:9084/solr/MC_10001_CatalogEntry_en_US/select?q=catentry_id:694470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Unstructured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http://g1t7198.austin.hpicorp.net:9084/solr/MC_10001_CatalogEntry_Unstructured_en_US/select?q=catentry_id:694470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88723"/>
            <a:ext cx="8596668" cy="5452639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latin typeface="Algerian" panose="04020705040A02060702" pitchFamily="82" charset="0"/>
              </a:rPr>
              <a:t>THANK YOU</a:t>
            </a:r>
            <a:endParaRPr lang="en-US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5230" y="613775"/>
            <a:ext cx="10515600" cy="5713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b="1" i="1" dirty="0" smtClean="0"/>
              <a:t>TYPES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 smtClean="0"/>
              <a:t>DELTA SOLR Index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400" dirty="0" smtClean="0"/>
              <a:t>It will index small changes only in DB.</a:t>
            </a:r>
          </a:p>
          <a:p>
            <a:r>
              <a:rPr lang="en-US" b="1" u="sng" dirty="0" smtClean="0"/>
              <a:t>FULL SOLR Index</a:t>
            </a:r>
          </a:p>
          <a:p>
            <a:pPr marL="457200" lvl="1" indent="0">
              <a:buNone/>
            </a:pPr>
            <a:r>
              <a:rPr lang="en-US" sz="1400" dirty="0"/>
              <a:t>It will index all the data’s in </a:t>
            </a:r>
            <a:r>
              <a:rPr lang="en-US" sz="1400" dirty="0" smtClean="0"/>
              <a:t>DB.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457200" lvl="1" indent="0">
              <a:buNone/>
            </a:pPr>
            <a:r>
              <a:rPr lang="en-US" sz="2400" b="1" i="1" dirty="0" smtClean="0"/>
              <a:t>OPERATIONS:</a:t>
            </a:r>
            <a:endParaRPr lang="en-US" sz="2400" b="1" i="1" dirty="0"/>
          </a:p>
          <a:p>
            <a:r>
              <a:rPr lang="en-US" b="1" u="sng" dirty="0"/>
              <a:t>Preprocessor</a:t>
            </a:r>
          </a:p>
          <a:p>
            <a:pPr marL="0" indent="0">
              <a:buNone/>
            </a:pPr>
            <a:r>
              <a:rPr lang="en-US" sz="1400" dirty="0" err="1"/>
              <a:t>nohup</a:t>
            </a:r>
            <a:r>
              <a:rPr lang="en-US" sz="1400" dirty="0"/>
              <a:t>  </a:t>
            </a:r>
            <a:r>
              <a:rPr lang="en-US" sz="1400" dirty="0" err="1"/>
              <a:t>sh</a:t>
            </a:r>
            <a:r>
              <a:rPr lang="en-US" sz="1400" dirty="0"/>
              <a:t> di-preprocess.sh </a:t>
            </a:r>
            <a:r>
              <a:rPr lang="en-US" sz="1400" dirty="0" smtClean="0"/>
              <a:t>/</a:t>
            </a:r>
            <a:r>
              <a:rPr lang="en-US" sz="1400" dirty="0"/>
              <a:t>opt/apps/IBM/</a:t>
            </a:r>
            <a:r>
              <a:rPr lang="en-US" sz="1400" dirty="0" err="1"/>
              <a:t>WebSphere</a:t>
            </a:r>
            <a:r>
              <a:rPr lang="en-US" sz="1400" dirty="0"/>
              <a:t>/CommerceServer80/instances/ETRSTAGE/search/pre-</a:t>
            </a:r>
            <a:r>
              <a:rPr lang="en-US" sz="1400" dirty="0" err="1"/>
              <a:t>processConfig</a:t>
            </a:r>
            <a:r>
              <a:rPr lang="en-US" sz="1400" dirty="0"/>
              <a:t>/MC_10001/Oracle -</a:t>
            </a:r>
            <a:r>
              <a:rPr lang="en-US" sz="1400" dirty="0" err="1"/>
              <a:t>dbuser</a:t>
            </a:r>
            <a:r>
              <a:rPr lang="en-US" sz="1400" dirty="0"/>
              <a:t> WCS_EDIT_APP -</a:t>
            </a:r>
            <a:r>
              <a:rPr lang="en-US" sz="1400" dirty="0" err="1"/>
              <a:t>dbuserpwd</a:t>
            </a:r>
            <a:r>
              <a:rPr lang="en-US" sz="1400" dirty="0"/>
              <a:t> </a:t>
            </a:r>
            <a:r>
              <a:rPr lang="en-US" sz="1400" dirty="0" smtClean="0"/>
              <a:t>******* -</a:t>
            </a:r>
            <a:r>
              <a:rPr lang="en-US" sz="1400" dirty="0"/>
              <a:t>instance ETRSTAGE -</a:t>
            </a:r>
            <a:r>
              <a:rPr lang="en-US" sz="1400" dirty="0" err="1"/>
              <a:t>localename</a:t>
            </a:r>
            <a:r>
              <a:rPr lang="en-US" sz="1400" dirty="0"/>
              <a:t> </a:t>
            </a:r>
            <a:r>
              <a:rPr lang="en-US" sz="1400" dirty="0" err="1"/>
              <a:t>en_US</a:t>
            </a:r>
            <a:r>
              <a:rPr lang="en-US" sz="1400" dirty="0"/>
              <a:t>  -</a:t>
            </a:r>
            <a:r>
              <a:rPr lang="en-US" sz="1400" dirty="0" err="1"/>
              <a:t>fullbuild</a:t>
            </a:r>
            <a:r>
              <a:rPr lang="en-US" sz="1400" dirty="0"/>
              <a:t> true </a:t>
            </a:r>
            <a:r>
              <a:rPr lang="en-US" sz="1400" dirty="0" smtClean="0"/>
              <a:t>&amp;</a:t>
            </a:r>
          </a:p>
          <a:p>
            <a:r>
              <a:rPr lang="en-US" b="1" u="sng" dirty="0"/>
              <a:t>Build index </a:t>
            </a:r>
          </a:p>
          <a:p>
            <a:pPr marL="0" indent="0">
              <a:buNone/>
            </a:pPr>
            <a:r>
              <a:rPr lang="en-US" sz="1400" dirty="0" err="1" smtClean="0"/>
              <a:t>nohup</a:t>
            </a:r>
            <a:r>
              <a:rPr lang="en-US" sz="1400" dirty="0" smtClean="0"/>
              <a:t> </a:t>
            </a:r>
            <a:r>
              <a:rPr lang="en-US" sz="1400" dirty="0" err="1" smtClean="0"/>
              <a:t>sh</a:t>
            </a:r>
            <a:r>
              <a:rPr lang="en-US" sz="1400" dirty="0" smtClean="0"/>
              <a:t> di-buildindex.sh -</a:t>
            </a:r>
            <a:r>
              <a:rPr lang="en-US" sz="1400" dirty="0" err="1" smtClean="0"/>
              <a:t>masterCatalogId</a:t>
            </a:r>
            <a:r>
              <a:rPr lang="en-US" sz="1400" dirty="0" smtClean="0"/>
              <a:t> 10001 -</a:t>
            </a:r>
            <a:r>
              <a:rPr lang="en-US" sz="1400" dirty="0" err="1" smtClean="0"/>
              <a:t>dbuser</a:t>
            </a:r>
            <a:r>
              <a:rPr lang="en-US" sz="1400" dirty="0" smtClean="0"/>
              <a:t> WCS_EDIT_APP -</a:t>
            </a:r>
            <a:r>
              <a:rPr lang="en-US" sz="1400" dirty="0" err="1" smtClean="0"/>
              <a:t>dbuserpwd</a:t>
            </a:r>
            <a:r>
              <a:rPr lang="en-US" sz="1400" dirty="0" smtClean="0"/>
              <a:t> ***** -instance ETRSTAGE -</a:t>
            </a:r>
            <a:r>
              <a:rPr lang="en-US" sz="1400" dirty="0" err="1" smtClean="0"/>
              <a:t>localename</a:t>
            </a:r>
            <a:r>
              <a:rPr lang="en-US" sz="1400" dirty="0" smtClean="0"/>
              <a:t> </a:t>
            </a:r>
            <a:r>
              <a:rPr lang="en-US" sz="1400" dirty="0" err="1" smtClean="0"/>
              <a:t>en_US</a:t>
            </a:r>
            <a:r>
              <a:rPr lang="en-US" sz="1400" dirty="0" smtClean="0"/>
              <a:t> -</a:t>
            </a:r>
            <a:r>
              <a:rPr lang="en-US" sz="1400" dirty="0" err="1" smtClean="0"/>
              <a:t>fullbuild</a:t>
            </a:r>
            <a:r>
              <a:rPr lang="en-US" sz="1400" dirty="0" smtClean="0"/>
              <a:t> true -</a:t>
            </a:r>
            <a:r>
              <a:rPr lang="en-US" sz="1400" dirty="0" err="1" smtClean="0"/>
              <a:t>solrConnTimeout</a:t>
            </a:r>
            <a:r>
              <a:rPr lang="en-US" sz="1400" dirty="0" smtClean="0"/>
              <a:t> 500 &amp;</a:t>
            </a:r>
          </a:p>
        </p:txBody>
      </p:sp>
    </p:spTree>
    <p:extLst>
      <p:ext uri="{BB962C8B-B14F-4D97-AF65-F5344CB8AC3E}">
        <p14:creationId xmlns:p14="http://schemas.microsoft.com/office/powerpoint/2010/main" val="41240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4477" y="613775"/>
            <a:ext cx="9350135" cy="576197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wc-dataimport-preprocess-fullbuild.xml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wc-dataimport-preprocess-deltaupdate.xml</a:t>
            </a:r>
            <a:r>
              <a:rPr lang="en-US" dirty="0"/>
              <a:t> 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Preprocessing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            wc-data-config.xml   ---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defines the JDBC configuration and SQL </a:t>
            </a:r>
            <a:r>
              <a:rPr lang="en-US" dirty="0" smtClean="0"/>
              <a:t>statements</a:t>
            </a:r>
          </a:p>
          <a:p>
            <a:pPr marL="0" indent="0" fontAlgn="base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host:port/solr/MasterCatalog_CatalogEntry_en_US/dataimport?command=full-import</a:t>
            </a:r>
            <a:r>
              <a:rPr lang="en-US" dirty="0" smtClean="0"/>
              <a:t>  (Data Import Handler)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76789" y="2555310"/>
            <a:ext cx="0" cy="36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12493" y="2918564"/>
            <a:ext cx="1966585" cy="663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temporary tables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76789" y="3588175"/>
            <a:ext cx="0" cy="40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761971" y="3989008"/>
            <a:ext cx="2467628" cy="8517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updates the information in the Master Index</a:t>
            </a:r>
          </a:p>
        </p:txBody>
      </p:sp>
      <p:sp>
        <p:nvSpPr>
          <p:cNvPr id="11" name="Oval 10"/>
          <p:cNvSpPr/>
          <p:nvPr/>
        </p:nvSpPr>
        <p:spPr>
          <a:xfrm>
            <a:off x="1103789" y="4094947"/>
            <a:ext cx="1995314" cy="8904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Index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3594970" y="4088151"/>
            <a:ext cx="1424290" cy="890411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DIH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6"/>
            <a:endCxn id="12" idx="1"/>
          </p:cNvCxnSpPr>
          <p:nvPr/>
        </p:nvCxnSpPr>
        <p:spPr>
          <a:xfrm flipV="1">
            <a:off x="3099103" y="4533357"/>
            <a:ext cx="495867" cy="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5019260" y="4533357"/>
            <a:ext cx="742711" cy="1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52153" y="2655518"/>
            <a:ext cx="1415442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8467595" y="2317315"/>
            <a:ext cx="2304789" cy="6012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the data into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6876789" y="1540701"/>
            <a:ext cx="45719" cy="350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4296427" y="4985358"/>
            <a:ext cx="45719" cy="501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24393" y="1951934"/>
            <a:ext cx="2304791" cy="6091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54476" y="830975"/>
            <a:ext cx="6608027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323232"/>
                </a:solidFill>
                <a:effectLst/>
                <a:latin typeface="ibm-plex-sans"/>
              </a:rPr>
              <a:t>Preprocessing and index-building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23232"/>
                </a:solidFill>
                <a:effectLst/>
                <a:latin typeface="ibm-plex-sans"/>
              </a:rPr>
              <a:t>The following diagram illustrates the relationship between preprocessing and index building in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23232"/>
                </a:solidFill>
                <a:effectLst/>
                <a:latin typeface="ibm-plex-sans"/>
              </a:rPr>
              <a:t>  </a:t>
            </a:r>
            <a:r>
              <a:rPr kumimoji="0" lang="en-US" sz="32800" b="0" i="0" u="none" strike="noStrike" cap="none" normalizeH="0" baseline="0" dirty="0" smtClean="0">
                <a:ln>
                  <a:noFill/>
                </a:ln>
                <a:solidFill>
                  <a:srgbClr val="323232"/>
                </a:solidFill>
                <a:effectLst/>
                <a:latin typeface="ibm-plex-sans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23232"/>
                </a:solidFill>
                <a:effectLst/>
                <a:latin typeface="ibm-plex-sans"/>
              </a:rPr>
              <a:t>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1026" name="Picture 2" descr="Full build, preprocess, and data im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676" y="1086850"/>
            <a:ext cx="63627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709" y="0"/>
            <a:ext cx="10515600" cy="593896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PREPROCESSOR Query format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Syntax diagram for di-preprocess utility (Feature Pack 8 Q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884" y="2087366"/>
            <a:ext cx="6867525" cy="306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5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576198"/>
            <a:ext cx="10515600" cy="581370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BUILD INDEX Query format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Syntax diagram for di-buildindex utility (Q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584" y="1386844"/>
            <a:ext cx="6867525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23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197" y="132590"/>
            <a:ext cx="10515600" cy="56508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EXIT CODE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EXIT CODE :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Reason </a:t>
            </a:r>
            <a:r>
              <a:rPr lang="en-US" dirty="0"/>
              <a:t>: </a:t>
            </a:r>
            <a:r>
              <a:rPr lang="en-US" sz="1600" dirty="0"/>
              <a:t>preprocessor completed with error. Need to follow below steps 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After </a:t>
            </a:r>
            <a:r>
              <a:rPr lang="en-US" sz="1600" dirty="0" err="1"/>
              <a:t>completeing</a:t>
            </a:r>
            <a:r>
              <a:rPr lang="en-US" sz="1600" dirty="0"/>
              <a:t> job. Run the below query in stage DB.</a:t>
            </a:r>
            <a:br>
              <a:rPr lang="en-US" sz="1600" dirty="0"/>
            </a:br>
            <a:r>
              <a:rPr lang="en-US" sz="1600" dirty="0"/>
              <a:t>If record is found. Truncate the table. And rerun the </a:t>
            </a:r>
            <a:r>
              <a:rPr lang="en-US" sz="1600" dirty="0" err="1"/>
              <a:t>solr</a:t>
            </a:r>
            <a:r>
              <a:rPr lang="en-US" sz="1600" dirty="0"/>
              <a:t> index full job.</a:t>
            </a:r>
            <a:br>
              <a:rPr lang="en-US" sz="1600" dirty="0"/>
            </a:br>
            <a:r>
              <a:rPr lang="en-US" sz="1600" dirty="0"/>
              <a:t>Select * from </a:t>
            </a:r>
            <a:r>
              <a:rPr lang="en-US" sz="1600" dirty="0" err="1"/>
              <a:t>TI_delta_catentry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Select * from </a:t>
            </a:r>
            <a:r>
              <a:rPr lang="en-US" sz="1600" dirty="0" err="1"/>
              <a:t>TI_delta_catgroup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Delete * from </a:t>
            </a:r>
            <a:r>
              <a:rPr lang="en-US" sz="1600" dirty="0" err="1"/>
              <a:t>TI_delta_catentry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Delete * from </a:t>
            </a:r>
            <a:r>
              <a:rPr lang="en-US" sz="1600" dirty="0" err="1"/>
              <a:t>TI_delta_catgroup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Commit;</a:t>
            </a:r>
            <a:br>
              <a:rPr lang="en-US" sz="1600" dirty="0"/>
            </a:br>
            <a:r>
              <a:rPr lang="en-US" sz="1600" dirty="0"/>
              <a:t>Note - After executed the query </a:t>
            </a:r>
            <a:r>
              <a:rPr lang="en-US" sz="1600" dirty="0" smtClean="0"/>
              <a:t>don't </a:t>
            </a:r>
            <a:r>
              <a:rPr lang="en-US" sz="1600" dirty="0"/>
              <a:t>forget to give the </a:t>
            </a:r>
            <a:r>
              <a:rPr lang="en-US" sz="1600" dirty="0" smtClean="0"/>
              <a:t>COMMIT.</a:t>
            </a:r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527293"/>
              </p:ext>
            </p:extLst>
          </p:nvPr>
        </p:nvGraphicFramePr>
        <p:xfrm>
          <a:off x="687083" y="5353228"/>
          <a:ext cx="109172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Packager Shell Object" showAsIcon="1" r:id="rId3" imgW="10917000" imgH="514440" progId="Package">
                  <p:embed/>
                </p:oleObj>
              </mc:Choice>
              <mc:Fallback>
                <p:oleObj name="Packager Shell Object" showAsIcon="1" r:id="rId3" imgW="10917000" imgH="514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083" y="5353228"/>
                        <a:ext cx="10917238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3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876822"/>
            <a:ext cx="10515600" cy="48116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Solr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/>
              <a:t>index full completed with exit code : 1</a:t>
            </a:r>
          </a:p>
          <a:p>
            <a:r>
              <a:rPr lang="en-US" dirty="0"/>
              <a:t>Reason: Please check in log there is any IO Exception need to restart stage </a:t>
            </a:r>
            <a:r>
              <a:rPr lang="en-US" dirty="0" err="1"/>
              <a:t>solr</a:t>
            </a:r>
            <a:r>
              <a:rPr lang="en-US" dirty="0"/>
              <a:t> server and again need to re run build index manually. Please find the below command for run build index manually.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 error</a:t>
            </a:r>
            <a:br>
              <a:rPr lang="en-US" dirty="0"/>
            </a:br>
            <a:r>
              <a:rPr lang="en-US" dirty="0"/>
              <a:t>(SEVERE: error: </a:t>
            </a:r>
            <a:r>
              <a:rPr lang="en-US" dirty="0" err="1"/>
              <a:t>IOException</a:t>
            </a:r>
            <a:r>
              <a:rPr lang="en-US" dirty="0"/>
              <a:t> </a:t>
            </a:r>
            <a:r>
              <a:rPr lang="en-US" dirty="0" err="1"/>
              <a:t>occured</a:t>
            </a:r>
            <a:r>
              <a:rPr lang="en-US" dirty="0"/>
              <a:t> when talking to server at: http://g1t7198.austin.hpicorp.net:9084/solr </a:t>
            </a:r>
            <a:r>
              <a:rPr lang="en-US" b="1" dirty="0" err="1"/>
              <a:t>org.apache.solr.client.solrj.SolrServerException</a:t>
            </a:r>
            <a:r>
              <a:rPr lang="en-US" dirty="0"/>
              <a:t>: </a:t>
            </a:r>
            <a:r>
              <a:rPr lang="en-US" dirty="0" err="1"/>
              <a:t>IOException</a:t>
            </a:r>
            <a:r>
              <a:rPr lang="en-US" dirty="0"/>
              <a:t> </a:t>
            </a:r>
            <a:r>
              <a:rPr lang="en-US" dirty="0" err="1"/>
              <a:t>occured</a:t>
            </a:r>
            <a:r>
              <a:rPr lang="en-US" dirty="0"/>
              <a:t> when talking to server at: http://g1t7198.austin.hpicorp.net:9084/solr)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./di-buildindex.sh -</a:t>
            </a:r>
            <a:r>
              <a:rPr lang="en-US" dirty="0" err="1"/>
              <a:t>masterCatalogId</a:t>
            </a:r>
            <a:r>
              <a:rPr lang="en-US" dirty="0"/>
              <a:t> 10001 -</a:t>
            </a:r>
            <a:r>
              <a:rPr lang="en-US" dirty="0" err="1"/>
              <a:t>dbuser</a:t>
            </a:r>
            <a:r>
              <a:rPr lang="en-US" dirty="0"/>
              <a:t> WCS_EDIT_APP -</a:t>
            </a:r>
            <a:r>
              <a:rPr lang="en-US" dirty="0" err="1"/>
              <a:t>dbuserpwd</a:t>
            </a:r>
            <a:r>
              <a:rPr lang="en-US" dirty="0"/>
              <a:t> </a:t>
            </a:r>
            <a:r>
              <a:rPr lang="en-US" dirty="0" smtClean="0"/>
              <a:t>**** -</a:t>
            </a:r>
            <a:r>
              <a:rPr lang="en-US" dirty="0"/>
              <a:t>instance ETRSTAGE -</a:t>
            </a:r>
            <a:r>
              <a:rPr lang="en-US" dirty="0" err="1"/>
              <a:t>fullbuild</a:t>
            </a:r>
            <a:r>
              <a:rPr lang="en-US" dirty="0"/>
              <a:t> true -</a:t>
            </a:r>
            <a:r>
              <a:rPr lang="en-US" dirty="0" err="1"/>
              <a:t>localename</a:t>
            </a:r>
            <a:r>
              <a:rPr lang="en-US" dirty="0"/>
              <a:t> </a:t>
            </a:r>
            <a:r>
              <a:rPr lang="en-US" dirty="0" err="1"/>
              <a:t>en_US</a:t>
            </a:r>
            <a:r>
              <a:rPr lang="en-US" dirty="0"/>
              <a:t> &amp;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Need to run above command in /opt/apps/IBM/</a:t>
            </a:r>
            <a:r>
              <a:rPr lang="en-US" dirty="0" err="1"/>
              <a:t>WebSphere</a:t>
            </a:r>
            <a:r>
              <a:rPr lang="en-US" dirty="0"/>
              <a:t>/CommerceServer80/bin </a:t>
            </a:r>
            <a:r>
              <a:rPr lang="en-US" dirty="0" err="1"/>
              <a:t>locatin</a:t>
            </a:r>
            <a:r>
              <a:rPr lang="en-US" dirty="0"/>
              <a:t> (4723 server)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6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88931"/>
            <a:ext cx="10515600" cy="5550662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Solar </a:t>
            </a:r>
            <a:r>
              <a:rPr lang="en-US" b="1" dirty="0"/>
              <a:t>Index, Build Index: 1</a:t>
            </a:r>
          </a:p>
          <a:p>
            <a:r>
              <a:rPr lang="en-US" dirty="0"/>
              <a:t>Issue(Connection Time Out Exception) ran the below command manually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Path: /opt/apps/IBM/</a:t>
            </a:r>
            <a:r>
              <a:rPr lang="en-US" sz="1800" dirty="0" err="1"/>
              <a:t>WebSphere</a:t>
            </a:r>
            <a:r>
              <a:rPr lang="en-US" sz="1800" dirty="0"/>
              <a:t>/CommerceServer80/bin/</a:t>
            </a:r>
            <a:br>
              <a:rPr lang="en-US" sz="1800" dirty="0"/>
            </a:br>
            <a:r>
              <a:rPr lang="en-US" sz="1800" dirty="0"/>
              <a:t>Command: </a:t>
            </a:r>
            <a:r>
              <a:rPr lang="en-US" sz="1800" dirty="0" err="1"/>
              <a:t>nohup</a:t>
            </a:r>
            <a:r>
              <a:rPr lang="en-US" sz="1800" dirty="0"/>
              <a:t> </a:t>
            </a:r>
            <a:r>
              <a:rPr lang="en-US" sz="1800" dirty="0" err="1"/>
              <a:t>sh</a:t>
            </a:r>
            <a:r>
              <a:rPr lang="en-US" sz="1800" dirty="0"/>
              <a:t> di-buildindex.sh -</a:t>
            </a:r>
            <a:r>
              <a:rPr lang="en-US" sz="1800" dirty="0" err="1"/>
              <a:t>masterCatalogId</a:t>
            </a:r>
            <a:r>
              <a:rPr lang="en-US" sz="1800" dirty="0"/>
              <a:t> 10001 -</a:t>
            </a:r>
            <a:r>
              <a:rPr lang="en-US" sz="1800" dirty="0" err="1"/>
              <a:t>dbuser</a:t>
            </a:r>
            <a:r>
              <a:rPr lang="en-US" sz="1800" dirty="0"/>
              <a:t> WCS_EDIT_APP -</a:t>
            </a:r>
            <a:r>
              <a:rPr lang="en-US" sz="1800" dirty="0" err="1"/>
              <a:t>dbuserpwd</a:t>
            </a:r>
            <a:r>
              <a:rPr lang="en-US" sz="1800" dirty="0"/>
              <a:t> </a:t>
            </a:r>
            <a:r>
              <a:rPr lang="en-US" sz="1800" dirty="0" smtClean="0"/>
              <a:t>**** -</a:t>
            </a:r>
            <a:r>
              <a:rPr lang="en-US" sz="1800" dirty="0"/>
              <a:t>instance ETRSTAGE -</a:t>
            </a:r>
            <a:r>
              <a:rPr lang="en-US" sz="1800" dirty="0" err="1"/>
              <a:t>localename</a:t>
            </a:r>
            <a:r>
              <a:rPr lang="en-US" sz="1800" dirty="0"/>
              <a:t> </a:t>
            </a:r>
            <a:r>
              <a:rPr lang="en-US" sz="1800" dirty="0" err="1"/>
              <a:t>en_US</a:t>
            </a:r>
            <a:r>
              <a:rPr lang="en-US" sz="1800" dirty="0"/>
              <a:t> -</a:t>
            </a:r>
            <a:r>
              <a:rPr lang="en-US" sz="1800" dirty="0" err="1"/>
              <a:t>fullbuild</a:t>
            </a:r>
            <a:r>
              <a:rPr lang="en-US" sz="1800" dirty="0"/>
              <a:t> false -</a:t>
            </a:r>
            <a:r>
              <a:rPr lang="en-US" sz="1800" dirty="0" err="1"/>
              <a:t>solrConnTimeout</a:t>
            </a:r>
            <a:r>
              <a:rPr lang="en-US" sz="1800" dirty="0"/>
              <a:t> 500 &amp;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1543</TotalTime>
  <Words>151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Century Gothic</vt:lpstr>
      <vt:lpstr>ibm-plex-sans</vt:lpstr>
      <vt:lpstr>Wingdings</vt:lpstr>
      <vt:lpstr>Wingdings 3</vt:lpstr>
      <vt:lpstr>Wisp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SOLR INDEX</dc:title>
  <dc:creator>Palanisamy, Premkumar</dc:creator>
  <cp:lastModifiedBy>Palanisamy, Premkumar</cp:lastModifiedBy>
  <cp:revision>28</cp:revision>
  <dcterms:created xsi:type="dcterms:W3CDTF">2018-03-08T09:33:15Z</dcterms:created>
  <dcterms:modified xsi:type="dcterms:W3CDTF">2018-03-14T11:28:22Z</dcterms:modified>
</cp:coreProperties>
</file>