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39af450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39af4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e007550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e00755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e007550d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e00755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e007550d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e00755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cffaa0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cffaa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39af450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39af4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e00755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e0075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e007550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e00755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39af450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39af45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 Stewart 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Siva Kailash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Confusion Matrix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38" y="1357526"/>
            <a:ext cx="5813722" cy="36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 Generation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25" y="1509925"/>
            <a:ext cx="6188755" cy="3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Confusion Matrix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212" y="1536575"/>
            <a:ext cx="3525575" cy="31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Conclusion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5"/>
            <a:ext cx="763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dimensions are reduced and the model got about 54% accuracy (considering the size of the data as well as the native slang of the users ). The model is verified for classifying custom text.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of the applications of the system are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 management of blogs.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 the users and the blogs.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Targeted advertisements based on the content.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categorization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labels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Bayesian Classification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the model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 and re-train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27175" y="2118000"/>
            <a:ext cx="41109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475" y="152400"/>
            <a:ext cx="4401125" cy="457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49325" y="1132600"/>
            <a:ext cx="82221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Pre-processing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24100" y="3023775"/>
            <a:ext cx="8095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This involves collecting data from the dataset, loading the data, removing duplicate tuples, white spaces and plotting the length of each post (blog post).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df.drop_duplicates(subset="text",inplace=True)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63" y="1496600"/>
            <a:ext cx="5569882" cy="34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Labels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63" y="1357525"/>
            <a:ext cx="5615872" cy="35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Train Model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763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sklearn import  linear_model, naive_bayes, metrics, svm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from sklearn.model_selection import train_test_split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X_train, X_test, y_train, y_test = train_test_split(counts, df['topic'], test_size=0.33, random_state=0)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from sklearn.naive_bayes import MultinomialNB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model = MultinomialNB().fit(X_train, y_train)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60950" y="4500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Train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5" y="1357525"/>
            <a:ext cx="7776252" cy="34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49325" y="1132600"/>
            <a:ext cx="82221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24100" y="3023775"/>
            <a:ext cx="8095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Once the model is ready we need to test the model on untrained data so that we could get the efficiency of the model. On training the data we got a accuracy of 35 %, which is 12x greater than random prediction.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predicted = model.predict(X_test)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7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