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73" r:id="rId7"/>
    <p:sldId id="263" r:id="rId8"/>
    <p:sldId id="264" r:id="rId9"/>
    <p:sldId id="274" r:id="rId10"/>
    <p:sldId id="272" r:id="rId11"/>
  </p:sldIdLst>
  <p:sldSz cx="12192000" cy="6858000"/>
  <p:notesSz cx="6858000" cy="12192000"/>
  <p:embeddedFontLst>
    <p:embeddedFont>
      <p:font typeface="Lustria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sMWlVJXIHjAYrzNEkkhYjkP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88881-0D18-4EA8-914E-36C54E347B70}" v="88" dt="2024-10-27T18:21:0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avindra tamilselvan" userId="4821c09fc343da3e" providerId="LiveId" clId="{FBF88881-0D18-4EA8-914E-36C54E347B70}"/>
    <pc:docChg chg="undo custSel modSld">
      <pc:chgData name="siva kavindra tamilselvan" userId="4821c09fc343da3e" providerId="LiveId" clId="{FBF88881-0D18-4EA8-914E-36C54E347B70}" dt="2024-10-27T18:22:20.702" v="940" actId="1035"/>
      <pc:docMkLst>
        <pc:docMk/>
      </pc:docMkLst>
      <pc:sldChg chg="modSp mod">
        <pc:chgData name="siva kavindra tamilselvan" userId="4821c09fc343da3e" providerId="LiveId" clId="{FBF88881-0D18-4EA8-914E-36C54E347B70}" dt="2024-10-27T18:21:14.679" v="887" actId="113"/>
        <pc:sldMkLst>
          <pc:docMk/>
          <pc:sldMk cId="0" sldId="256"/>
        </pc:sldMkLst>
        <pc:spChg chg="mod">
          <ac:chgData name="siva kavindra tamilselvan" userId="4821c09fc343da3e" providerId="LiveId" clId="{FBF88881-0D18-4EA8-914E-36C54E347B70}" dt="2024-10-27T18:20:20.742" v="864" actId="113"/>
          <ac:spMkLst>
            <pc:docMk/>
            <pc:sldMk cId="0" sldId="256"/>
            <ac:spMk id="17" creationId="{00000000-0000-0000-0000-000000000000}"/>
          </ac:spMkLst>
        </pc:spChg>
        <pc:spChg chg="mod">
          <ac:chgData name="siva kavindra tamilselvan" userId="4821c09fc343da3e" providerId="LiveId" clId="{FBF88881-0D18-4EA8-914E-36C54E347B70}" dt="2024-10-27T18:18:11.959" v="80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siva kavindra tamilselvan" userId="4821c09fc343da3e" providerId="LiveId" clId="{FBF88881-0D18-4EA8-914E-36C54E347B70}" dt="2024-10-27T18:20:57.959" v="886" actId="1076"/>
          <ac:spMkLst>
            <pc:docMk/>
            <pc:sldMk cId="0" sldId="256"/>
            <ac:spMk id="53" creationId="{00000000-0000-0000-0000-000000000000}"/>
          </ac:spMkLst>
        </pc:spChg>
        <pc:spChg chg="mod">
          <ac:chgData name="siva kavindra tamilselvan" userId="4821c09fc343da3e" providerId="LiveId" clId="{FBF88881-0D18-4EA8-914E-36C54E347B70}" dt="2024-10-27T18:21:14.679" v="887" actId="113"/>
          <ac:spMkLst>
            <pc:docMk/>
            <pc:sldMk cId="0" sldId="256"/>
            <ac:spMk id="59" creationId="{00000000-0000-0000-0000-000000000000}"/>
          </ac:spMkLst>
        </pc:spChg>
      </pc:sldChg>
      <pc:sldChg chg="modSp mod">
        <pc:chgData name="siva kavindra tamilselvan" userId="4821c09fc343da3e" providerId="LiveId" clId="{FBF88881-0D18-4EA8-914E-36C54E347B70}" dt="2024-10-27T18:21:31.291" v="907" actId="113"/>
        <pc:sldMkLst>
          <pc:docMk/>
          <pc:sldMk cId="0" sldId="258"/>
        </pc:sldMkLst>
        <pc:spChg chg="mod">
          <ac:chgData name="siva kavindra tamilselvan" userId="4821c09fc343da3e" providerId="LiveId" clId="{FBF88881-0D18-4EA8-914E-36C54E347B70}" dt="2024-10-27T18:21:31.291" v="907" actId="113"/>
          <ac:spMkLst>
            <pc:docMk/>
            <pc:sldMk cId="0" sldId="258"/>
            <ac:spMk id="2" creationId="{5F1A37ED-6B98-2710-85A9-565662C3503D}"/>
          </ac:spMkLst>
        </pc:spChg>
      </pc:sldChg>
      <pc:sldChg chg="modSp mod">
        <pc:chgData name="siva kavindra tamilselvan" userId="4821c09fc343da3e" providerId="LiveId" clId="{FBF88881-0D18-4EA8-914E-36C54E347B70}" dt="2024-10-27T18:17:50.109" v="782" actId="20577"/>
        <pc:sldMkLst>
          <pc:docMk/>
          <pc:sldMk cId="0" sldId="259"/>
        </pc:sldMkLst>
        <pc:spChg chg="mod">
          <ac:chgData name="siva kavindra tamilselvan" userId="4821c09fc343da3e" providerId="LiveId" clId="{FBF88881-0D18-4EA8-914E-36C54E347B70}" dt="2024-10-27T18:17:50.109" v="782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siva kavindra tamilselvan" userId="4821c09fc343da3e" providerId="LiveId" clId="{FBF88881-0D18-4EA8-914E-36C54E347B70}" dt="2024-10-27T18:17:31.913" v="774" actId="1036"/>
          <ac:spMkLst>
            <pc:docMk/>
            <pc:sldMk cId="0" sldId="259"/>
            <ac:spMk id="77" creationId="{00000000-0000-0000-0000-000000000000}"/>
          </ac:spMkLst>
        </pc:spChg>
        <pc:spChg chg="mod">
          <ac:chgData name="siva kavindra tamilselvan" userId="4821c09fc343da3e" providerId="LiveId" clId="{FBF88881-0D18-4EA8-914E-36C54E347B70}" dt="2024-10-27T18:17:36.409" v="780" actId="1035"/>
          <ac:spMkLst>
            <pc:docMk/>
            <pc:sldMk cId="0" sldId="259"/>
            <ac:spMk id="78" creationId="{00000000-0000-0000-0000-000000000000}"/>
          </ac:spMkLst>
        </pc:spChg>
      </pc:sldChg>
      <pc:sldChg chg="addSp modSp mod">
        <pc:chgData name="siva kavindra tamilselvan" userId="4821c09fc343da3e" providerId="LiveId" clId="{FBF88881-0D18-4EA8-914E-36C54E347B70}" dt="2024-10-27T17:38:20.670" v="55" actId="1038"/>
        <pc:sldMkLst>
          <pc:docMk/>
          <pc:sldMk cId="0" sldId="261"/>
        </pc:sldMkLst>
        <pc:picChg chg="add mod">
          <ac:chgData name="siva kavindra tamilselvan" userId="4821c09fc343da3e" providerId="LiveId" clId="{FBF88881-0D18-4EA8-914E-36C54E347B70}" dt="2024-10-27T17:38:20.670" v="55" actId="1038"/>
          <ac:picMkLst>
            <pc:docMk/>
            <pc:sldMk cId="0" sldId="261"/>
            <ac:picMk id="3" creationId="{73EEF810-167F-3366-365C-6BC24299ABB3}"/>
          </ac:picMkLst>
        </pc:picChg>
      </pc:sldChg>
      <pc:sldChg chg="modSp mod">
        <pc:chgData name="siva kavindra tamilselvan" userId="4821c09fc343da3e" providerId="LiveId" clId="{FBF88881-0D18-4EA8-914E-36C54E347B70}" dt="2024-10-27T18:22:20.702" v="940" actId="1035"/>
        <pc:sldMkLst>
          <pc:docMk/>
          <pc:sldMk cId="0" sldId="262"/>
        </pc:sldMkLst>
        <pc:spChg chg="mod">
          <ac:chgData name="siva kavindra tamilselvan" userId="4821c09fc343da3e" providerId="LiveId" clId="{FBF88881-0D18-4EA8-914E-36C54E347B70}" dt="2024-10-27T18:22:20.702" v="940" actId="1035"/>
          <ac:spMkLst>
            <pc:docMk/>
            <pc:sldMk cId="0" sldId="262"/>
            <ac:spMk id="96" creationId="{00000000-0000-0000-0000-000000000000}"/>
          </ac:spMkLst>
        </pc:spChg>
      </pc:sldChg>
      <pc:sldChg chg="addSp delSp modSp mod">
        <pc:chgData name="siva kavindra tamilselvan" userId="4821c09fc343da3e" providerId="LiveId" clId="{FBF88881-0D18-4EA8-914E-36C54E347B70}" dt="2024-10-27T17:47:50.800" v="526" actId="1035"/>
        <pc:sldMkLst>
          <pc:docMk/>
          <pc:sldMk cId="0" sldId="264"/>
        </pc:sldMkLst>
        <pc:spChg chg="add del mod">
          <ac:chgData name="siva kavindra tamilselvan" userId="4821c09fc343da3e" providerId="LiveId" clId="{FBF88881-0D18-4EA8-914E-36C54E347B70}" dt="2024-10-27T17:42:03.061" v="137" actId="478"/>
          <ac:spMkLst>
            <pc:docMk/>
            <pc:sldMk cId="0" sldId="264"/>
            <ac:spMk id="2" creationId="{D3B930A0-DDE4-1EDA-2DB3-F94CAF4B96FB}"/>
          </ac:spMkLst>
        </pc:spChg>
        <pc:spChg chg="add">
          <ac:chgData name="siva kavindra tamilselvan" userId="4821c09fc343da3e" providerId="LiveId" clId="{FBF88881-0D18-4EA8-914E-36C54E347B70}" dt="2024-10-27T17:41:49.045" v="132"/>
          <ac:spMkLst>
            <pc:docMk/>
            <pc:sldMk cId="0" sldId="264"/>
            <ac:spMk id="3" creationId="{1C998221-F649-6043-5C3A-A375E49320BE}"/>
          </ac:spMkLst>
        </pc:spChg>
        <pc:spChg chg="add">
          <ac:chgData name="siva kavindra tamilselvan" userId="4821c09fc343da3e" providerId="LiveId" clId="{FBF88881-0D18-4EA8-914E-36C54E347B70}" dt="2024-10-27T17:41:54.555" v="133"/>
          <ac:spMkLst>
            <pc:docMk/>
            <pc:sldMk cId="0" sldId="264"/>
            <ac:spMk id="6" creationId="{0EE7599A-41DD-B063-F1FD-550F325ECE0F}"/>
          </ac:spMkLst>
        </pc:spChg>
        <pc:spChg chg="add del mod">
          <ac:chgData name="siva kavindra tamilselvan" userId="4821c09fc343da3e" providerId="LiveId" clId="{FBF88881-0D18-4EA8-914E-36C54E347B70}" dt="2024-10-27T17:45:56.488" v="430"/>
          <ac:spMkLst>
            <pc:docMk/>
            <pc:sldMk cId="0" sldId="264"/>
            <ac:spMk id="7" creationId="{47AD7367-DD7B-FACD-E38B-5F24551A95DE}"/>
          </ac:spMkLst>
        </pc:spChg>
        <pc:spChg chg="add">
          <ac:chgData name="siva kavindra tamilselvan" userId="4821c09fc343da3e" providerId="LiveId" clId="{FBF88881-0D18-4EA8-914E-36C54E347B70}" dt="2024-10-27T17:42:08.838" v="139"/>
          <ac:spMkLst>
            <pc:docMk/>
            <pc:sldMk cId="0" sldId="264"/>
            <ac:spMk id="8" creationId="{ABB03D56-DEEA-DA37-A040-D9D823A2B91C}"/>
          </ac:spMkLst>
        </pc:spChg>
        <pc:spChg chg="add">
          <ac:chgData name="siva kavindra tamilselvan" userId="4821c09fc343da3e" providerId="LiveId" clId="{FBF88881-0D18-4EA8-914E-36C54E347B70}" dt="2024-10-27T17:45:54.684" v="428"/>
          <ac:spMkLst>
            <pc:docMk/>
            <pc:sldMk cId="0" sldId="264"/>
            <ac:spMk id="9" creationId="{C437C7A7-1BE5-EE0E-5D8E-8BDFE1739A79}"/>
          </ac:spMkLst>
        </pc:spChg>
        <pc:spChg chg="add del">
          <ac:chgData name="siva kavindra tamilselvan" userId="4821c09fc343da3e" providerId="LiveId" clId="{FBF88881-0D18-4EA8-914E-36C54E347B70}" dt="2024-10-27T17:46:09.580" v="441" actId="478"/>
          <ac:spMkLst>
            <pc:docMk/>
            <pc:sldMk cId="0" sldId="264"/>
            <ac:spMk id="10" creationId="{FB1B289E-467D-7984-FC0E-36A838B76166}"/>
          </ac:spMkLst>
        </pc:spChg>
        <pc:spChg chg="add del mod">
          <ac:chgData name="siva kavindra tamilselvan" userId="4821c09fc343da3e" providerId="LiveId" clId="{FBF88881-0D18-4EA8-914E-36C54E347B70}" dt="2024-10-27T17:46:52.985" v="450" actId="478"/>
          <ac:spMkLst>
            <pc:docMk/>
            <pc:sldMk cId="0" sldId="264"/>
            <ac:spMk id="11" creationId="{0D880CC0-B306-3E18-8EF2-13713DA1B7BE}"/>
          </ac:spMkLst>
        </pc:spChg>
        <pc:spChg chg="add del mod">
          <ac:chgData name="siva kavindra tamilselvan" userId="4821c09fc343da3e" providerId="LiveId" clId="{FBF88881-0D18-4EA8-914E-36C54E347B70}" dt="2024-10-27T17:46:52.985" v="450" actId="478"/>
          <ac:spMkLst>
            <pc:docMk/>
            <pc:sldMk cId="0" sldId="264"/>
            <ac:spMk id="12" creationId="{9EA7A770-4C35-B134-C1CB-242E4D94664B}"/>
          </ac:spMkLst>
        </pc:spChg>
        <pc:spChg chg="add mod">
          <ac:chgData name="siva kavindra tamilselvan" userId="4821c09fc343da3e" providerId="LiveId" clId="{FBF88881-0D18-4EA8-914E-36C54E347B70}" dt="2024-10-27T17:47:46.178" v="511" actId="2710"/>
          <ac:spMkLst>
            <pc:docMk/>
            <pc:sldMk cId="0" sldId="264"/>
            <ac:spMk id="13" creationId="{E4D0380D-791C-5BEB-B7A9-7C36914796AC}"/>
          </ac:spMkLst>
        </pc:spChg>
        <pc:spChg chg="mod">
          <ac:chgData name="siva kavindra tamilselvan" userId="4821c09fc343da3e" providerId="LiveId" clId="{FBF88881-0D18-4EA8-914E-36C54E347B70}" dt="2024-10-27T17:47:50.800" v="526" actId="1035"/>
          <ac:spMkLst>
            <pc:docMk/>
            <pc:sldMk cId="0" sldId="264"/>
            <ac:spMk id="109" creationId="{00000000-0000-0000-0000-000000000000}"/>
          </ac:spMkLst>
        </pc:spChg>
      </pc:sldChg>
      <pc:sldChg chg="addSp modSp mod">
        <pc:chgData name="siva kavindra tamilselvan" userId="4821c09fc343da3e" providerId="LiveId" clId="{FBF88881-0D18-4EA8-914E-36C54E347B70}" dt="2024-10-27T17:39:14.049" v="63" actId="1038"/>
        <pc:sldMkLst>
          <pc:docMk/>
          <pc:sldMk cId="0" sldId="273"/>
        </pc:sldMkLst>
        <pc:spChg chg="mod">
          <ac:chgData name="siva kavindra tamilselvan" userId="4821c09fc343da3e" providerId="LiveId" clId="{FBF88881-0D18-4EA8-914E-36C54E347B70}" dt="2024-10-27T17:38:20.303" v="54" actId="1076"/>
          <ac:spMkLst>
            <pc:docMk/>
            <pc:sldMk cId="0" sldId="273"/>
            <ac:spMk id="8" creationId="{C86DF4DD-18A0-2FF4-3A43-C0874A28077E}"/>
          </ac:spMkLst>
        </pc:spChg>
        <pc:cxnChg chg="mod">
          <ac:chgData name="siva kavindra tamilselvan" userId="4821c09fc343da3e" providerId="LiveId" clId="{FBF88881-0D18-4EA8-914E-36C54E347B70}" dt="2024-10-27T17:38:20.303" v="54" actId="1076"/>
          <ac:cxnSpMkLst>
            <pc:docMk/>
            <pc:sldMk cId="0" sldId="273"/>
            <ac:cxnSpMk id="13" creationId="{5E919B69-9A01-4BD4-7E63-220B91B30E0C}"/>
          </ac:cxnSpMkLst>
        </pc:cxnChg>
        <pc:cxnChg chg="add mod">
          <ac:chgData name="siva kavindra tamilselvan" userId="4821c09fc343da3e" providerId="LiveId" clId="{FBF88881-0D18-4EA8-914E-36C54E347B70}" dt="2024-10-27T17:38:30.810" v="57" actId="1076"/>
          <ac:cxnSpMkLst>
            <pc:docMk/>
            <pc:sldMk cId="0" sldId="273"/>
            <ac:cxnSpMk id="14" creationId="{EF28FD3B-DEB3-8C32-2BC5-E0013F8B9E5D}"/>
          </ac:cxnSpMkLst>
        </pc:cxnChg>
        <pc:cxnChg chg="add mod">
          <ac:chgData name="siva kavindra tamilselvan" userId="4821c09fc343da3e" providerId="LiveId" clId="{FBF88881-0D18-4EA8-914E-36C54E347B70}" dt="2024-10-27T17:38:34.571" v="59" actId="1076"/>
          <ac:cxnSpMkLst>
            <pc:docMk/>
            <pc:sldMk cId="0" sldId="273"/>
            <ac:cxnSpMk id="15" creationId="{9AB78295-5045-FC73-76AD-A87A8B18447E}"/>
          </ac:cxnSpMkLst>
        </pc:cxnChg>
        <pc:cxnChg chg="add">
          <ac:chgData name="siva kavindra tamilselvan" userId="4821c09fc343da3e" providerId="LiveId" clId="{FBF88881-0D18-4EA8-914E-36C54E347B70}" dt="2024-10-27T17:38:47.167" v="60" actId="11529"/>
          <ac:cxnSpMkLst>
            <pc:docMk/>
            <pc:sldMk cId="0" sldId="273"/>
            <ac:cxnSpMk id="17" creationId="{CE706601-6A39-1F02-BA7E-77BA1830BD7E}"/>
          </ac:cxnSpMkLst>
        </pc:cxnChg>
        <pc:cxnChg chg="add">
          <ac:chgData name="siva kavindra tamilselvan" userId="4821c09fc343da3e" providerId="LiveId" clId="{FBF88881-0D18-4EA8-914E-36C54E347B70}" dt="2024-10-27T17:39:01.345" v="61" actId="11529"/>
          <ac:cxnSpMkLst>
            <pc:docMk/>
            <pc:sldMk cId="0" sldId="273"/>
            <ac:cxnSpMk id="19" creationId="{D95F31E2-A7B7-D5F3-0ECD-178F0023A00F}"/>
          </ac:cxnSpMkLst>
        </pc:cxnChg>
        <pc:cxnChg chg="add mod">
          <ac:chgData name="siva kavindra tamilselvan" userId="4821c09fc343da3e" providerId="LiveId" clId="{FBF88881-0D18-4EA8-914E-36C54E347B70}" dt="2024-10-27T17:39:14.049" v="63" actId="1038"/>
          <ac:cxnSpMkLst>
            <pc:docMk/>
            <pc:sldMk cId="0" sldId="273"/>
            <ac:cxnSpMk id="21" creationId="{42242B75-DD04-D581-CD45-ADC62D502A2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414" y="0"/>
            <a:ext cx="2971800" cy="61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79580"/>
            <a:ext cx="2971800" cy="61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414" y="11579580"/>
            <a:ext cx="2971800" cy="61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777c18f7_0_50:notes"/>
          <p:cNvSpPr txBox="1">
            <a:spLocks noGrp="1"/>
          </p:cNvSpPr>
          <p:nvPr>
            <p:ph type="body" idx="1"/>
          </p:nvPr>
        </p:nvSpPr>
        <p:spPr>
          <a:xfrm>
            <a:off x="685800" y="5867401"/>
            <a:ext cx="5486400" cy="4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dc777c18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c777c18f7_0_31:notes"/>
          <p:cNvSpPr txBox="1">
            <a:spLocks noGrp="1"/>
          </p:cNvSpPr>
          <p:nvPr>
            <p:ph type="body" idx="1"/>
          </p:nvPr>
        </p:nvSpPr>
        <p:spPr>
          <a:xfrm>
            <a:off x="685800" y="5867401"/>
            <a:ext cx="5486400" cy="4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dc777c18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1253767" y="2609333"/>
            <a:ext cx="9684465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D2FE666-B443-47C3-90A0-DB81DE385505}" type="datetime1">
              <a:rPr lang="en-US" smtClean="0"/>
              <a:t>11/11/2024</a:t>
            </a:fld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786530-0DEB-4AD5-9C05-FA78E1802E93}" type="datetime1">
              <a:rPr lang="en-US" smtClean="0"/>
              <a:t>11/11/2024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9B7C61-AB4F-4E70-BA2C-AB6D0469CDD1}" type="datetime1">
              <a:rPr lang="en-US" smtClean="0"/>
              <a:t>11/11/2024</a:t>
            </a:fld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898BA48-C4BE-49C6-AF3F-97B5F244A32C}" type="datetime1">
              <a:rPr lang="en-US" smtClean="0"/>
              <a:t>11/11/2024</a:t>
            </a:fld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3255F-E621-46B9-9CBC-F25A9907172D}" type="datetime1">
              <a:rPr lang="en-US" smtClean="0"/>
              <a:t>11/11/2024</a:t>
            </a:fld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53767" y="2609333"/>
            <a:ext cx="9684465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74C6FC1-AF74-4A54-B022-FF4C21A15813}" type="datetime1">
              <a:rPr lang="en-US" smtClean="0"/>
              <a:t>11/11/2024</a:t>
            </a:fld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832" y="-498967"/>
            <a:ext cx="12192000" cy="749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4526775" y="2275500"/>
            <a:ext cx="714780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8255" marR="5080" lvl="0" indent="-1266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 Book Library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85411" y="329994"/>
            <a:ext cx="1819586" cy="5686607"/>
            <a:chOff x="63499" y="63499"/>
            <a:chExt cx="1838321" cy="5953113"/>
          </a:xfrm>
        </p:grpSpPr>
        <p:sp>
          <p:nvSpPr>
            <p:cNvPr id="51" name="Google Shape;51;p1"/>
            <p:cNvSpPr/>
            <p:nvPr/>
          </p:nvSpPr>
          <p:spPr>
            <a:xfrm>
              <a:off x="63499" y="63499"/>
              <a:ext cx="1585909" cy="13176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65111" y="4222741"/>
              <a:ext cx="1636709" cy="17938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3" name="Google Shape;53;p1"/>
          <p:cNvSpPr txBox="1"/>
          <p:nvPr/>
        </p:nvSpPr>
        <p:spPr>
          <a:xfrm>
            <a:off x="3806581" y="3240584"/>
            <a:ext cx="7672884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Raghav MK (22CDR076)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Siva Kavindra T (22CDR096)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Sriram R (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22CDR100)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659047" y="1044013"/>
            <a:ext cx="5491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Design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001691" y="353554"/>
            <a:ext cx="6156300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321"/>
              </a:buClr>
              <a:buSzPts val="1200"/>
              <a:buFont typeface="Times New Roman"/>
              <a:buNone/>
            </a:pPr>
            <a:r>
              <a:rPr lang="en-US" sz="1200" b="1" i="0" u="none" strike="noStrike" cap="non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250845" y="1520279"/>
            <a:ext cx="5907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22VP003-MINI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393859" y="5597306"/>
            <a:ext cx="3893574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Dr.P.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Jayanthi </a:t>
            </a:r>
            <a:endParaRPr sz="2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118641-BF5E-4B2F-9E81-316F1C9CB3B6}" type="datetime1">
              <a:rPr lang="en-US" smtClean="0"/>
              <a:t>11/11/2024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06581" y="5588144"/>
            <a:ext cx="228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 descr="381,992 Thank You Images, Stock Photos &amp; Vectors | Shutterstock"/>
          <p:cNvSpPr/>
          <p:nvPr/>
        </p:nvSpPr>
        <p:spPr>
          <a:xfrm>
            <a:off x="1981200" y="182880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 descr="381,992 Thank You Images, Stock Photos &amp; Vectors | Shutterstock"/>
          <p:cNvPicPr preferRelativeResize="0"/>
          <p:nvPr/>
        </p:nvPicPr>
        <p:blipFill rotWithShape="1">
          <a:blip r:embed="rId3">
            <a:alphaModFix/>
          </a:blip>
          <a:srcRect b="5712"/>
          <a:stretch/>
        </p:blipFill>
        <p:spPr>
          <a:xfrm>
            <a:off x="3124200" y="2286000"/>
            <a:ext cx="632633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4A5BDD-56EF-4D21-9AFD-05BECF54570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404256" y="787092"/>
            <a:ext cx="810749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- PROBLEM STATEMENT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A6C685-191A-4F4C-8FB1-CE6F03E36E18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37ED-6B98-2710-85A9-565662C3503D}"/>
              </a:ext>
            </a:extLst>
          </p:cNvPr>
          <p:cNvSpPr txBox="1"/>
          <p:nvPr/>
        </p:nvSpPr>
        <p:spPr>
          <a:xfrm>
            <a:off x="1404256" y="1622323"/>
            <a:ext cx="10060157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LIBRARY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simple book library application where users can keep track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their personal book collections. Include features like adding books, categorising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them, and displaying book details.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968477" y="573787"/>
            <a:ext cx="53231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CONTEXT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904569" y="1055570"/>
            <a:ext cx="11102374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 to address the need for a user-friendly platform for managing personal book collections, fostering 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reading habits, and enhancing the reading experience.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applications lack comprehensive features for tracking reading progress, categorizing books, and providing personalized recommendations, resulting in limited user engagement.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Progressive Web Application (PWA) that allows users to manage their book collections, track reading progress, receive notifications in email.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intuitive interface for adding, updating, and deleting book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notifications for users on reading updates.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data analytics for insights into user behavior and app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community engagement.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4D1FA-9D2B-43A1-99F7-E2E9E3C8612B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371600" y="838200"/>
            <a:ext cx="100584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DIAGRAM/ ARCHITECTURAL DIAGRAM/ FLOW CHART/ STATE FLOW DIAGRAM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197D59-4A22-4019-8F18-190F9BF80EA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EF810-167F-3366-365C-6BC24299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03" y="2172931"/>
            <a:ext cx="9546114" cy="3658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1366934" y="838200"/>
            <a:ext cx="10210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 SPECIFICATION</a:t>
            </a: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366934" y="1396938"/>
            <a:ext cx="102108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END: REACT JS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JS is preferred to handle the rendering problem.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update and renders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necessary components which helps in smooth interaction.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END: (Express + Node JS)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sends the requests to the backend server which is build using the Node.js 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information passed such as adding the data or deleting the data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updating the data are handled by separate API request and response.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Mongo DB</a:t>
            </a:r>
            <a:endParaRPr lang="en-US" sz="18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It is used for managing user data, book information.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The book and user data are stored in different schema.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9352CA-77FE-4F8B-B28C-C5206F1437C4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52E32E-B505-4EEB-B2D1-8C228E489D28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4" name="Google Shape;95;p5"/>
          <p:cNvSpPr txBox="1"/>
          <p:nvPr/>
        </p:nvSpPr>
        <p:spPr>
          <a:xfrm>
            <a:off x="1366934" y="838200"/>
            <a:ext cx="10210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SPECIFICATION</a:t>
            </a: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BE29B-679E-7BB3-BA37-F43DE1C78B4F}"/>
              </a:ext>
            </a:extLst>
          </p:cNvPr>
          <p:cNvSpPr/>
          <p:nvPr/>
        </p:nvSpPr>
        <p:spPr>
          <a:xfrm>
            <a:off x="2165684" y="1588170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11D5E-7CA3-798C-3750-9550C7811B0A}"/>
              </a:ext>
            </a:extLst>
          </p:cNvPr>
          <p:cNvSpPr/>
          <p:nvPr/>
        </p:nvSpPr>
        <p:spPr>
          <a:xfrm>
            <a:off x="2165684" y="2924277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 form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8CF32-1D6B-2C85-62AB-702A02C76586}"/>
              </a:ext>
            </a:extLst>
          </p:cNvPr>
          <p:cNvSpPr/>
          <p:nvPr/>
        </p:nvSpPr>
        <p:spPr>
          <a:xfrm>
            <a:off x="2165684" y="4234122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Reading Progress Tracking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DF4DD-18A0-2FF4-3A43-C0874A28077E}"/>
              </a:ext>
            </a:extLst>
          </p:cNvPr>
          <p:cNvSpPr/>
          <p:nvPr/>
        </p:nvSpPr>
        <p:spPr>
          <a:xfrm>
            <a:off x="6753726" y="1588170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Display and Search and Filter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7998B-5100-B605-A903-09111522277F}"/>
              </a:ext>
            </a:extLst>
          </p:cNvPr>
          <p:cNvSpPr/>
          <p:nvPr/>
        </p:nvSpPr>
        <p:spPr>
          <a:xfrm>
            <a:off x="6753726" y="2947241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after verification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9B803-6951-5A49-B939-14370BEFCF7B}"/>
              </a:ext>
            </a:extLst>
          </p:cNvPr>
          <p:cNvSpPr/>
          <p:nvPr/>
        </p:nvSpPr>
        <p:spPr>
          <a:xfrm>
            <a:off x="6753726" y="4236335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6F9EAA-B217-1E6C-3567-2B9ACCB1797E}"/>
              </a:ext>
            </a:extLst>
          </p:cNvPr>
          <p:cNvSpPr/>
          <p:nvPr/>
        </p:nvSpPr>
        <p:spPr>
          <a:xfrm>
            <a:off x="6753726" y="5594684"/>
            <a:ext cx="3272590" cy="850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and Insights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919B69-9A01-4BD4-7E63-220B91B30E0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38274" y="2013286"/>
            <a:ext cx="1315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28FD3B-DEB3-8C32-2BC5-E0013F8B9E5D}"/>
              </a:ext>
            </a:extLst>
          </p:cNvPr>
          <p:cNvCxnSpPr/>
          <p:nvPr/>
        </p:nvCxnSpPr>
        <p:spPr>
          <a:xfrm>
            <a:off x="5438274" y="3429000"/>
            <a:ext cx="1315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78295-5045-FC73-76AD-A87A8B18447E}"/>
              </a:ext>
            </a:extLst>
          </p:cNvPr>
          <p:cNvCxnSpPr/>
          <p:nvPr/>
        </p:nvCxnSpPr>
        <p:spPr>
          <a:xfrm>
            <a:off x="5438274" y="4653248"/>
            <a:ext cx="1315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06601-6A39-1F02-BA7E-77BA1830BD7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390021" y="2438402"/>
            <a:ext cx="0" cy="50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5F31E2-A7B7-D5F3-0ECD-178F0023A0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390021" y="3797473"/>
            <a:ext cx="0" cy="43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242B75-DD04-D581-CD45-ADC62D502A26}"/>
              </a:ext>
            </a:extLst>
          </p:cNvPr>
          <p:cNvCxnSpPr>
            <a:cxnSpLocks/>
          </p:cNvCxnSpPr>
          <p:nvPr/>
        </p:nvCxnSpPr>
        <p:spPr>
          <a:xfrm>
            <a:off x="8399853" y="5086567"/>
            <a:ext cx="0" cy="508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777c18f7_0_50"/>
          <p:cNvSpPr txBox="1"/>
          <p:nvPr/>
        </p:nvSpPr>
        <p:spPr>
          <a:xfrm>
            <a:off x="1366934" y="207762"/>
            <a:ext cx="10210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IMPLEMENTATION / FEATURES </a:t>
            </a: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2dc777c18f7_0_50"/>
          <p:cNvSpPr txBox="1"/>
          <p:nvPr/>
        </p:nvSpPr>
        <p:spPr>
          <a:xfrm>
            <a:off x="1366934" y="644013"/>
            <a:ext cx="102108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SETUP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Node.js and MongoDB locally, using Visual Studio Code for development.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React.js for building user interface.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Express.js for server-side application development and MongoDB for data storage, utilizing Mongoose for database interaction.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FOUNDATIONA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 WORK COMPLETED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of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frontend, backend and database.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sign up,login,home and other pages with logic and Database collection creation.</a:t>
            </a:r>
          </a:p>
          <a:p>
            <a:pPr marL="285750" indent="-285750">
              <a:lnSpc>
                <a:spcPct val="150000"/>
              </a:lnSpc>
              <a:buSzPts val="1800"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behavior and application performance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tools(Pie Chart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drive informed improvements and displayed in the dashboard has been implemented.</a:t>
            </a:r>
          </a:p>
          <a:p>
            <a:pPr marL="285750" indent="-285750">
              <a:lnSpc>
                <a:spcPct val="150000"/>
              </a:lnSpc>
              <a:buSzPts val="1800"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create, read, update, and delete their book entries.</a:t>
            </a:r>
          </a:p>
          <a:p>
            <a:pPr marL="285750" indent="-285750">
              <a:lnSpc>
                <a:spcPct val="150000"/>
              </a:lnSpc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web page with two authentication.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DIFFICULTIES FACED 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the logic for each page creation in the website.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0E40D7-9C7D-4B3F-B1FC-625BED16FCB4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c777c18f7_0_31"/>
          <p:cNvSpPr txBox="1"/>
          <p:nvPr/>
        </p:nvSpPr>
        <p:spPr>
          <a:xfrm>
            <a:off x="1366934" y="543232"/>
            <a:ext cx="10210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3E7FAB-1793-48CB-AD70-B09591337E5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4D0380D-791C-5BEB-B7A9-7C369147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09" y="940173"/>
            <a:ext cx="9573782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CSS and creation other simple pages such as about us, contact information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the journals dataset to database.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D9F8-7F57-1AF3-AF80-91770C39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50" y="528361"/>
            <a:ext cx="5943785" cy="4924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CBE8C-0584-9E04-32CF-5919D3B000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786530-0DEB-4AD5-9C05-FA78E1802E93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55EB-F83E-BE22-755F-90424F7A6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6DBD0-388D-A064-82B5-43FC8C0DF2B8}"/>
              </a:ext>
            </a:extLst>
          </p:cNvPr>
          <p:cNvSpPr txBox="1"/>
          <p:nvPr/>
        </p:nvSpPr>
        <p:spPr>
          <a:xfrm>
            <a:off x="1376516" y="934066"/>
            <a:ext cx="9448800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frontend(React JS) ,backend and Database have been done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collections for this web app user and book have been updated and data has been uploaded.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will be sent if the new user done the signup.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menu option and other filters for the books have been implemented.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pages such as login,signup,home,favorites,book pages have been created.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have been implemented.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web page with two authentication.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motivation of the readers as the person who have the read the most number of books by providing the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and analysis for the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verification will be done by server side person(librarian).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693</Words>
  <Application>Microsoft Office PowerPoint</Application>
  <PresentationFormat>Widescreen</PresentationFormat>
  <Paragraphs>103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Lustria</vt:lpstr>
      <vt:lpstr>Wingdings</vt:lpstr>
      <vt:lpstr>Times New Roman</vt:lpstr>
      <vt:lpstr>Office Theme</vt:lpstr>
      <vt:lpstr>Project Title: Book Library</vt:lpstr>
      <vt:lpstr>INTRODUCTION - PROBLEM STATEMENT</vt:lpstr>
      <vt:lpstr>PROJECT CONTEXT</vt:lpstr>
      <vt:lpstr>DATA FLOW DIAGRAM/ ARCHITECTURAL DIAGRAM/ FLOW CHART/ STATE FLOW DIAGRAM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Dhanush</dc:creator>
  <cp:lastModifiedBy>siva kavindra tamilselvan</cp:lastModifiedBy>
  <cp:revision>10</cp:revision>
  <dcterms:created xsi:type="dcterms:W3CDTF">2021-08-13T04:44:07Z</dcterms:created>
  <dcterms:modified xsi:type="dcterms:W3CDTF">2024-11-10T21:19:47Z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2021-08-13T00:00:00Z</vt:filetime>
  </property>
</Properties>
</file>