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42" r:id="rId5"/>
    <p:sldId id="359" r:id="rId6"/>
    <p:sldId id="373" r:id="rId7"/>
    <p:sldId id="374" r:id="rId8"/>
    <p:sldId id="3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2035C-C160-46BE-9A53-A15D96805A46}" v="71" dt="2024-03-25T16:11:04.581"/>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showGuides="1">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aramasivam" userId="6970ce0c-6682-4ce3-837b-b57dccd1fe27" providerId="ADAL" clId="{5942035C-C160-46BE-9A53-A15D96805A46}"/>
    <pc:docChg chg="undo redo custSel addSld delSld modSld">
      <pc:chgData name="Siva Paramasivam" userId="6970ce0c-6682-4ce3-837b-b57dccd1fe27" providerId="ADAL" clId="{5942035C-C160-46BE-9A53-A15D96805A46}" dt="2024-03-26T15:00:09.066" v="1628" actId="9"/>
      <pc:docMkLst>
        <pc:docMk/>
      </pc:docMkLst>
      <pc:sldChg chg="addSp modSp mod">
        <pc:chgData name="Siva Paramasivam" userId="6970ce0c-6682-4ce3-837b-b57dccd1fe27" providerId="ADAL" clId="{5942035C-C160-46BE-9A53-A15D96805A46}" dt="2024-03-26T14:58:09.018" v="1624" actId="1076"/>
        <pc:sldMkLst>
          <pc:docMk/>
          <pc:sldMk cId="2498031464" sldId="342"/>
        </pc:sldMkLst>
        <pc:spChg chg="mod">
          <ac:chgData name="Siva Paramasivam" userId="6970ce0c-6682-4ce3-837b-b57dccd1fe27" providerId="ADAL" clId="{5942035C-C160-46BE-9A53-A15D96805A46}" dt="2024-03-25T15:09:43.073" v="876" actId="121"/>
          <ac:spMkLst>
            <pc:docMk/>
            <pc:sldMk cId="2498031464" sldId="342"/>
            <ac:spMk id="9" creationId="{2981AB9E-AF0F-CAD0-2DD2-D640FB871E66}"/>
          </ac:spMkLst>
        </pc:spChg>
        <pc:spChg chg="mod">
          <ac:chgData name="Siva Paramasivam" userId="6970ce0c-6682-4ce3-837b-b57dccd1fe27" providerId="ADAL" clId="{5942035C-C160-46BE-9A53-A15D96805A46}" dt="2024-03-25T15:09:09.530" v="871" actId="1076"/>
          <ac:spMkLst>
            <pc:docMk/>
            <pc:sldMk cId="2498031464" sldId="342"/>
            <ac:spMk id="12" creationId="{997874EA-2F67-60CD-631F-5A787057F8CE}"/>
          </ac:spMkLst>
        </pc:spChg>
        <pc:picChg chg="add mod">
          <ac:chgData name="Siva Paramasivam" userId="6970ce0c-6682-4ce3-837b-b57dccd1fe27" providerId="ADAL" clId="{5942035C-C160-46BE-9A53-A15D96805A46}" dt="2024-03-26T14:58:09.018" v="1624" actId="1076"/>
          <ac:picMkLst>
            <pc:docMk/>
            <pc:sldMk cId="2498031464" sldId="342"/>
            <ac:picMk id="2" creationId="{A2C3EF85-B4F0-A29F-08E5-576F1BB0AD55}"/>
          </ac:picMkLst>
        </pc:picChg>
      </pc:sldChg>
      <pc:sldChg chg="modSp mod">
        <pc:chgData name="Siva Paramasivam" userId="6970ce0c-6682-4ce3-837b-b57dccd1fe27" providerId="ADAL" clId="{5942035C-C160-46BE-9A53-A15D96805A46}" dt="2024-03-25T15:10:24.692" v="878" actId="14100"/>
        <pc:sldMkLst>
          <pc:docMk/>
          <pc:sldMk cId="1460159330" sldId="359"/>
        </pc:sldMkLst>
        <pc:spChg chg="mod">
          <ac:chgData name="Siva Paramasivam" userId="6970ce0c-6682-4ce3-837b-b57dccd1fe27" providerId="ADAL" clId="{5942035C-C160-46BE-9A53-A15D96805A46}" dt="2024-03-25T15:10:24.692" v="878" actId="14100"/>
          <ac:spMkLst>
            <pc:docMk/>
            <pc:sldMk cId="1460159330" sldId="359"/>
            <ac:spMk id="31" creationId="{F1239C0E-3F39-787D-0FC3-6B7C9BA37E8F}"/>
          </ac:spMkLst>
        </pc:spChg>
      </pc:sldChg>
      <pc:sldChg chg="del">
        <pc:chgData name="Siva Paramasivam" userId="6970ce0c-6682-4ce3-837b-b57dccd1fe27" providerId="ADAL" clId="{5942035C-C160-46BE-9A53-A15D96805A46}" dt="2024-03-25T15:08:04.283" v="862" actId="2696"/>
        <pc:sldMkLst>
          <pc:docMk/>
          <pc:sldMk cId="2395464980" sldId="372"/>
        </pc:sldMkLst>
      </pc:sldChg>
      <pc:sldChg chg="addSp delSp modSp mod">
        <pc:chgData name="Siva Paramasivam" userId="6970ce0c-6682-4ce3-837b-b57dccd1fe27" providerId="ADAL" clId="{5942035C-C160-46BE-9A53-A15D96805A46}" dt="2024-03-25T16:12:16.524" v="1620" actId="1076"/>
        <pc:sldMkLst>
          <pc:docMk/>
          <pc:sldMk cId="1397193754" sldId="373"/>
        </pc:sldMkLst>
        <pc:spChg chg="add del">
          <ac:chgData name="Siva Paramasivam" userId="6970ce0c-6682-4ce3-837b-b57dccd1fe27" providerId="ADAL" clId="{5942035C-C160-46BE-9A53-A15D96805A46}" dt="2024-03-25T16:03:49.562" v="1527" actId="478"/>
          <ac:spMkLst>
            <pc:docMk/>
            <pc:sldMk cId="1397193754" sldId="373"/>
            <ac:spMk id="2" creationId="{E117F7C5-CBA2-9823-0CBA-5BD773998046}"/>
          </ac:spMkLst>
        </pc:spChg>
        <pc:spChg chg="add del mod">
          <ac:chgData name="Siva Paramasivam" userId="6970ce0c-6682-4ce3-837b-b57dccd1fe27" providerId="ADAL" clId="{5942035C-C160-46BE-9A53-A15D96805A46}" dt="2024-03-25T16:03:32.367" v="1520"/>
          <ac:spMkLst>
            <pc:docMk/>
            <pc:sldMk cId="1397193754" sldId="373"/>
            <ac:spMk id="3" creationId="{56589262-4A31-32C3-C05F-209E1120B92F}"/>
          </ac:spMkLst>
        </pc:spChg>
        <pc:spChg chg="add del mod">
          <ac:chgData name="Siva Paramasivam" userId="6970ce0c-6682-4ce3-837b-b57dccd1fe27" providerId="ADAL" clId="{5942035C-C160-46BE-9A53-A15D96805A46}" dt="2024-03-25T16:03:49.562" v="1527" actId="478"/>
          <ac:spMkLst>
            <pc:docMk/>
            <pc:sldMk cId="1397193754" sldId="373"/>
            <ac:spMk id="4" creationId="{260D053B-A40A-3228-B6D5-3371B9EE2E56}"/>
          </ac:spMkLst>
        </pc:spChg>
        <pc:spChg chg="add del mod">
          <ac:chgData name="Siva Paramasivam" userId="6970ce0c-6682-4ce3-837b-b57dccd1fe27" providerId="ADAL" clId="{5942035C-C160-46BE-9A53-A15D96805A46}" dt="2024-03-25T16:05:40.963" v="1550" actId="255"/>
          <ac:spMkLst>
            <pc:docMk/>
            <pc:sldMk cId="1397193754" sldId="373"/>
            <ac:spMk id="5" creationId="{34629DCC-EB54-C41D-F295-1812B426F051}"/>
          </ac:spMkLst>
        </pc:spChg>
        <pc:spChg chg="add del">
          <ac:chgData name="Siva Paramasivam" userId="6970ce0c-6682-4ce3-837b-b57dccd1fe27" providerId="ADAL" clId="{5942035C-C160-46BE-9A53-A15D96805A46}" dt="2024-03-25T16:03:49.562" v="1527" actId="478"/>
          <ac:spMkLst>
            <pc:docMk/>
            <pc:sldMk cId="1397193754" sldId="373"/>
            <ac:spMk id="6" creationId="{48750547-07C1-F049-2CFF-0E7695529A59}"/>
          </ac:spMkLst>
        </pc:spChg>
        <pc:spChg chg="add del">
          <ac:chgData name="Siva Paramasivam" userId="6970ce0c-6682-4ce3-837b-b57dccd1fe27" providerId="ADAL" clId="{5942035C-C160-46BE-9A53-A15D96805A46}" dt="2024-03-25T16:03:49.562" v="1527" actId="478"/>
          <ac:spMkLst>
            <pc:docMk/>
            <pc:sldMk cId="1397193754" sldId="373"/>
            <ac:spMk id="7" creationId="{18F45D2C-19F8-50D0-5436-80FFBB8D4DDF}"/>
          </ac:spMkLst>
        </pc:spChg>
        <pc:spChg chg="add del mod">
          <ac:chgData name="Siva Paramasivam" userId="6970ce0c-6682-4ce3-837b-b57dccd1fe27" providerId="ADAL" clId="{5942035C-C160-46BE-9A53-A15D96805A46}" dt="2024-03-25T16:03:32.366" v="1516"/>
          <ac:spMkLst>
            <pc:docMk/>
            <pc:sldMk cId="1397193754" sldId="373"/>
            <ac:spMk id="8" creationId="{7CC9C279-A2AA-7614-76F2-ECF7EC6111DE}"/>
          </ac:spMkLst>
        </pc:spChg>
        <pc:spChg chg="add del mod">
          <ac:chgData name="Siva Paramasivam" userId="6970ce0c-6682-4ce3-837b-b57dccd1fe27" providerId="ADAL" clId="{5942035C-C160-46BE-9A53-A15D96805A46}" dt="2024-03-25T16:06:54.211" v="1562"/>
          <ac:spMkLst>
            <pc:docMk/>
            <pc:sldMk cId="1397193754" sldId="373"/>
            <ac:spMk id="8" creationId="{8298B679-1BFC-277E-CC32-B6A248EAF781}"/>
          </ac:spMkLst>
        </pc:spChg>
        <pc:spChg chg="add del mod">
          <ac:chgData name="Siva Paramasivam" userId="6970ce0c-6682-4ce3-837b-b57dccd1fe27" providerId="ADAL" clId="{5942035C-C160-46BE-9A53-A15D96805A46}" dt="2024-03-25T14:38:59.047" v="649"/>
          <ac:spMkLst>
            <pc:docMk/>
            <pc:sldMk cId="1397193754" sldId="373"/>
            <ac:spMk id="9" creationId="{5842F32D-E641-24FF-E6DE-8E1C98962763}"/>
          </ac:spMkLst>
        </pc:spChg>
        <pc:spChg chg="add del mod">
          <ac:chgData name="Siva Paramasivam" userId="6970ce0c-6682-4ce3-837b-b57dccd1fe27" providerId="ADAL" clId="{5942035C-C160-46BE-9A53-A15D96805A46}" dt="2024-03-25T10:43:29.643" v="291"/>
          <ac:spMkLst>
            <pc:docMk/>
            <pc:sldMk cId="1397193754" sldId="373"/>
            <ac:spMk id="9" creationId="{C6DEEE9A-4F75-3D1E-D4FA-B28F8D0771BF}"/>
          </ac:spMkLst>
        </pc:spChg>
        <pc:spChg chg="del mod">
          <ac:chgData name="Siva Paramasivam" userId="6970ce0c-6682-4ce3-837b-b57dccd1fe27" providerId="ADAL" clId="{5942035C-C160-46BE-9A53-A15D96805A46}" dt="2024-03-25T15:11:04.762" v="882"/>
          <ac:spMkLst>
            <pc:docMk/>
            <pc:sldMk cId="1397193754" sldId="373"/>
            <ac:spMk id="10" creationId="{20AAF1F2-A382-EB1A-1549-A366519ED66C}"/>
          </ac:spMkLst>
        </pc:spChg>
        <pc:spChg chg="add del mod">
          <ac:chgData name="Siva Paramasivam" userId="6970ce0c-6682-4ce3-837b-b57dccd1fe27" providerId="ADAL" clId="{5942035C-C160-46BE-9A53-A15D96805A46}" dt="2024-03-25T16:03:49.562" v="1527" actId="478"/>
          <ac:spMkLst>
            <pc:docMk/>
            <pc:sldMk cId="1397193754" sldId="373"/>
            <ac:spMk id="11" creationId="{1BE7D901-7349-1953-AE6C-CE13B54CDBE0}"/>
          </ac:spMkLst>
        </pc:spChg>
        <pc:spChg chg="add del mod">
          <ac:chgData name="Siva Paramasivam" userId="6970ce0c-6682-4ce3-837b-b57dccd1fe27" providerId="ADAL" clId="{5942035C-C160-46BE-9A53-A15D96805A46}" dt="2024-03-25T16:04:06.402" v="1535"/>
          <ac:spMkLst>
            <pc:docMk/>
            <pc:sldMk cId="1397193754" sldId="373"/>
            <ac:spMk id="12" creationId="{FEBB196C-AAC5-2450-080F-B95F28C4E01E}"/>
          </ac:spMkLst>
        </pc:spChg>
        <pc:spChg chg="del mod">
          <ac:chgData name="Siva Paramasivam" userId="6970ce0c-6682-4ce3-837b-b57dccd1fe27" providerId="ADAL" clId="{5942035C-C160-46BE-9A53-A15D96805A46}" dt="2024-03-25T16:03:10.588" v="1508"/>
          <ac:spMkLst>
            <pc:docMk/>
            <pc:sldMk cId="1397193754" sldId="373"/>
            <ac:spMk id="13" creationId="{6678BEE0-D239-76B1-66EE-557B1BBDF54D}"/>
          </ac:spMkLst>
        </pc:spChg>
        <pc:spChg chg="add mod">
          <ac:chgData name="Siva Paramasivam" userId="6970ce0c-6682-4ce3-837b-b57dccd1fe27" providerId="ADAL" clId="{5942035C-C160-46BE-9A53-A15D96805A46}" dt="2024-03-25T16:09:55.489" v="1593" actId="1076"/>
          <ac:spMkLst>
            <pc:docMk/>
            <pc:sldMk cId="1397193754" sldId="373"/>
            <ac:spMk id="14" creationId="{6CD7832A-90AB-2431-329A-ABC9A1A4B01F}"/>
          </ac:spMkLst>
        </pc:spChg>
        <pc:spChg chg="add del mod">
          <ac:chgData name="Siva Paramasivam" userId="6970ce0c-6682-4ce3-837b-b57dccd1fe27" providerId="ADAL" clId="{5942035C-C160-46BE-9A53-A15D96805A46}" dt="2024-03-25T16:04:40.037" v="1549"/>
          <ac:spMkLst>
            <pc:docMk/>
            <pc:sldMk cId="1397193754" sldId="373"/>
            <ac:spMk id="14" creationId="{8B8ABA9F-8A19-B906-9A34-E83D24C23653}"/>
          </ac:spMkLst>
        </pc:spChg>
        <pc:spChg chg="add del mod">
          <ac:chgData name="Siva Paramasivam" userId="6970ce0c-6682-4ce3-837b-b57dccd1fe27" providerId="ADAL" clId="{5942035C-C160-46BE-9A53-A15D96805A46}" dt="2024-03-25T10:44:09.498" v="355"/>
          <ac:spMkLst>
            <pc:docMk/>
            <pc:sldMk cId="1397193754" sldId="373"/>
            <ac:spMk id="15" creationId="{FAD19290-A3FB-E349-D31C-79B4F98FDCA0}"/>
          </ac:spMkLst>
        </pc:spChg>
        <pc:spChg chg="del mod">
          <ac:chgData name="Siva Paramasivam" userId="6970ce0c-6682-4ce3-837b-b57dccd1fe27" providerId="ADAL" clId="{5942035C-C160-46BE-9A53-A15D96805A46}" dt="2024-03-25T16:02:33.183" v="1491"/>
          <ac:spMkLst>
            <pc:docMk/>
            <pc:sldMk cId="1397193754" sldId="373"/>
            <ac:spMk id="16" creationId="{084DCEF1-4D4D-1E9E-29DD-B36F590B9A5C}"/>
          </ac:spMkLst>
        </pc:spChg>
        <pc:spChg chg="add mod">
          <ac:chgData name="Siva Paramasivam" userId="6970ce0c-6682-4ce3-837b-b57dccd1fe27" providerId="ADAL" clId="{5942035C-C160-46BE-9A53-A15D96805A46}" dt="2024-03-25T16:11:18.008" v="1609" actId="1076"/>
          <ac:spMkLst>
            <pc:docMk/>
            <pc:sldMk cId="1397193754" sldId="373"/>
            <ac:spMk id="16" creationId="{EAA0E230-49D3-8EFB-0C5D-C68CBE6A198F}"/>
          </ac:spMkLst>
        </pc:spChg>
        <pc:spChg chg="del mod">
          <ac:chgData name="Siva Paramasivam" userId="6970ce0c-6682-4ce3-837b-b57dccd1fe27" providerId="ADAL" clId="{5942035C-C160-46BE-9A53-A15D96805A46}" dt="2024-03-25T16:02:33.183" v="1483"/>
          <ac:spMkLst>
            <pc:docMk/>
            <pc:sldMk cId="1397193754" sldId="373"/>
            <ac:spMk id="17" creationId="{85DB90CD-B982-CF9F-1EFC-D1384C607E17}"/>
          </ac:spMkLst>
        </pc:spChg>
        <pc:spChg chg="add del mod">
          <ac:chgData name="Siva Paramasivam" userId="6970ce0c-6682-4ce3-837b-b57dccd1fe27" providerId="ADAL" clId="{5942035C-C160-46BE-9A53-A15D96805A46}" dt="2024-03-25T16:04:40.037" v="1547"/>
          <ac:spMkLst>
            <pc:docMk/>
            <pc:sldMk cId="1397193754" sldId="373"/>
            <ac:spMk id="18" creationId="{912B6389-00F8-8140-6FE3-8B8AA7FC9839}"/>
          </ac:spMkLst>
        </pc:spChg>
        <pc:spChg chg="add mod">
          <ac:chgData name="Siva Paramasivam" userId="6970ce0c-6682-4ce3-837b-b57dccd1fe27" providerId="ADAL" clId="{5942035C-C160-46BE-9A53-A15D96805A46}" dt="2024-03-25T16:12:16.524" v="1620" actId="1076"/>
          <ac:spMkLst>
            <pc:docMk/>
            <pc:sldMk cId="1397193754" sldId="373"/>
            <ac:spMk id="18" creationId="{E58A55BC-5491-9B76-1B33-FE6ABC949927}"/>
          </ac:spMkLst>
        </pc:spChg>
        <pc:spChg chg="del mod">
          <ac:chgData name="Siva Paramasivam" userId="6970ce0c-6682-4ce3-837b-b57dccd1fe27" providerId="ADAL" clId="{5942035C-C160-46BE-9A53-A15D96805A46}" dt="2024-03-25T16:02:33.183" v="1489"/>
          <ac:spMkLst>
            <pc:docMk/>
            <pc:sldMk cId="1397193754" sldId="373"/>
            <ac:spMk id="19" creationId="{21ECF5E7-D32A-5A24-E315-9017BD32D086}"/>
          </ac:spMkLst>
        </pc:spChg>
        <pc:spChg chg="del">
          <ac:chgData name="Siva Paramasivam" userId="6970ce0c-6682-4ce3-837b-b57dccd1fe27" providerId="ADAL" clId="{5942035C-C160-46BE-9A53-A15D96805A46}" dt="2024-03-25T10:17:12.993" v="0" actId="478"/>
          <ac:spMkLst>
            <pc:docMk/>
            <pc:sldMk cId="1397193754" sldId="373"/>
            <ac:spMk id="20" creationId="{16DE3FA6-8379-C823-C7C1-536072973AFD}"/>
          </ac:spMkLst>
        </pc:spChg>
        <pc:spChg chg="add del mod">
          <ac:chgData name="Siva Paramasivam" userId="6970ce0c-6682-4ce3-837b-b57dccd1fe27" providerId="ADAL" clId="{5942035C-C160-46BE-9A53-A15D96805A46}" dt="2024-03-25T16:04:40.037" v="1545"/>
          <ac:spMkLst>
            <pc:docMk/>
            <pc:sldMk cId="1397193754" sldId="373"/>
            <ac:spMk id="20" creationId="{8F2EAB31-7938-B772-4F63-3AE972B8F3A2}"/>
          </ac:spMkLst>
        </pc:spChg>
        <pc:spChg chg="add del mod">
          <ac:chgData name="Siva Paramasivam" userId="6970ce0c-6682-4ce3-837b-b57dccd1fe27" providerId="ADAL" clId="{5942035C-C160-46BE-9A53-A15D96805A46}" dt="2024-03-25T16:03:10.588" v="1506"/>
          <ac:spMkLst>
            <pc:docMk/>
            <pc:sldMk cId="1397193754" sldId="373"/>
            <ac:spMk id="21" creationId="{54E23D43-FAD8-C01F-6F29-8088D4EDEEE7}"/>
          </ac:spMkLst>
        </pc:spChg>
        <pc:spChg chg="add del mod">
          <ac:chgData name="Siva Paramasivam" userId="6970ce0c-6682-4ce3-837b-b57dccd1fe27" providerId="ADAL" clId="{5942035C-C160-46BE-9A53-A15D96805A46}" dt="2024-03-25T16:02:33.183" v="1487"/>
          <ac:spMkLst>
            <pc:docMk/>
            <pc:sldMk cId="1397193754" sldId="373"/>
            <ac:spMk id="22" creationId="{A376FACC-F3BA-A270-443C-A1BF8B9AAFD2}"/>
          </ac:spMkLst>
        </pc:spChg>
        <pc:spChg chg="add del mod">
          <ac:chgData name="Siva Paramasivam" userId="6970ce0c-6682-4ce3-837b-b57dccd1fe27" providerId="ADAL" clId="{5942035C-C160-46BE-9A53-A15D96805A46}" dt="2024-03-25T16:02:33.183" v="1485"/>
          <ac:spMkLst>
            <pc:docMk/>
            <pc:sldMk cId="1397193754" sldId="373"/>
            <ac:spMk id="23" creationId="{8E5B7857-6EAE-1238-2C1A-EFE04DFBBF00}"/>
          </ac:spMkLst>
        </pc:spChg>
        <pc:spChg chg="add del mod">
          <ac:chgData name="Siva Paramasivam" userId="6970ce0c-6682-4ce3-837b-b57dccd1fe27" providerId="ADAL" clId="{5942035C-C160-46BE-9A53-A15D96805A46}" dt="2024-03-25T16:02:33.199" v="1493"/>
          <ac:spMkLst>
            <pc:docMk/>
            <pc:sldMk cId="1397193754" sldId="373"/>
            <ac:spMk id="24" creationId="{61D2E1B8-2758-F386-2B74-6CBADB3EA833}"/>
          </ac:spMkLst>
        </pc:spChg>
        <pc:spChg chg="add del mod">
          <ac:chgData name="Siva Paramasivam" userId="6970ce0c-6682-4ce3-837b-b57dccd1fe27" providerId="ADAL" clId="{5942035C-C160-46BE-9A53-A15D96805A46}" dt="2024-03-25T16:04:14.227" v="1537" actId="478"/>
          <ac:spMkLst>
            <pc:docMk/>
            <pc:sldMk cId="1397193754" sldId="373"/>
            <ac:spMk id="26" creationId="{773A3F08-8ACF-852D-4229-906DFF0945E7}"/>
          </ac:spMkLst>
        </pc:spChg>
        <pc:spChg chg="add del mod">
          <ac:chgData name="Siva Paramasivam" userId="6970ce0c-6682-4ce3-837b-b57dccd1fe27" providerId="ADAL" clId="{5942035C-C160-46BE-9A53-A15D96805A46}" dt="2024-03-25T16:03:32.367" v="1518"/>
          <ac:spMkLst>
            <pc:docMk/>
            <pc:sldMk cId="1397193754" sldId="373"/>
            <ac:spMk id="28" creationId="{0AFD1A6D-08BA-45EE-6FDD-BF60F1014B6D}"/>
          </ac:spMkLst>
        </pc:spChg>
        <pc:spChg chg="add del mod">
          <ac:chgData name="Siva Paramasivam" userId="6970ce0c-6682-4ce3-837b-b57dccd1fe27" providerId="ADAL" clId="{5942035C-C160-46BE-9A53-A15D96805A46}" dt="2024-03-25T16:04:06.402" v="1533"/>
          <ac:spMkLst>
            <pc:docMk/>
            <pc:sldMk cId="1397193754" sldId="373"/>
            <ac:spMk id="30" creationId="{43AB8116-89FD-0537-7A7A-80D3359E32D1}"/>
          </ac:spMkLst>
        </pc:spChg>
        <pc:spChg chg="add del mod">
          <ac:chgData name="Siva Paramasivam" userId="6970ce0c-6682-4ce3-837b-b57dccd1fe27" providerId="ADAL" clId="{5942035C-C160-46BE-9A53-A15D96805A46}" dt="2024-03-25T16:02:48.050" v="1498"/>
          <ac:spMkLst>
            <pc:docMk/>
            <pc:sldMk cId="1397193754" sldId="373"/>
            <ac:spMk id="32" creationId="{501462DB-CD6F-768F-6355-1B1DDF7C756A}"/>
          </ac:spMkLst>
        </pc:spChg>
        <pc:spChg chg="add mod">
          <ac:chgData name="Siva Paramasivam" userId="6970ce0c-6682-4ce3-837b-b57dccd1fe27" providerId="ADAL" clId="{5942035C-C160-46BE-9A53-A15D96805A46}" dt="2024-03-25T16:03:48.308" v="1526" actId="478"/>
          <ac:spMkLst>
            <pc:docMk/>
            <pc:sldMk cId="1397193754" sldId="373"/>
            <ac:spMk id="33" creationId="{7A54A4FF-2CED-7BE8-20B3-CA1336DA7B5B}"/>
          </ac:spMkLst>
        </pc:spChg>
        <pc:spChg chg="add mod">
          <ac:chgData name="Siva Paramasivam" userId="6970ce0c-6682-4ce3-837b-b57dccd1fe27" providerId="ADAL" clId="{5942035C-C160-46BE-9A53-A15D96805A46}" dt="2024-03-25T16:03:48.308" v="1526" actId="478"/>
          <ac:spMkLst>
            <pc:docMk/>
            <pc:sldMk cId="1397193754" sldId="373"/>
            <ac:spMk id="34" creationId="{02F33B4C-2E12-246E-CE88-5ECA7D8E5A3B}"/>
          </ac:spMkLst>
        </pc:spChg>
        <pc:picChg chg="add del">
          <ac:chgData name="Siva Paramasivam" userId="6970ce0c-6682-4ce3-837b-b57dccd1fe27" providerId="ADAL" clId="{5942035C-C160-46BE-9A53-A15D96805A46}" dt="2024-03-25T16:03:49.562" v="1527" actId="478"/>
          <ac:picMkLst>
            <pc:docMk/>
            <pc:sldMk cId="1397193754" sldId="373"/>
            <ac:picMk id="1026" creationId="{880A4FB0-6F65-9991-D1A3-3676E8E7FC0D}"/>
          </ac:picMkLst>
        </pc:picChg>
        <pc:picChg chg="add del">
          <ac:chgData name="Siva Paramasivam" userId="6970ce0c-6682-4ce3-837b-b57dccd1fe27" providerId="ADAL" clId="{5942035C-C160-46BE-9A53-A15D96805A46}" dt="2024-03-25T16:03:49.562" v="1527" actId="478"/>
          <ac:picMkLst>
            <pc:docMk/>
            <pc:sldMk cId="1397193754" sldId="373"/>
            <ac:picMk id="1028" creationId="{CAC14389-5283-6CB8-0E42-D2084A0A1509}"/>
          </ac:picMkLst>
        </pc:picChg>
        <pc:picChg chg="add del mod">
          <ac:chgData name="Siva Paramasivam" userId="6970ce0c-6682-4ce3-837b-b57dccd1fe27" providerId="ADAL" clId="{5942035C-C160-46BE-9A53-A15D96805A46}" dt="2024-03-25T16:03:49.562" v="1527" actId="478"/>
          <ac:picMkLst>
            <pc:docMk/>
            <pc:sldMk cId="1397193754" sldId="373"/>
            <ac:picMk id="1034" creationId="{C5BA473A-8AF0-4181-19D6-0721A9027B5A}"/>
          </ac:picMkLst>
        </pc:picChg>
        <pc:picChg chg="add del mod">
          <ac:chgData name="Siva Paramasivam" userId="6970ce0c-6682-4ce3-837b-b57dccd1fe27" providerId="ADAL" clId="{5942035C-C160-46BE-9A53-A15D96805A46}" dt="2024-03-25T16:03:49.562" v="1527" actId="478"/>
          <ac:picMkLst>
            <pc:docMk/>
            <pc:sldMk cId="1397193754" sldId="373"/>
            <ac:picMk id="1036" creationId="{98FAF090-EE5A-5DEA-943A-3FD490AC62B8}"/>
          </ac:picMkLst>
        </pc:picChg>
        <pc:cxnChg chg="add mod">
          <ac:chgData name="Siva Paramasivam" userId="6970ce0c-6682-4ce3-837b-b57dccd1fe27" providerId="ADAL" clId="{5942035C-C160-46BE-9A53-A15D96805A46}" dt="2024-03-25T16:08:00.227" v="1569" actId="1076"/>
          <ac:cxnSpMkLst>
            <pc:docMk/>
            <pc:sldMk cId="1397193754" sldId="373"/>
            <ac:cxnSpMk id="9" creationId="{C7C7CA3A-FABB-982F-5260-A8AF98022355}"/>
          </ac:cxnSpMkLst>
        </pc:cxnChg>
        <pc:cxnChg chg="add mod">
          <ac:chgData name="Siva Paramasivam" userId="6970ce0c-6682-4ce3-837b-b57dccd1fe27" providerId="ADAL" clId="{5942035C-C160-46BE-9A53-A15D96805A46}" dt="2024-03-25T16:08:05.650" v="1570" actId="1076"/>
          <ac:cxnSpMkLst>
            <pc:docMk/>
            <pc:sldMk cId="1397193754" sldId="373"/>
            <ac:cxnSpMk id="10" creationId="{F6DBA7E7-8528-EA4F-4E74-79C363AD1A07}"/>
          </ac:cxnSpMkLst>
        </pc:cxnChg>
        <pc:cxnChg chg="add mod">
          <ac:chgData name="Siva Paramasivam" userId="6970ce0c-6682-4ce3-837b-b57dccd1fe27" providerId="ADAL" clId="{5942035C-C160-46BE-9A53-A15D96805A46}" dt="2024-03-25T16:07:23.015" v="1567" actId="1076"/>
          <ac:cxnSpMkLst>
            <pc:docMk/>
            <pc:sldMk cId="1397193754" sldId="373"/>
            <ac:cxnSpMk id="12" creationId="{86BBDA13-58B4-A109-A049-A844CB94DD8F}"/>
          </ac:cxnSpMkLst>
        </pc:cxnChg>
      </pc:sldChg>
      <pc:sldChg chg="addSp delSp modSp add mod">
        <pc:chgData name="Siva Paramasivam" userId="6970ce0c-6682-4ce3-837b-b57dccd1fe27" providerId="ADAL" clId="{5942035C-C160-46BE-9A53-A15D96805A46}" dt="2024-03-25T16:05:49.507" v="1551" actId="255"/>
        <pc:sldMkLst>
          <pc:docMk/>
          <pc:sldMk cId="1156902441" sldId="374"/>
        </pc:sldMkLst>
        <pc:spChg chg="add del mod">
          <ac:chgData name="Siva Paramasivam" userId="6970ce0c-6682-4ce3-837b-b57dccd1fe27" providerId="ADAL" clId="{5942035C-C160-46BE-9A53-A15D96805A46}" dt="2024-03-25T15:11:55.131" v="908" actId="478"/>
          <ac:spMkLst>
            <pc:docMk/>
            <pc:sldMk cId="1156902441" sldId="374"/>
            <ac:spMk id="2" creationId="{E117F7C5-CBA2-9823-0CBA-5BD773998046}"/>
          </ac:spMkLst>
        </pc:spChg>
        <pc:spChg chg="add del mod">
          <ac:chgData name="Siva Paramasivam" userId="6970ce0c-6682-4ce3-837b-b57dccd1fe27" providerId="ADAL" clId="{5942035C-C160-46BE-9A53-A15D96805A46}" dt="2024-03-25T15:13:16.536" v="943"/>
          <ac:spMkLst>
            <pc:docMk/>
            <pc:sldMk cId="1156902441" sldId="374"/>
            <ac:spMk id="3" creationId="{56589262-4A31-32C3-C05F-209E1120B92F}"/>
          </ac:spMkLst>
        </pc:spChg>
        <pc:spChg chg="add del mod">
          <ac:chgData name="Siva Paramasivam" userId="6970ce0c-6682-4ce3-837b-b57dccd1fe27" providerId="ADAL" clId="{5942035C-C160-46BE-9A53-A15D96805A46}" dt="2024-03-25T15:11:55.131" v="908" actId="478"/>
          <ac:spMkLst>
            <pc:docMk/>
            <pc:sldMk cId="1156902441" sldId="374"/>
            <ac:spMk id="4" creationId="{260D053B-A40A-3228-B6D5-3371B9EE2E56}"/>
          </ac:spMkLst>
        </pc:spChg>
        <pc:spChg chg="add del mod">
          <ac:chgData name="Siva Paramasivam" userId="6970ce0c-6682-4ce3-837b-b57dccd1fe27" providerId="ADAL" clId="{5942035C-C160-46BE-9A53-A15D96805A46}" dt="2024-03-25T16:05:49.507" v="1551" actId="255"/>
          <ac:spMkLst>
            <pc:docMk/>
            <pc:sldMk cId="1156902441" sldId="374"/>
            <ac:spMk id="5" creationId="{34629DCC-EB54-C41D-F295-1812B426F051}"/>
          </ac:spMkLst>
        </pc:spChg>
        <pc:spChg chg="add del">
          <ac:chgData name="Siva Paramasivam" userId="6970ce0c-6682-4ce3-837b-b57dccd1fe27" providerId="ADAL" clId="{5942035C-C160-46BE-9A53-A15D96805A46}" dt="2024-03-25T15:11:55.131" v="908" actId="478"/>
          <ac:spMkLst>
            <pc:docMk/>
            <pc:sldMk cId="1156902441" sldId="374"/>
            <ac:spMk id="6" creationId="{48750547-07C1-F049-2CFF-0E7695529A59}"/>
          </ac:spMkLst>
        </pc:spChg>
        <pc:spChg chg="add del">
          <ac:chgData name="Siva Paramasivam" userId="6970ce0c-6682-4ce3-837b-b57dccd1fe27" providerId="ADAL" clId="{5942035C-C160-46BE-9A53-A15D96805A46}" dt="2024-03-25T15:11:55.131" v="908" actId="478"/>
          <ac:spMkLst>
            <pc:docMk/>
            <pc:sldMk cId="1156902441" sldId="374"/>
            <ac:spMk id="7" creationId="{18F45D2C-19F8-50D0-5436-80FFBB8D4DDF}"/>
          </ac:spMkLst>
        </pc:spChg>
        <pc:spChg chg="add del mod">
          <ac:chgData name="Siva Paramasivam" userId="6970ce0c-6682-4ce3-837b-b57dccd1fe27" providerId="ADAL" clId="{5942035C-C160-46BE-9A53-A15D96805A46}" dt="2024-03-25T15:13:16.536" v="941"/>
          <ac:spMkLst>
            <pc:docMk/>
            <pc:sldMk cId="1156902441" sldId="374"/>
            <ac:spMk id="8" creationId="{7CC9C279-A2AA-7614-76F2-ECF7EC6111DE}"/>
          </ac:spMkLst>
        </pc:spChg>
        <pc:spChg chg="add del mod">
          <ac:chgData name="Siva Paramasivam" userId="6970ce0c-6682-4ce3-837b-b57dccd1fe27" providerId="ADAL" clId="{5942035C-C160-46BE-9A53-A15D96805A46}" dt="2024-03-25T15:12:17.260" v="914" actId="478"/>
          <ac:spMkLst>
            <pc:docMk/>
            <pc:sldMk cId="1156902441" sldId="374"/>
            <ac:spMk id="10" creationId="{20AAF1F2-A382-EB1A-1549-A366519ED66C}"/>
          </ac:spMkLst>
        </pc:spChg>
        <pc:spChg chg="del mod">
          <ac:chgData name="Siva Paramasivam" userId="6970ce0c-6682-4ce3-837b-b57dccd1fe27" providerId="ADAL" clId="{5942035C-C160-46BE-9A53-A15D96805A46}" dt="2024-03-25T15:11:17.476" v="893" actId="478"/>
          <ac:spMkLst>
            <pc:docMk/>
            <pc:sldMk cId="1156902441" sldId="374"/>
            <ac:spMk id="11" creationId="{1BE7D901-7349-1953-AE6C-CE13B54CDBE0}"/>
          </ac:spMkLst>
        </pc:spChg>
        <pc:spChg chg="add del mod">
          <ac:chgData name="Siva Paramasivam" userId="6970ce0c-6682-4ce3-837b-b57dccd1fe27" providerId="ADAL" clId="{5942035C-C160-46BE-9A53-A15D96805A46}" dt="2024-03-25T15:12:17.260" v="916"/>
          <ac:spMkLst>
            <pc:docMk/>
            <pc:sldMk cId="1156902441" sldId="374"/>
            <ac:spMk id="12" creationId="{FEBB196C-AAC5-2450-080F-B95F28C4E01E}"/>
          </ac:spMkLst>
        </pc:spChg>
        <pc:spChg chg="add del mod">
          <ac:chgData name="Siva Paramasivam" userId="6970ce0c-6682-4ce3-837b-b57dccd1fe27" providerId="ADAL" clId="{5942035C-C160-46BE-9A53-A15D96805A46}" dt="2024-03-25T15:12:28.556" v="920" actId="478"/>
          <ac:spMkLst>
            <pc:docMk/>
            <pc:sldMk cId="1156902441" sldId="374"/>
            <ac:spMk id="13" creationId="{6678BEE0-D239-76B1-66EE-557B1BBDF54D}"/>
          </ac:spMkLst>
        </pc:spChg>
        <pc:spChg chg="add del mod">
          <ac:chgData name="Siva Paramasivam" userId="6970ce0c-6682-4ce3-837b-b57dccd1fe27" providerId="ADAL" clId="{5942035C-C160-46BE-9A53-A15D96805A46}" dt="2024-03-25T15:12:31.118" v="921" actId="478"/>
          <ac:spMkLst>
            <pc:docMk/>
            <pc:sldMk cId="1156902441" sldId="374"/>
            <ac:spMk id="14" creationId="{8B8ABA9F-8A19-B906-9A34-E83D24C23653}"/>
          </ac:spMkLst>
        </pc:spChg>
        <pc:spChg chg="add del mod">
          <ac:chgData name="Siva Paramasivam" userId="6970ce0c-6682-4ce3-837b-b57dccd1fe27" providerId="ADAL" clId="{5942035C-C160-46BE-9A53-A15D96805A46}" dt="2024-03-25T14:53:42.212" v="742"/>
          <ac:spMkLst>
            <pc:docMk/>
            <pc:sldMk cId="1156902441" sldId="374"/>
            <ac:spMk id="15" creationId="{062DE740-45E2-45A8-533A-BB6E680E1110}"/>
          </ac:spMkLst>
        </pc:spChg>
        <pc:spChg chg="add del">
          <ac:chgData name="Siva Paramasivam" userId="6970ce0c-6682-4ce3-837b-b57dccd1fe27" providerId="ADAL" clId="{5942035C-C160-46BE-9A53-A15D96805A46}" dt="2024-03-25T15:12:10.070" v="911" actId="478"/>
          <ac:spMkLst>
            <pc:docMk/>
            <pc:sldMk cId="1156902441" sldId="374"/>
            <ac:spMk id="16" creationId="{084DCEF1-4D4D-1E9E-29DD-B36F590B9A5C}"/>
          </ac:spMkLst>
        </pc:spChg>
        <pc:spChg chg="add del mod">
          <ac:chgData name="Siva Paramasivam" userId="6970ce0c-6682-4ce3-837b-b57dccd1fe27" providerId="ADAL" clId="{5942035C-C160-46BE-9A53-A15D96805A46}" dt="2024-03-25T15:12:07.524" v="910" actId="478"/>
          <ac:spMkLst>
            <pc:docMk/>
            <pc:sldMk cId="1156902441" sldId="374"/>
            <ac:spMk id="17" creationId="{85DB90CD-B982-CF9F-1EFC-D1384C607E17}"/>
          </ac:spMkLst>
        </pc:spChg>
        <pc:spChg chg="add del mod">
          <ac:chgData name="Siva Paramasivam" userId="6970ce0c-6682-4ce3-837b-b57dccd1fe27" providerId="ADAL" clId="{5942035C-C160-46BE-9A53-A15D96805A46}" dt="2024-03-25T15:12:04.194" v="909" actId="478"/>
          <ac:spMkLst>
            <pc:docMk/>
            <pc:sldMk cId="1156902441" sldId="374"/>
            <ac:spMk id="18" creationId="{912B6389-00F8-8140-6FE3-8B8AA7FC9839}"/>
          </ac:spMkLst>
        </pc:spChg>
        <pc:spChg chg="add del mod">
          <ac:chgData name="Siva Paramasivam" userId="6970ce0c-6682-4ce3-837b-b57dccd1fe27" providerId="ADAL" clId="{5942035C-C160-46BE-9A53-A15D96805A46}" dt="2024-03-25T15:13:16.536" v="937" actId="478"/>
          <ac:spMkLst>
            <pc:docMk/>
            <pc:sldMk cId="1156902441" sldId="374"/>
            <ac:spMk id="19" creationId="{21ECF5E7-D32A-5A24-E315-9017BD32D086}"/>
          </ac:spMkLst>
        </pc:spChg>
        <pc:spChg chg="add del mod">
          <ac:chgData name="Siva Paramasivam" userId="6970ce0c-6682-4ce3-837b-b57dccd1fe27" providerId="ADAL" clId="{5942035C-C160-46BE-9A53-A15D96805A46}" dt="2024-03-25T15:13:16.536" v="939"/>
          <ac:spMkLst>
            <pc:docMk/>
            <pc:sldMk cId="1156902441" sldId="374"/>
            <ac:spMk id="20" creationId="{8F2EAB31-7938-B772-4F63-3AE972B8F3A2}"/>
          </ac:spMkLst>
        </pc:spChg>
        <pc:spChg chg="add del mod">
          <ac:chgData name="Siva Paramasivam" userId="6970ce0c-6682-4ce3-837b-b57dccd1fe27" providerId="ADAL" clId="{5942035C-C160-46BE-9A53-A15D96805A46}" dt="2024-03-25T15:12:39.460" v="924" actId="478"/>
          <ac:spMkLst>
            <pc:docMk/>
            <pc:sldMk cId="1156902441" sldId="374"/>
            <ac:spMk id="21" creationId="{54E23D43-FAD8-C01F-6F29-8088D4EDEEE7}"/>
          </ac:spMkLst>
        </pc:spChg>
        <pc:spChg chg="add del mod">
          <ac:chgData name="Siva Paramasivam" userId="6970ce0c-6682-4ce3-837b-b57dccd1fe27" providerId="ADAL" clId="{5942035C-C160-46BE-9A53-A15D96805A46}" dt="2024-03-25T15:13:16.536" v="945"/>
          <ac:spMkLst>
            <pc:docMk/>
            <pc:sldMk cId="1156902441" sldId="374"/>
            <ac:spMk id="22" creationId="{A376FACC-F3BA-A270-443C-A1BF8B9AAFD2}"/>
          </ac:spMkLst>
        </pc:spChg>
        <pc:spChg chg="add del mod">
          <ac:chgData name="Siva Paramasivam" userId="6970ce0c-6682-4ce3-837b-b57dccd1fe27" providerId="ADAL" clId="{5942035C-C160-46BE-9A53-A15D96805A46}" dt="2024-03-25T15:13:16.536" v="947"/>
          <ac:spMkLst>
            <pc:docMk/>
            <pc:sldMk cId="1156902441" sldId="374"/>
            <ac:spMk id="23" creationId="{8E5B7857-6EAE-1238-2C1A-EFE04DFBBF00}"/>
          </ac:spMkLst>
        </pc:spChg>
        <pc:spChg chg="add del mod">
          <ac:chgData name="Siva Paramasivam" userId="6970ce0c-6682-4ce3-837b-b57dccd1fe27" providerId="ADAL" clId="{5942035C-C160-46BE-9A53-A15D96805A46}" dt="2024-03-25T15:13:45.304" v="960"/>
          <ac:spMkLst>
            <pc:docMk/>
            <pc:sldMk cId="1156902441" sldId="374"/>
            <ac:spMk id="24" creationId="{61D2E1B8-2758-F386-2B74-6CBADB3EA833}"/>
          </ac:spMkLst>
        </pc:spChg>
        <pc:spChg chg="add mod">
          <ac:chgData name="Siva Paramasivam" userId="6970ce0c-6682-4ce3-837b-b57dccd1fe27" providerId="ADAL" clId="{5942035C-C160-46BE-9A53-A15D96805A46}" dt="2024-03-25T15:11:25.979" v="897" actId="478"/>
          <ac:spMkLst>
            <pc:docMk/>
            <pc:sldMk cId="1156902441" sldId="374"/>
            <ac:spMk id="25" creationId="{21B680F0-35D8-102B-48B0-72F515E89A55}"/>
          </ac:spMkLst>
        </pc:spChg>
        <pc:spChg chg="add del mod">
          <ac:chgData name="Siva Paramasivam" userId="6970ce0c-6682-4ce3-837b-b57dccd1fe27" providerId="ADAL" clId="{5942035C-C160-46BE-9A53-A15D96805A46}" dt="2024-03-25T15:13:45.304" v="962"/>
          <ac:spMkLst>
            <pc:docMk/>
            <pc:sldMk cId="1156902441" sldId="374"/>
            <ac:spMk id="26" creationId="{773A3F08-8ACF-852D-4229-906DFF0945E7}"/>
          </ac:spMkLst>
        </pc:spChg>
        <pc:spChg chg="add mod">
          <ac:chgData name="Siva Paramasivam" userId="6970ce0c-6682-4ce3-837b-b57dccd1fe27" providerId="ADAL" clId="{5942035C-C160-46BE-9A53-A15D96805A46}" dt="2024-03-25T15:11:25.979" v="897" actId="478"/>
          <ac:spMkLst>
            <pc:docMk/>
            <pc:sldMk cId="1156902441" sldId="374"/>
            <ac:spMk id="27" creationId="{FED4A4DD-C4EF-7508-A856-F4BA0F320D94}"/>
          </ac:spMkLst>
        </pc:spChg>
        <pc:spChg chg="add del mod">
          <ac:chgData name="Siva Paramasivam" userId="6970ce0c-6682-4ce3-837b-b57dccd1fe27" providerId="ADAL" clId="{5942035C-C160-46BE-9A53-A15D96805A46}" dt="2024-03-25T15:13:45.304" v="964"/>
          <ac:spMkLst>
            <pc:docMk/>
            <pc:sldMk cId="1156902441" sldId="374"/>
            <ac:spMk id="28" creationId="{0AFD1A6D-08BA-45EE-6FDD-BF60F1014B6D}"/>
          </ac:spMkLst>
        </pc:spChg>
        <pc:spChg chg="add mod">
          <ac:chgData name="Siva Paramasivam" userId="6970ce0c-6682-4ce3-837b-b57dccd1fe27" providerId="ADAL" clId="{5942035C-C160-46BE-9A53-A15D96805A46}" dt="2024-03-25T15:11:53.389" v="907" actId="478"/>
          <ac:spMkLst>
            <pc:docMk/>
            <pc:sldMk cId="1156902441" sldId="374"/>
            <ac:spMk id="29" creationId="{C01A26AF-057A-7077-60D4-094EE40482DB}"/>
          </ac:spMkLst>
        </pc:spChg>
        <pc:spChg chg="add del mod">
          <ac:chgData name="Siva Paramasivam" userId="6970ce0c-6682-4ce3-837b-b57dccd1fe27" providerId="ADAL" clId="{5942035C-C160-46BE-9A53-A15D96805A46}" dt="2024-03-25T15:13:45.304" v="958" actId="478"/>
          <ac:spMkLst>
            <pc:docMk/>
            <pc:sldMk cId="1156902441" sldId="374"/>
            <ac:spMk id="30" creationId="{43AB8116-89FD-0537-7A7A-80D3359E32D1}"/>
          </ac:spMkLst>
        </pc:spChg>
        <pc:spChg chg="add mod">
          <ac:chgData name="Siva Paramasivam" userId="6970ce0c-6682-4ce3-837b-b57dccd1fe27" providerId="ADAL" clId="{5942035C-C160-46BE-9A53-A15D96805A46}" dt="2024-03-25T15:11:53.389" v="907" actId="478"/>
          <ac:spMkLst>
            <pc:docMk/>
            <pc:sldMk cId="1156902441" sldId="374"/>
            <ac:spMk id="31" creationId="{4C3872A1-297C-037F-9F7D-A900A1B0E0EE}"/>
          </ac:spMkLst>
        </pc:spChg>
        <pc:spChg chg="add del mod">
          <ac:chgData name="Siva Paramasivam" userId="6970ce0c-6682-4ce3-837b-b57dccd1fe27" providerId="ADAL" clId="{5942035C-C160-46BE-9A53-A15D96805A46}" dt="2024-03-25T15:13:45.304" v="966"/>
          <ac:spMkLst>
            <pc:docMk/>
            <pc:sldMk cId="1156902441" sldId="374"/>
            <ac:spMk id="32" creationId="{501462DB-CD6F-768F-6355-1B1DDF7C756A}"/>
          </ac:spMkLst>
        </pc:spChg>
        <pc:spChg chg="add mod">
          <ac:chgData name="Siva Paramasivam" userId="6970ce0c-6682-4ce3-837b-b57dccd1fe27" providerId="ADAL" clId="{5942035C-C160-46BE-9A53-A15D96805A46}" dt="2024-03-25T15:56:58.749" v="1436" actId="207"/>
          <ac:spMkLst>
            <pc:docMk/>
            <pc:sldMk cId="1156902441" sldId="374"/>
            <ac:spMk id="34" creationId="{82FBDEFB-4CB5-6C87-3FDF-32ADBAB092FE}"/>
          </ac:spMkLst>
        </pc:spChg>
        <pc:spChg chg="add mod">
          <ac:chgData name="Siva Paramasivam" userId="6970ce0c-6682-4ce3-837b-b57dccd1fe27" providerId="ADAL" clId="{5942035C-C160-46BE-9A53-A15D96805A46}" dt="2024-03-25T15:58:55.706" v="1451" actId="9"/>
          <ac:spMkLst>
            <pc:docMk/>
            <pc:sldMk cId="1156902441" sldId="374"/>
            <ac:spMk id="42" creationId="{6421FB85-51F0-0125-73F4-4077F47A61D7}"/>
          </ac:spMkLst>
        </pc:spChg>
        <pc:spChg chg="add mod">
          <ac:chgData name="Siva Paramasivam" userId="6970ce0c-6682-4ce3-837b-b57dccd1fe27" providerId="ADAL" clId="{5942035C-C160-46BE-9A53-A15D96805A46}" dt="2024-03-25T16:01:15.990" v="1469" actId="9"/>
          <ac:spMkLst>
            <pc:docMk/>
            <pc:sldMk cId="1156902441" sldId="374"/>
            <ac:spMk id="44" creationId="{F3458371-C9D4-D764-4B3A-A82522505F61}"/>
          </ac:spMkLst>
        </pc:spChg>
        <pc:picChg chg="add del mod">
          <ac:chgData name="Siva Paramasivam" userId="6970ce0c-6682-4ce3-837b-b57dccd1fe27" providerId="ADAL" clId="{5942035C-C160-46BE-9A53-A15D96805A46}" dt="2024-03-25T16:00:27.616" v="1462" actId="1076"/>
          <ac:picMkLst>
            <pc:docMk/>
            <pc:sldMk cId="1156902441" sldId="374"/>
            <ac:picMk id="9" creationId="{FF19FB04-FD2D-79C1-8852-8F936CB31DEB}"/>
          </ac:picMkLst>
        </pc:picChg>
        <pc:picChg chg="del">
          <ac:chgData name="Siva Paramasivam" userId="6970ce0c-6682-4ce3-837b-b57dccd1fe27" providerId="ADAL" clId="{5942035C-C160-46BE-9A53-A15D96805A46}" dt="2024-03-25T14:48:52.707" v="718" actId="478"/>
          <ac:picMkLst>
            <pc:docMk/>
            <pc:sldMk cId="1156902441" sldId="374"/>
            <ac:picMk id="1026" creationId="{880A4FB0-6F65-9991-D1A3-3676E8E7FC0D}"/>
          </ac:picMkLst>
        </pc:picChg>
        <pc:picChg chg="add del mod">
          <ac:chgData name="Siva Paramasivam" userId="6970ce0c-6682-4ce3-837b-b57dccd1fe27" providerId="ADAL" clId="{5942035C-C160-46BE-9A53-A15D96805A46}" dt="2024-03-25T15:12:20.104" v="918" actId="1076"/>
          <ac:picMkLst>
            <pc:docMk/>
            <pc:sldMk cId="1156902441" sldId="374"/>
            <ac:picMk id="1028" creationId="{CAC14389-5283-6CB8-0E42-D2084A0A1509}"/>
          </ac:picMkLst>
        </pc:picChg>
        <pc:picChg chg="add del mod">
          <ac:chgData name="Siva Paramasivam" userId="6970ce0c-6682-4ce3-837b-b57dccd1fe27" providerId="ADAL" clId="{5942035C-C160-46BE-9A53-A15D96805A46}" dt="2024-03-25T15:11:55.131" v="908" actId="478"/>
          <ac:picMkLst>
            <pc:docMk/>
            <pc:sldMk cId="1156902441" sldId="374"/>
            <ac:picMk id="1034" creationId="{C5BA473A-8AF0-4181-19D6-0721A9027B5A}"/>
          </ac:picMkLst>
        </pc:picChg>
        <pc:picChg chg="add del mod">
          <ac:chgData name="Siva Paramasivam" userId="6970ce0c-6682-4ce3-837b-b57dccd1fe27" providerId="ADAL" clId="{5942035C-C160-46BE-9A53-A15D96805A46}" dt="2024-03-25T15:11:55.131" v="908" actId="478"/>
          <ac:picMkLst>
            <pc:docMk/>
            <pc:sldMk cId="1156902441" sldId="374"/>
            <ac:picMk id="1036" creationId="{98FAF090-EE5A-5DEA-943A-3FD490AC62B8}"/>
          </ac:picMkLst>
        </pc:picChg>
        <pc:cxnChg chg="add mod">
          <ac:chgData name="Siva Paramasivam" userId="6970ce0c-6682-4ce3-837b-b57dccd1fe27" providerId="ADAL" clId="{5942035C-C160-46BE-9A53-A15D96805A46}" dt="2024-03-25T15:19:11.748" v="1006" actId="14100"/>
          <ac:cxnSpMkLst>
            <pc:docMk/>
            <pc:sldMk cId="1156902441" sldId="374"/>
            <ac:cxnSpMk id="36" creationId="{15D6637D-B3C6-2B71-B4D8-E4864AD9409A}"/>
          </ac:cxnSpMkLst>
        </pc:cxnChg>
        <pc:cxnChg chg="add mod">
          <ac:chgData name="Siva Paramasivam" userId="6970ce0c-6682-4ce3-837b-b57dccd1fe27" providerId="ADAL" clId="{5942035C-C160-46BE-9A53-A15D96805A46}" dt="2024-03-25T15:19:25.153" v="1008" actId="1076"/>
          <ac:cxnSpMkLst>
            <pc:docMk/>
            <pc:sldMk cId="1156902441" sldId="374"/>
            <ac:cxnSpMk id="39" creationId="{24255600-0460-F559-F170-5C7023DDDD55}"/>
          </ac:cxnSpMkLst>
        </pc:cxnChg>
        <pc:cxnChg chg="add mod">
          <ac:chgData name="Siva Paramasivam" userId="6970ce0c-6682-4ce3-837b-b57dccd1fe27" providerId="ADAL" clId="{5942035C-C160-46BE-9A53-A15D96805A46}" dt="2024-03-25T15:19:38.652" v="1010" actId="1076"/>
          <ac:cxnSpMkLst>
            <pc:docMk/>
            <pc:sldMk cId="1156902441" sldId="374"/>
            <ac:cxnSpMk id="40" creationId="{7A210FA4-5C3C-3461-6A49-26BE731C33D9}"/>
          </ac:cxnSpMkLst>
        </pc:cxnChg>
      </pc:sldChg>
      <pc:sldChg chg="addSp delSp modSp add mod">
        <pc:chgData name="Siva Paramasivam" userId="6970ce0c-6682-4ce3-837b-b57dccd1fe27" providerId="ADAL" clId="{5942035C-C160-46BE-9A53-A15D96805A46}" dt="2024-03-26T15:00:09.066" v="1628" actId="9"/>
        <pc:sldMkLst>
          <pc:docMk/>
          <pc:sldMk cId="1400455619" sldId="375"/>
        </pc:sldMkLst>
        <pc:spChg chg="mod">
          <ac:chgData name="Siva Paramasivam" userId="6970ce0c-6682-4ce3-837b-b57dccd1fe27" providerId="ADAL" clId="{5942035C-C160-46BE-9A53-A15D96805A46}" dt="2024-03-25T15:31:44.494" v="1168" actId="1076"/>
          <ac:spMkLst>
            <pc:docMk/>
            <pc:sldMk cId="1400455619" sldId="375"/>
            <ac:spMk id="2" creationId="{E117F7C5-CBA2-9823-0CBA-5BD773998046}"/>
          </ac:spMkLst>
        </pc:spChg>
        <pc:spChg chg="del mod">
          <ac:chgData name="Siva Paramasivam" userId="6970ce0c-6682-4ce3-837b-b57dccd1fe27" providerId="ADAL" clId="{5942035C-C160-46BE-9A53-A15D96805A46}" dt="2024-03-25T15:03:12.174" v="821"/>
          <ac:spMkLst>
            <pc:docMk/>
            <pc:sldMk cId="1400455619" sldId="375"/>
            <ac:spMk id="3" creationId="{56589262-4A31-32C3-C05F-209E1120B92F}"/>
          </ac:spMkLst>
        </pc:spChg>
        <pc:spChg chg="mod">
          <ac:chgData name="Siva Paramasivam" userId="6970ce0c-6682-4ce3-837b-b57dccd1fe27" providerId="ADAL" clId="{5942035C-C160-46BE-9A53-A15D96805A46}" dt="2024-03-25T14:59:19.045" v="784" actId="14100"/>
          <ac:spMkLst>
            <pc:docMk/>
            <pc:sldMk cId="1400455619" sldId="375"/>
            <ac:spMk id="4" creationId="{260D053B-A40A-3228-B6D5-3371B9EE2E56}"/>
          </ac:spMkLst>
        </pc:spChg>
        <pc:spChg chg="mod">
          <ac:chgData name="Siva Paramasivam" userId="6970ce0c-6682-4ce3-837b-b57dccd1fe27" providerId="ADAL" clId="{5942035C-C160-46BE-9A53-A15D96805A46}" dt="2024-03-25T15:22:47.725" v="1044" actId="255"/>
          <ac:spMkLst>
            <pc:docMk/>
            <pc:sldMk cId="1400455619" sldId="375"/>
            <ac:spMk id="5" creationId="{34629DCC-EB54-C41D-F295-1812B426F051}"/>
          </ac:spMkLst>
        </pc:spChg>
        <pc:spChg chg="del mod">
          <ac:chgData name="Siva Paramasivam" userId="6970ce0c-6682-4ce3-837b-b57dccd1fe27" providerId="ADAL" clId="{5942035C-C160-46BE-9A53-A15D96805A46}" dt="2024-03-25T15:03:12.174" v="823"/>
          <ac:spMkLst>
            <pc:docMk/>
            <pc:sldMk cId="1400455619" sldId="375"/>
            <ac:spMk id="8" creationId="{7CC9C279-A2AA-7614-76F2-ECF7EC6111DE}"/>
          </ac:spMkLst>
        </pc:spChg>
        <pc:spChg chg="del mod">
          <ac:chgData name="Siva Paramasivam" userId="6970ce0c-6682-4ce3-837b-b57dccd1fe27" providerId="ADAL" clId="{5942035C-C160-46BE-9A53-A15D96805A46}" dt="2024-03-25T15:21:56.872" v="1016"/>
          <ac:spMkLst>
            <pc:docMk/>
            <pc:sldMk cId="1400455619" sldId="375"/>
            <ac:spMk id="10" creationId="{20AAF1F2-A382-EB1A-1549-A366519ED66C}"/>
          </ac:spMkLst>
        </pc:spChg>
        <pc:spChg chg="del mod">
          <ac:chgData name="Siva Paramasivam" userId="6970ce0c-6682-4ce3-837b-b57dccd1fe27" providerId="ADAL" clId="{5942035C-C160-46BE-9A53-A15D96805A46}" dt="2024-03-25T15:22:26.713" v="1042"/>
          <ac:spMkLst>
            <pc:docMk/>
            <pc:sldMk cId="1400455619" sldId="375"/>
            <ac:spMk id="11" creationId="{1BE7D901-7349-1953-AE6C-CE13B54CDBE0}"/>
          </ac:spMkLst>
        </pc:spChg>
        <pc:spChg chg="del mod">
          <ac:chgData name="Siva Paramasivam" userId="6970ce0c-6682-4ce3-837b-b57dccd1fe27" providerId="ADAL" clId="{5942035C-C160-46BE-9A53-A15D96805A46}" dt="2024-03-25T15:22:13.538" v="1028"/>
          <ac:spMkLst>
            <pc:docMk/>
            <pc:sldMk cId="1400455619" sldId="375"/>
            <ac:spMk id="12" creationId="{FEBB196C-AAC5-2450-080F-B95F28C4E01E}"/>
          </ac:spMkLst>
        </pc:spChg>
        <pc:spChg chg="del mod">
          <ac:chgData name="Siva Paramasivam" userId="6970ce0c-6682-4ce3-837b-b57dccd1fe27" providerId="ADAL" clId="{5942035C-C160-46BE-9A53-A15D96805A46}" dt="2024-03-25T15:22:13.538" v="1026"/>
          <ac:spMkLst>
            <pc:docMk/>
            <pc:sldMk cId="1400455619" sldId="375"/>
            <ac:spMk id="13" creationId="{6678BEE0-D239-76B1-66EE-557B1BBDF54D}"/>
          </ac:spMkLst>
        </pc:spChg>
        <pc:spChg chg="del mod">
          <ac:chgData name="Siva Paramasivam" userId="6970ce0c-6682-4ce3-837b-b57dccd1fe27" providerId="ADAL" clId="{5942035C-C160-46BE-9A53-A15D96805A46}" dt="2024-03-25T15:22:13.538" v="1024"/>
          <ac:spMkLst>
            <pc:docMk/>
            <pc:sldMk cId="1400455619" sldId="375"/>
            <ac:spMk id="14" creationId="{8B8ABA9F-8A19-B906-9A34-E83D24C23653}"/>
          </ac:spMkLst>
        </pc:spChg>
        <pc:spChg chg="del mod">
          <ac:chgData name="Siva Paramasivam" userId="6970ce0c-6682-4ce3-837b-b57dccd1fe27" providerId="ADAL" clId="{5942035C-C160-46BE-9A53-A15D96805A46}" dt="2024-03-25T15:01:48.962" v="804"/>
          <ac:spMkLst>
            <pc:docMk/>
            <pc:sldMk cId="1400455619" sldId="375"/>
            <ac:spMk id="16" creationId="{084DCEF1-4D4D-1E9E-29DD-B36F590B9A5C}"/>
          </ac:spMkLst>
        </pc:spChg>
        <pc:spChg chg="del mod">
          <ac:chgData name="Siva Paramasivam" userId="6970ce0c-6682-4ce3-837b-b57dccd1fe27" providerId="ADAL" clId="{5942035C-C160-46BE-9A53-A15D96805A46}" dt="2024-03-25T15:22:26.713" v="1040"/>
          <ac:spMkLst>
            <pc:docMk/>
            <pc:sldMk cId="1400455619" sldId="375"/>
            <ac:spMk id="17" creationId="{85DB90CD-B982-CF9F-1EFC-D1384C607E17}"/>
          </ac:spMkLst>
        </pc:spChg>
        <pc:spChg chg="del mod">
          <ac:chgData name="Siva Paramasivam" userId="6970ce0c-6682-4ce3-837b-b57dccd1fe27" providerId="ADAL" clId="{5942035C-C160-46BE-9A53-A15D96805A46}" dt="2024-03-25T15:22:26.713" v="1038"/>
          <ac:spMkLst>
            <pc:docMk/>
            <pc:sldMk cId="1400455619" sldId="375"/>
            <ac:spMk id="18" creationId="{912B6389-00F8-8140-6FE3-8B8AA7FC9839}"/>
          </ac:spMkLst>
        </pc:spChg>
        <pc:spChg chg="del mod">
          <ac:chgData name="Siva Paramasivam" userId="6970ce0c-6682-4ce3-837b-b57dccd1fe27" providerId="ADAL" clId="{5942035C-C160-46BE-9A53-A15D96805A46}" dt="2024-03-25T15:23:10.087" v="1055"/>
          <ac:spMkLst>
            <pc:docMk/>
            <pc:sldMk cId="1400455619" sldId="375"/>
            <ac:spMk id="19" creationId="{21ECF5E7-D32A-5A24-E315-9017BD32D086}"/>
          </ac:spMkLst>
        </pc:spChg>
        <pc:spChg chg="del mod">
          <ac:chgData name="Siva Paramasivam" userId="6970ce0c-6682-4ce3-837b-b57dccd1fe27" providerId="ADAL" clId="{5942035C-C160-46BE-9A53-A15D96805A46}" dt="2024-03-25T15:03:12.174" v="825"/>
          <ac:spMkLst>
            <pc:docMk/>
            <pc:sldMk cId="1400455619" sldId="375"/>
            <ac:spMk id="20" creationId="{8F2EAB31-7938-B772-4F63-3AE972B8F3A2}"/>
          </ac:spMkLst>
        </pc:spChg>
        <pc:spChg chg="del mod">
          <ac:chgData name="Siva Paramasivam" userId="6970ce0c-6682-4ce3-837b-b57dccd1fe27" providerId="ADAL" clId="{5942035C-C160-46BE-9A53-A15D96805A46}" dt="2024-03-25T15:23:10.087" v="1051" actId="478"/>
          <ac:spMkLst>
            <pc:docMk/>
            <pc:sldMk cId="1400455619" sldId="375"/>
            <ac:spMk id="21" creationId="{54E23D43-FAD8-C01F-6F29-8088D4EDEEE7}"/>
          </ac:spMkLst>
        </pc:spChg>
        <pc:spChg chg="del mod">
          <ac:chgData name="Siva Paramasivam" userId="6970ce0c-6682-4ce3-837b-b57dccd1fe27" providerId="ADAL" clId="{5942035C-C160-46BE-9A53-A15D96805A46}" dt="2024-03-25T15:03:12.174" v="819" actId="478"/>
          <ac:spMkLst>
            <pc:docMk/>
            <pc:sldMk cId="1400455619" sldId="375"/>
            <ac:spMk id="22" creationId="{A376FACC-F3BA-A270-443C-A1BF8B9AAFD2}"/>
          </ac:spMkLst>
        </pc:spChg>
        <pc:spChg chg="del mod">
          <ac:chgData name="Siva Paramasivam" userId="6970ce0c-6682-4ce3-837b-b57dccd1fe27" providerId="ADAL" clId="{5942035C-C160-46BE-9A53-A15D96805A46}" dt="2024-03-25T15:23:10.087" v="1053"/>
          <ac:spMkLst>
            <pc:docMk/>
            <pc:sldMk cId="1400455619" sldId="375"/>
            <ac:spMk id="23" creationId="{8E5B7857-6EAE-1238-2C1A-EFE04DFBBF00}"/>
          </ac:spMkLst>
        </pc:spChg>
        <pc:spChg chg="add del mod">
          <ac:chgData name="Siva Paramasivam" userId="6970ce0c-6682-4ce3-837b-b57dccd1fe27" providerId="ADAL" clId="{5942035C-C160-46BE-9A53-A15D96805A46}" dt="2024-03-25T15:23:24.628" v="1066"/>
          <ac:spMkLst>
            <pc:docMk/>
            <pc:sldMk cId="1400455619" sldId="375"/>
            <ac:spMk id="24" creationId="{61D2E1B8-2758-F386-2B74-6CBADB3EA833}"/>
          </ac:spMkLst>
        </pc:spChg>
        <pc:spChg chg="add mod">
          <ac:chgData name="Siva Paramasivam" userId="6970ce0c-6682-4ce3-837b-b57dccd1fe27" providerId="ADAL" clId="{5942035C-C160-46BE-9A53-A15D96805A46}" dt="2024-03-25T15:48:27.946" v="1322" actId="20577"/>
          <ac:spMkLst>
            <pc:docMk/>
            <pc:sldMk cId="1400455619" sldId="375"/>
            <ac:spMk id="25" creationId="{9DD48124-A69A-FFCC-2DF5-1123B8F14662}"/>
          </ac:spMkLst>
        </pc:spChg>
        <pc:spChg chg="del mod">
          <ac:chgData name="Siva Paramasivam" userId="6970ce0c-6682-4ce3-837b-b57dccd1fe27" providerId="ADAL" clId="{5942035C-C160-46BE-9A53-A15D96805A46}" dt="2024-03-25T15:04:45.917" v="837"/>
          <ac:spMkLst>
            <pc:docMk/>
            <pc:sldMk cId="1400455619" sldId="375"/>
            <ac:spMk id="26" creationId="{773A3F08-8ACF-852D-4229-906DFF0945E7}"/>
          </ac:spMkLst>
        </pc:spChg>
        <pc:spChg chg="del mod">
          <ac:chgData name="Siva Paramasivam" userId="6970ce0c-6682-4ce3-837b-b57dccd1fe27" providerId="ADAL" clId="{5942035C-C160-46BE-9A53-A15D96805A46}" dt="2024-03-25T15:05:04.834" v="843"/>
          <ac:spMkLst>
            <pc:docMk/>
            <pc:sldMk cId="1400455619" sldId="375"/>
            <ac:spMk id="28" creationId="{0AFD1A6D-08BA-45EE-6FDD-BF60F1014B6D}"/>
          </ac:spMkLst>
        </pc:spChg>
        <pc:spChg chg="del mod">
          <ac:chgData name="Siva Paramasivam" userId="6970ce0c-6682-4ce3-837b-b57dccd1fe27" providerId="ADAL" clId="{5942035C-C160-46BE-9A53-A15D96805A46}" dt="2024-03-25T15:23:19.815" v="1062"/>
          <ac:spMkLst>
            <pc:docMk/>
            <pc:sldMk cId="1400455619" sldId="375"/>
            <ac:spMk id="30" creationId="{43AB8116-89FD-0537-7A7A-80D3359E32D1}"/>
          </ac:spMkLst>
        </pc:spChg>
        <pc:spChg chg="del mod">
          <ac:chgData name="Siva Paramasivam" userId="6970ce0c-6682-4ce3-837b-b57dccd1fe27" providerId="ADAL" clId="{5942035C-C160-46BE-9A53-A15D96805A46}" dt="2024-03-25T15:23:19.815" v="1060" actId="478"/>
          <ac:spMkLst>
            <pc:docMk/>
            <pc:sldMk cId="1400455619" sldId="375"/>
            <ac:spMk id="32" creationId="{501462DB-CD6F-768F-6355-1B1DDF7C756A}"/>
          </ac:spMkLst>
        </pc:spChg>
        <pc:spChg chg="add del mod">
          <ac:chgData name="Siva Paramasivam" userId="6970ce0c-6682-4ce3-837b-b57dccd1fe27" providerId="ADAL" clId="{5942035C-C160-46BE-9A53-A15D96805A46}" dt="2024-03-25T15:31:34.529" v="1166"/>
          <ac:spMkLst>
            <pc:docMk/>
            <pc:sldMk cId="1400455619" sldId="375"/>
            <ac:spMk id="35" creationId="{FA2AC49E-39C4-7794-21D3-B853D8F82903}"/>
          </ac:spMkLst>
        </pc:spChg>
        <pc:spChg chg="add del mod">
          <ac:chgData name="Siva Paramasivam" userId="6970ce0c-6682-4ce3-837b-b57dccd1fe27" providerId="ADAL" clId="{5942035C-C160-46BE-9A53-A15D96805A46}" dt="2024-03-25T15:32:42.633" v="1179"/>
          <ac:spMkLst>
            <pc:docMk/>
            <pc:sldMk cId="1400455619" sldId="375"/>
            <ac:spMk id="37" creationId="{9330D417-C361-5DA9-BE1A-FA109631381A}"/>
          </ac:spMkLst>
        </pc:spChg>
        <pc:spChg chg="add del mod">
          <ac:chgData name="Siva Paramasivam" userId="6970ce0c-6682-4ce3-837b-b57dccd1fe27" providerId="ADAL" clId="{5942035C-C160-46BE-9A53-A15D96805A46}" dt="2024-03-25T15:34:20.766" v="1198"/>
          <ac:spMkLst>
            <pc:docMk/>
            <pc:sldMk cId="1400455619" sldId="375"/>
            <ac:spMk id="39" creationId="{6642083B-B490-2ADB-7B54-DDE774828628}"/>
          </ac:spMkLst>
        </pc:spChg>
        <pc:spChg chg="add mod">
          <ac:chgData name="Siva Paramasivam" userId="6970ce0c-6682-4ce3-837b-b57dccd1fe27" providerId="ADAL" clId="{5942035C-C160-46BE-9A53-A15D96805A46}" dt="2024-03-26T15:00:09.066" v="1628" actId="9"/>
          <ac:spMkLst>
            <pc:docMk/>
            <pc:sldMk cId="1400455619" sldId="375"/>
            <ac:spMk id="41" creationId="{B8019040-44C8-B85F-B4E8-00AA81854020}"/>
          </ac:spMkLst>
        </pc:spChg>
        <pc:spChg chg="add mod">
          <ac:chgData name="Siva Paramasivam" userId="6970ce0c-6682-4ce3-837b-b57dccd1fe27" providerId="ADAL" clId="{5942035C-C160-46BE-9A53-A15D96805A46}" dt="2024-03-25T15:55:28.178" v="1431" actId="9"/>
          <ac:spMkLst>
            <pc:docMk/>
            <pc:sldMk cId="1400455619" sldId="375"/>
            <ac:spMk id="43" creationId="{0A10EF38-48F9-463E-7698-6A5BF2B8EDEF}"/>
          </ac:spMkLst>
        </pc:spChg>
        <pc:picChg chg="del mod">
          <ac:chgData name="Siva Paramasivam" userId="6970ce0c-6682-4ce3-837b-b57dccd1fe27" providerId="ADAL" clId="{5942035C-C160-46BE-9A53-A15D96805A46}" dt="2024-03-25T14:59:57.344" v="788" actId="478"/>
          <ac:picMkLst>
            <pc:docMk/>
            <pc:sldMk cId="1400455619" sldId="375"/>
            <ac:picMk id="9" creationId="{FF19FB04-FD2D-79C1-8852-8F936CB31DEB}"/>
          </ac:picMkLst>
        </pc:picChg>
        <pc:picChg chg="add mod">
          <ac:chgData name="Siva Paramasivam" userId="6970ce0c-6682-4ce3-837b-b57dccd1fe27" providerId="ADAL" clId="{5942035C-C160-46BE-9A53-A15D96805A46}" dt="2024-03-25T15:00:22.667" v="795" actId="1076"/>
          <ac:picMkLst>
            <pc:docMk/>
            <pc:sldMk cId="1400455619" sldId="375"/>
            <ac:picMk id="2050" creationId="{C6D978C6-ECD2-C710-8B80-31177F312FEF}"/>
          </ac:picMkLst>
        </pc:picChg>
        <pc:cxnChg chg="add mod">
          <ac:chgData name="Siva Paramasivam" userId="6970ce0c-6682-4ce3-837b-b57dccd1fe27" providerId="ADAL" clId="{5942035C-C160-46BE-9A53-A15D96805A46}" dt="2024-03-25T15:24:33.024" v="1077" actId="1076"/>
          <ac:cxnSpMkLst>
            <pc:docMk/>
            <pc:sldMk cId="1400455619" sldId="375"/>
            <ac:cxnSpMk id="27" creationId="{A4ADC41F-0661-B9BC-FA74-5B57BBC85309}"/>
          </ac:cxnSpMkLst>
        </pc:cxnChg>
        <pc:cxnChg chg="add mod">
          <ac:chgData name="Siva Paramasivam" userId="6970ce0c-6682-4ce3-837b-b57dccd1fe27" providerId="ADAL" clId="{5942035C-C160-46BE-9A53-A15D96805A46}" dt="2024-03-25T15:24:34.330" v="1078"/>
          <ac:cxnSpMkLst>
            <pc:docMk/>
            <pc:sldMk cId="1400455619" sldId="375"/>
            <ac:cxnSpMk id="29" creationId="{AF51884F-DD7A-E5B4-DF07-EE065F43C34A}"/>
          </ac:cxnSpMkLst>
        </pc:cxnChg>
        <pc:cxnChg chg="add mod">
          <ac:chgData name="Siva Paramasivam" userId="6970ce0c-6682-4ce3-837b-b57dccd1fe27" providerId="ADAL" clId="{5942035C-C160-46BE-9A53-A15D96805A46}" dt="2024-03-25T15:24:38.466" v="1080" actId="1076"/>
          <ac:cxnSpMkLst>
            <pc:docMk/>
            <pc:sldMk cId="1400455619" sldId="375"/>
            <ac:cxnSpMk id="31" creationId="{51D5686D-B7FB-A215-1467-EFE0C35BDADF}"/>
          </ac:cxnSpMkLst>
        </pc:cxnChg>
        <pc:cxnChg chg="add mod">
          <ac:chgData name="Siva Paramasivam" userId="6970ce0c-6682-4ce3-837b-b57dccd1fe27" providerId="ADAL" clId="{5942035C-C160-46BE-9A53-A15D96805A46}" dt="2024-03-25T15:24:44.098" v="1082" actId="1076"/>
          <ac:cxnSpMkLst>
            <pc:docMk/>
            <pc:sldMk cId="1400455619" sldId="375"/>
            <ac:cxnSpMk id="33" creationId="{A50B5240-5181-85A4-AA6E-5D1A8C982F3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3/26/2024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49532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738689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grid"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8.pn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notesSlide" Target="../notesSlides/notesSlide3.xml"/><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hyperlink" Target="https://www.syncfusion.com/blazor-components/blazor-datagrid" TargetMode="External"/><Relationship Id="rId5" Type="http://schemas.openxmlformats.org/officeDocument/2006/relationships/image" Target="../media/image10.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9.jpe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ngular-components/angular-listview" TargetMode="External"/><Relationship Id="rId13" Type="http://schemas.openxmlformats.org/officeDocument/2006/relationships/hyperlink" Target="https://www.syncfusion.com/flutter-widgets/flutter-charts" TargetMode="External"/><Relationship Id="rId18" Type="http://schemas.openxmlformats.org/officeDocument/2006/relationships/hyperlink" Target="https://www.syncfusion.com/xamarin-ui-controls/xamarin-charts" TargetMode="External"/><Relationship Id="rId3" Type="http://schemas.openxmlformats.org/officeDocument/2006/relationships/image" Target="../media/image9.jpeg"/><Relationship Id="rId21" Type="http://schemas.openxmlformats.org/officeDocument/2006/relationships/hyperlink" Target="https://www.syncfusion.com/javascript-ui-controls/js-charts" TargetMode="External"/><Relationship Id="rId7" Type="http://schemas.openxmlformats.org/officeDocument/2006/relationships/hyperlink" Target="https://www.syncfusion.com/javascript-ui-controls/js-listview" TargetMode="External"/><Relationship Id="rId12" Type="http://schemas.openxmlformats.org/officeDocument/2006/relationships/hyperlink" Target="https://www.syncfusion.com/aspnet-mvc-ui-controls/listview" TargetMode="External"/><Relationship Id="rId17" Type="http://schemas.openxmlformats.org/officeDocument/2006/relationships/hyperlink" Target="https://www.syncfusion.com/winui-controls/charts" TargetMode="External"/><Relationship Id="rId2" Type="http://schemas.openxmlformats.org/officeDocument/2006/relationships/notesSlide" Target="../notesSlides/notesSlide4.xml"/><Relationship Id="rId16" Type="http://schemas.openxmlformats.org/officeDocument/2006/relationships/hyperlink" Target="https://www.syncfusion.com/wpf-controls/charts" TargetMode="External"/><Relationship Id="rId20" Type="http://schemas.openxmlformats.org/officeDocument/2006/relationships/hyperlink" Target="https://www.syncfusion.com/maui-controls/maui-charts" TargetMode="Externa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hyperlink" Target="https://www.syncfusion.com/blazor-components/blazor-listview" TargetMode="External"/><Relationship Id="rId5" Type="http://schemas.openxmlformats.org/officeDocument/2006/relationships/image" Target="../media/image11.png"/><Relationship Id="rId15" Type="http://schemas.openxmlformats.org/officeDocument/2006/relationships/hyperlink" Target="https://www.syncfusion.com/winforms-ui-controls/chart" TargetMode="External"/><Relationship Id="rId10" Type="http://schemas.openxmlformats.org/officeDocument/2006/relationships/hyperlink" Target="https://www.syncfusion.com/vue-components/vue-listview" TargetMode="External"/><Relationship Id="rId19" Type="http://schemas.openxmlformats.org/officeDocument/2006/relationships/hyperlink" Target="https://www.syncfusion.com/uwp-ui-controls/charts" TargetMode="External"/><Relationship Id="rId4" Type="http://schemas.openxmlformats.org/officeDocument/2006/relationships/image" Target="../media/image10.png"/><Relationship Id="rId9" Type="http://schemas.openxmlformats.org/officeDocument/2006/relationships/hyperlink" Target="https://www.syncfusion.com/react-components/react-listview" TargetMode="External"/><Relationship Id="rId14" Type="http://schemas.openxmlformats.org/officeDocument/2006/relationships/hyperlink" Target="https://www.syncfusion.com/aspnet-core-ui-controls/listview"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core-ui-controls/grid" TargetMode="External"/><Relationship Id="rId3" Type="http://schemas.openxmlformats.org/officeDocument/2006/relationships/image" Target="../media/image9.jpe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aspnet-mvc-ui-controls/grid" TargetMode="External"/><Relationship Id="rId17" Type="http://schemas.openxmlformats.org/officeDocument/2006/relationships/hyperlink" Target="https://www.syncfusion.com/javascript-ui-controls/js-listview" TargetMode="External"/><Relationship Id="rId2" Type="http://schemas.openxmlformats.org/officeDocument/2006/relationships/notesSlide" Target="../notesSlides/notesSlide5.xml"/><Relationship Id="rId16" Type="http://schemas.openxmlformats.org/officeDocument/2006/relationships/hyperlink" Target="https://www.syncfusion.com/xamarin-ui-controls/xamarin-listview" TargetMode="Externa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hyperlink" Target="https://www.syncfusion.com/blazor-components/blazor-datagrid" TargetMode="External"/><Relationship Id="rId5" Type="http://schemas.openxmlformats.org/officeDocument/2006/relationships/image" Target="../media/image11.png"/><Relationship Id="rId15" Type="http://schemas.openxmlformats.org/officeDocument/2006/relationships/hyperlink" Target="https://www.syncfusion.com/maui-controls/maui-listview" TargetMode="External"/><Relationship Id="rId10" Type="http://schemas.openxmlformats.org/officeDocument/2006/relationships/hyperlink" Target="https://www.syncfusion.com/vue-components/vue-grid" TargetMode="External"/><Relationship Id="rId4" Type="http://schemas.openxmlformats.org/officeDocument/2006/relationships/image" Target="../media/image10.pn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winforms-ui-controls/list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1174101" y="2162643"/>
            <a:ext cx="9537441" cy="1478196"/>
          </a:xfrm>
        </p:spPr>
        <p:txBody>
          <a:bodyPr anchor="b"/>
          <a:lstStyle/>
          <a:p>
            <a:pPr algn="r"/>
            <a:r>
              <a:rPr lang="en-US" sz="4400" dirty="0"/>
              <a:t>MOST POPULAR COMPONENTS IN SYNCFUSION</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890864"/>
            <a:ext cx="10608903" cy="755781"/>
          </a:xfrm>
        </p:spPr>
        <p:txBody>
          <a:bodyPr/>
          <a:lstStyle/>
          <a:p>
            <a:pPr algn="r"/>
            <a:r>
              <a:rPr lang="en-US" dirty="0"/>
              <a:t>Presented by SIVA</a:t>
            </a:r>
          </a:p>
        </p:txBody>
      </p:sp>
      <p:pic>
        <p:nvPicPr>
          <p:cNvPr id="2" name="Picture 1" descr="A white text on a black background&#10;&#10;Description automatically generated">
            <a:extLst>
              <a:ext uri="{FF2B5EF4-FFF2-40B4-BE49-F238E27FC236}">
                <a16:creationId xmlns:a16="http://schemas.microsoft.com/office/drawing/2014/main" id="{A2C3EF85-B4F0-A29F-08E5-576F1BB0AD55}"/>
              </a:ext>
            </a:extLst>
          </p:cNvPr>
          <p:cNvPicPr>
            <a:picLocks noChangeAspect="1"/>
          </p:cNvPicPr>
          <p:nvPr/>
        </p:nvPicPr>
        <p:blipFill>
          <a:blip r:embed="rId3"/>
          <a:stretch>
            <a:fillRect/>
          </a:stretch>
        </p:blipFill>
        <p:spPr>
          <a:xfrm>
            <a:off x="223254" y="177061"/>
            <a:ext cx="3555644" cy="979777"/>
          </a:xfrm>
          <a:prstGeom prst="rect">
            <a:avLst/>
          </a:prstGeom>
        </p:spPr>
      </p:pic>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COMPONENTS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853417"/>
            <a:ext cx="4466504" cy="2595662"/>
          </a:xfrm>
        </p:spPr>
        <p:txBody>
          <a:bodyPr numCol="2" anchor="t"/>
          <a:lstStyle/>
          <a:p>
            <a:pPr marL="285750" indent="-285750">
              <a:buFont typeface="Arial" panose="020B0604020202020204" pitchFamily="34" charset="0"/>
              <a:buChar char="•"/>
            </a:pPr>
            <a:r>
              <a:rPr lang="en-US" dirty="0"/>
              <a:t>Data Grid</a:t>
            </a:r>
          </a:p>
          <a:p>
            <a:pPr marL="285750" indent="-285750">
              <a:buFont typeface="Arial" panose="020B0604020202020204" pitchFamily="34" charset="0"/>
              <a:buChar char="•"/>
            </a:pPr>
            <a:r>
              <a:rPr lang="en-US" dirty="0"/>
              <a:t>Charts</a:t>
            </a:r>
          </a:p>
          <a:p>
            <a:pPr marL="285750" indent="-285750">
              <a:buFont typeface="Arial" panose="020B0604020202020204" pitchFamily="34" charset="0"/>
              <a:buChar char="•"/>
            </a:pPr>
            <a:r>
              <a:rPr lang="en-US" dirty="0"/>
              <a:t>List View</a:t>
            </a:r>
          </a:p>
          <a:p>
            <a:pPr marL="285750" indent="-285750">
              <a:buFont typeface="Arial" panose="020B0604020202020204" pitchFamily="34" charset="0"/>
              <a:buChar char="•"/>
            </a:pPr>
            <a:r>
              <a:rPr lang="en-US" dirty="0"/>
              <a:t>Scheduler</a:t>
            </a:r>
          </a:p>
          <a:p>
            <a:pPr marL="285750" indent="-285750">
              <a:buFont typeface="Arial" panose="020B0604020202020204" pitchFamily="34" charset="0"/>
              <a:buChar char="•"/>
            </a:pPr>
            <a:r>
              <a:rPr lang="en-US" dirty="0"/>
              <a:t>Diagram</a:t>
            </a:r>
          </a:p>
          <a:p>
            <a:pPr marL="285750" indent="-285750">
              <a:buFont typeface="Arial" panose="020B0604020202020204" pitchFamily="34" charset="0"/>
              <a:buChar char="•"/>
            </a:pPr>
            <a:r>
              <a:rPr lang="en-US" dirty="0"/>
              <a:t>PDF Viewer</a:t>
            </a:r>
          </a:p>
          <a:p>
            <a:pPr marL="285750" indent="-285750">
              <a:buFont typeface="Arial" panose="020B0604020202020204" pitchFamily="34" charset="0"/>
              <a:buChar char="•"/>
            </a:pPr>
            <a:r>
              <a:rPr lang="en-US" dirty="0"/>
              <a:t>Excel Library</a:t>
            </a:r>
          </a:p>
        </p:txBody>
      </p:sp>
      <p:pic>
        <p:nvPicPr>
          <p:cNvPr id="10" name="Picture 9" descr="A white text on a black background&#10;&#10;Description automatically generated">
            <a:extLst>
              <a:ext uri="{FF2B5EF4-FFF2-40B4-BE49-F238E27FC236}">
                <a16:creationId xmlns:a16="http://schemas.microsoft.com/office/drawing/2014/main" id="{447C87B1-7C41-AA78-EFBF-FDF0380698E5}"/>
              </a:ext>
            </a:extLst>
          </p:cNvPr>
          <p:cNvPicPr>
            <a:picLocks noChangeAspect="1"/>
          </p:cNvPicPr>
          <p:nvPr/>
        </p:nvPicPr>
        <p:blipFill>
          <a:blip r:embed="rId3"/>
          <a:stretch>
            <a:fillRect/>
          </a:stretch>
        </p:blipFill>
        <p:spPr>
          <a:xfrm>
            <a:off x="6456103" y="2527977"/>
            <a:ext cx="5364422" cy="1478196"/>
          </a:xfrm>
          <a:prstGeom prst="rect">
            <a:avLst/>
          </a:prstGeom>
        </p:spPr>
      </p:pic>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550468" y="1304925"/>
            <a:ext cx="6536131" cy="3267075"/>
          </a:xfrm>
        </p:spPr>
        <p:txBody>
          <a:bodyPr/>
          <a:lstStyle/>
          <a:p>
            <a:pPr algn="l">
              <a:lnSpc>
                <a:spcPct val="150000"/>
              </a:lnSpc>
              <a:spcBef>
                <a:spcPts val="600"/>
              </a:spcBef>
            </a:pPr>
            <a:r>
              <a:rPr lang="en-US" sz="1600" b="0" i="0" dirty="0">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latin typeface="Lucida Bright" panose="02040602050505020304" pitchFamily="18" charset="0"/>
            </a:endParaRP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07829" y="425317"/>
            <a:ext cx="6607322" cy="2387865"/>
          </a:xfrm>
        </p:spPr>
        <p:txBody>
          <a:bodyPr/>
          <a:lstStyle/>
          <a:p>
            <a:r>
              <a:rPr lang="en-US" dirty="0"/>
              <a:t>DATAGRID</a:t>
            </a:r>
          </a:p>
        </p:txBody>
      </p:sp>
      <p:pic>
        <p:nvPicPr>
          <p:cNvPr id="1026" name="Picture 2" descr="Syncfusion Essential DataGrid">
            <a:extLst>
              <a:ext uri="{FF2B5EF4-FFF2-40B4-BE49-F238E27FC236}">
                <a16:creationId xmlns:a16="http://schemas.microsoft.com/office/drawing/2014/main" id="{880A4FB0-6F65-9991-D1A3-3676E8E7F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697" y="520699"/>
            <a:ext cx="5099474" cy="4343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629DCC-EB54-C41D-F295-1812B426F051}"/>
              </a:ext>
            </a:extLst>
          </p:cNvPr>
          <p:cNvSpPr txBox="1"/>
          <p:nvPr/>
        </p:nvSpPr>
        <p:spPr>
          <a:xfrm>
            <a:off x="550468" y="4694823"/>
            <a:ext cx="2495550" cy="338554"/>
          </a:xfrm>
          <a:prstGeom prst="rect">
            <a:avLst/>
          </a:prstGeom>
          <a:noFill/>
        </p:spPr>
        <p:txBody>
          <a:bodyPr wrap="square" rtlCol="0">
            <a:spAutoFit/>
          </a:bodyPr>
          <a:lstStyle/>
          <a:p>
            <a:r>
              <a:rPr lang="en-US" sz="1600" dirty="0">
                <a:solidFill>
                  <a:schemeClr val="accent1"/>
                </a:solidFill>
                <a:latin typeface="Berlin Sans FB" panose="020E0602020502020306" pitchFamily="34" charset="0"/>
              </a:rPr>
              <a:t>SUPPORTED PLATFORMS</a:t>
            </a:r>
          </a:p>
        </p:txBody>
      </p:sp>
      <p:pic>
        <p:nvPicPr>
          <p:cNvPr id="1028" name="Picture 4" descr="134151149">
            <a:extLst>
              <a:ext uri="{FF2B5EF4-FFF2-40B4-BE49-F238E27FC236}">
                <a16:creationId xmlns:a16="http://schemas.microsoft.com/office/drawing/2014/main" id="{CAC14389-5283-6CB8-0E42-D2084A0A1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5118233"/>
            <a:ext cx="333375" cy="333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750547-07C1-F049-2CFF-0E7695529A59}"/>
              </a:ext>
            </a:extLst>
          </p:cNvPr>
          <p:cNvSpPr txBox="1"/>
          <p:nvPr/>
        </p:nvSpPr>
        <p:spPr>
          <a:xfrm>
            <a:off x="676275" y="5553075"/>
            <a:ext cx="333375" cy="333376"/>
          </a:xfrm>
          <a:prstGeom prst="rect">
            <a:avLst/>
          </a:prstGeom>
          <a:solidFill>
            <a:schemeClr val="bg1"/>
          </a:solidFill>
        </p:spPr>
        <p:txBody>
          <a:bodyPr wrap="square" rtlCol="0">
            <a:spAutoFit/>
          </a:bodyPr>
          <a:lstStyle/>
          <a:p>
            <a:endParaRPr lang="en-US" dirty="0">
              <a:highlight>
                <a:srgbClr val="E3FBFE"/>
              </a:highlight>
            </a:endParaRPr>
          </a:p>
        </p:txBody>
      </p:sp>
      <p:sp>
        <p:nvSpPr>
          <p:cNvPr id="7" name="TextBox 6">
            <a:extLst>
              <a:ext uri="{FF2B5EF4-FFF2-40B4-BE49-F238E27FC236}">
                <a16:creationId xmlns:a16="http://schemas.microsoft.com/office/drawing/2014/main" id="{18F45D2C-19F8-50D0-5436-80FFBB8D4DDF}"/>
              </a:ext>
            </a:extLst>
          </p:cNvPr>
          <p:cNvSpPr txBox="1"/>
          <p:nvPr/>
        </p:nvSpPr>
        <p:spPr>
          <a:xfrm>
            <a:off x="676275" y="6029326"/>
            <a:ext cx="333375" cy="333376"/>
          </a:xfrm>
          <a:prstGeom prst="rect">
            <a:avLst/>
          </a:prstGeom>
          <a:solidFill>
            <a:schemeClr val="bg1"/>
          </a:solidFill>
        </p:spPr>
        <p:txBody>
          <a:bodyPr wrap="square" rtlCol="0">
            <a:spAutoFit/>
          </a:bodyPr>
          <a:lstStyle/>
          <a:p>
            <a:endParaRPr lang="en-US" dirty="0"/>
          </a:p>
        </p:txBody>
      </p:sp>
      <p:pic>
        <p:nvPicPr>
          <p:cNvPr id="1034" name="Picture 10" descr="Cell phone ">
            <a:extLst>
              <a:ext uri="{FF2B5EF4-FFF2-40B4-BE49-F238E27FC236}">
                <a16:creationId xmlns:a16="http://schemas.microsoft.com/office/drawing/2014/main" id="{C5BA473A-8AF0-4181-19D6-0721A9027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26233" y="6067426"/>
            <a:ext cx="225564"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nitor ">
            <a:extLst>
              <a:ext uri="{FF2B5EF4-FFF2-40B4-BE49-F238E27FC236}">
                <a16:creationId xmlns:a16="http://schemas.microsoft.com/office/drawing/2014/main" id="{98FAF090-EE5A-5DEA-943A-3FD490AC62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flipV="1">
            <a:off x="708094" y="5607706"/>
            <a:ext cx="261842" cy="2618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BE7D901-7349-1953-AE6C-CE13B54CDBE0}"/>
              </a:ext>
            </a:extLst>
          </p:cNvPr>
          <p:cNvSpPr txBox="1"/>
          <p:nvPr/>
        </p:nvSpPr>
        <p:spPr>
          <a:xfrm>
            <a:off x="2033587" y="5070804"/>
            <a:ext cx="1152525" cy="261610"/>
          </a:xfrm>
          <a:prstGeom prst="rect">
            <a:avLst/>
          </a:prstGeom>
          <a:noFill/>
        </p:spPr>
        <p:txBody>
          <a:bodyPr wrap="square" rtlCol="0">
            <a:spAutoFit/>
          </a:bodyPr>
          <a:lstStyle/>
          <a:p>
            <a:endParaRPr lang="en-US" sz="1100" dirty="0">
              <a:solidFill>
                <a:schemeClr val="accent3">
                  <a:lumMod val="75000"/>
                </a:schemeClr>
              </a:solidFill>
            </a:endParaRPr>
          </a:p>
        </p:txBody>
      </p:sp>
      <p:cxnSp>
        <p:nvCxnSpPr>
          <p:cNvPr id="9" name="Straight Connector 8">
            <a:extLst>
              <a:ext uri="{FF2B5EF4-FFF2-40B4-BE49-F238E27FC236}">
                <a16:creationId xmlns:a16="http://schemas.microsoft.com/office/drawing/2014/main" id="{C7C7CA3A-FABB-982F-5260-A8AF98022355}"/>
              </a:ext>
            </a:extLst>
          </p:cNvPr>
          <p:cNvCxnSpPr>
            <a:cxnSpLocks/>
          </p:cNvCxnSpPr>
          <p:nvPr/>
        </p:nvCxnSpPr>
        <p:spPr>
          <a:xfrm>
            <a:off x="1129004" y="5118233"/>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DBA7E7-8528-EA4F-4E74-79C363AD1A07}"/>
              </a:ext>
            </a:extLst>
          </p:cNvPr>
          <p:cNvCxnSpPr>
            <a:cxnSpLocks/>
          </p:cNvCxnSpPr>
          <p:nvPr/>
        </p:nvCxnSpPr>
        <p:spPr>
          <a:xfrm>
            <a:off x="1129004" y="5553076"/>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BBDA13-58B4-A109-A049-A844CB94DD8F}"/>
              </a:ext>
            </a:extLst>
          </p:cNvPr>
          <p:cNvCxnSpPr>
            <a:cxnSpLocks/>
          </p:cNvCxnSpPr>
          <p:nvPr/>
        </p:nvCxnSpPr>
        <p:spPr>
          <a:xfrm>
            <a:off x="1129004" y="6029327"/>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CD7832A-90AB-2431-329A-ABC9A1A4B01F}"/>
              </a:ext>
            </a:extLst>
          </p:cNvPr>
          <p:cNvSpPr txBox="1"/>
          <p:nvPr/>
        </p:nvSpPr>
        <p:spPr>
          <a:xfrm>
            <a:off x="1129004" y="5087267"/>
            <a:ext cx="6097554"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Angular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React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Vue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Blazor</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ASP.NETMVC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ASP.NET Core</a:t>
            </a:r>
            <a:endParaRPr lang="en-US" sz="1100" dirty="0">
              <a:solidFill>
                <a:schemeClr val="accent3">
                  <a:lumMod val="75000"/>
                </a:schemeClr>
              </a:solidFill>
            </a:endParaRPr>
          </a:p>
        </p:txBody>
      </p:sp>
      <p:sp>
        <p:nvSpPr>
          <p:cNvPr id="16" name="TextBox 15">
            <a:extLst>
              <a:ext uri="{FF2B5EF4-FFF2-40B4-BE49-F238E27FC236}">
                <a16:creationId xmlns:a16="http://schemas.microsoft.com/office/drawing/2014/main" id="{EAA0E230-49D3-8EFB-0C5D-C68CBE6A198F}"/>
              </a:ext>
            </a:extLst>
          </p:cNvPr>
          <p:cNvSpPr txBox="1"/>
          <p:nvPr/>
        </p:nvSpPr>
        <p:spPr>
          <a:xfrm>
            <a:off x="1140607" y="5523183"/>
            <a:ext cx="6097554"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WinForms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WPF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WinUI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8">
                  <a:extLst>
                    <a:ext uri="{A12FA001-AC4F-418D-AE19-62706E023703}">
                      <ahyp:hlinkClr xmlns:ahyp="http://schemas.microsoft.com/office/drawing/2018/hyperlinkcolor" val="tx"/>
                    </a:ext>
                  </a:extLst>
                </a:hlinkClick>
              </a:rPr>
              <a:t>Xamarin</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UWP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.NET MAUI</a:t>
            </a:r>
            <a:endParaRPr lang="en-US" sz="1100" dirty="0">
              <a:solidFill>
                <a:schemeClr val="accent3">
                  <a:lumMod val="75000"/>
                </a:schemeClr>
              </a:solidFill>
            </a:endParaRPr>
          </a:p>
        </p:txBody>
      </p:sp>
      <p:sp>
        <p:nvSpPr>
          <p:cNvPr id="18" name="TextBox 17">
            <a:extLst>
              <a:ext uri="{FF2B5EF4-FFF2-40B4-BE49-F238E27FC236}">
                <a16:creationId xmlns:a16="http://schemas.microsoft.com/office/drawing/2014/main" id="{E58A55BC-5491-9B76-1B33-FE6ABC949927}"/>
              </a:ext>
            </a:extLst>
          </p:cNvPr>
          <p:cNvSpPr txBox="1"/>
          <p:nvPr/>
        </p:nvSpPr>
        <p:spPr>
          <a:xfrm>
            <a:off x="1140607" y="6073587"/>
            <a:ext cx="6097554" cy="261610"/>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8">
                  <a:extLst>
                    <a:ext uri="{A12FA001-AC4F-418D-AE19-62706E023703}">
                      <ahyp:hlinkClr xmlns:ahyp="http://schemas.microsoft.com/office/drawing/2018/hyperlinkcolor" val="tx"/>
                    </a:ext>
                  </a:extLst>
                </a:hlinkClick>
              </a:rPr>
              <a:t>Xamarin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UWP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rgbClr val="FFFFFF"/>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a:t>
            </a:r>
            <a:r>
              <a:rPr lang="en-US" sz="1100" b="0" i="0" u="none" strike="noStrike" dirty="0">
                <a:solidFill>
                  <a:schemeClr val="accent3">
                    <a:lumMod val="75000"/>
                  </a:schemeClr>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NET MAUI</a:t>
            </a:r>
            <a:endParaRPr lang="en-US" sz="1100" dirty="0">
              <a:solidFill>
                <a:schemeClr val="accent3">
                  <a:lumMod val="75000"/>
                </a:schemeClr>
              </a:solidFill>
            </a:endParaRPr>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514749" y="1143132"/>
            <a:ext cx="6536131" cy="2730957"/>
          </a:xfrm>
        </p:spPr>
        <p:txBody>
          <a:bodyPr/>
          <a:lstStyle/>
          <a:p>
            <a:pPr algn="l">
              <a:lnSpc>
                <a:spcPct val="150000"/>
              </a:lnSpc>
              <a:spcBef>
                <a:spcPts val="600"/>
              </a:spcBef>
            </a:pPr>
            <a:r>
              <a:rPr lang="en-US" sz="1600" b="0" i="0" dirty="0">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latin typeface="Lucida Bright" panose="02040602050505020304" pitchFamily="18" charset="0"/>
            </a:endParaRP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07830" y="338829"/>
            <a:ext cx="6635896" cy="2387865"/>
          </a:xfrm>
        </p:spPr>
        <p:txBody>
          <a:bodyPr/>
          <a:lstStyle/>
          <a:p>
            <a:r>
              <a:rPr lang="en-US" dirty="0"/>
              <a:t>CHARTS</a:t>
            </a:r>
          </a:p>
        </p:txBody>
      </p:sp>
      <p:sp>
        <p:nvSpPr>
          <p:cNvPr id="5" name="TextBox 4">
            <a:extLst>
              <a:ext uri="{FF2B5EF4-FFF2-40B4-BE49-F238E27FC236}">
                <a16:creationId xmlns:a16="http://schemas.microsoft.com/office/drawing/2014/main" id="{34629DCC-EB54-C41D-F295-1812B426F051}"/>
              </a:ext>
            </a:extLst>
          </p:cNvPr>
          <p:cNvSpPr txBox="1"/>
          <p:nvPr/>
        </p:nvSpPr>
        <p:spPr>
          <a:xfrm>
            <a:off x="568168" y="4685477"/>
            <a:ext cx="2495550" cy="338554"/>
          </a:xfrm>
          <a:prstGeom prst="rect">
            <a:avLst/>
          </a:prstGeom>
          <a:noFill/>
        </p:spPr>
        <p:txBody>
          <a:bodyPr wrap="square" rtlCol="0">
            <a:spAutoFit/>
          </a:bodyPr>
          <a:lstStyle/>
          <a:p>
            <a:r>
              <a:rPr lang="en-US" sz="1600" dirty="0">
                <a:solidFill>
                  <a:schemeClr val="accent1"/>
                </a:solidFill>
                <a:latin typeface="Berlin Sans FB" panose="020E0602020502020306" pitchFamily="34" charset="0"/>
              </a:rPr>
              <a:t>SUPPORTED PLATFORMS</a:t>
            </a:r>
          </a:p>
        </p:txBody>
      </p:sp>
      <p:pic>
        <p:nvPicPr>
          <p:cNvPr id="1028" name="Picture 4" descr="134151149">
            <a:extLst>
              <a:ext uri="{FF2B5EF4-FFF2-40B4-BE49-F238E27FC236}">
                <a16:creationId xmlns:a16="http://schemas.microsoft.com/office/drawing/2014/main" id="{CAC14389-5283-6CB8-0E42-D2084A0A1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5118233"/>
            <a:ext cx="333375" cy="333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750547-07C1-F049-2CFF-0E7695529A59}"/>
              </a:ext>
            </a:extLst>
          </p:cNvPr>
          <p:cNvSpPr txBox="1"/>
          <p:nvPr/>
        </p:nvSpPr>
        <p:spPr>
          <a:xfrm>
            <a:off x="676275" y="5553075"/>
            <a:ext cx="333375" cy="333376"/>
          </a:xfrm>
          <a:prstGeom prst="rect">
            <a:avLst/>
          </a:prstGeom>
          <a:solidFill>
            <a:schemeClr val="bg1"/>
          </a:solidFill>
        </p:spPr>
        <p:txBody>
          <a:bodyPr wrap="square" rtlCol="0">
            <a:spAutoFit/>
          </a:bodyPr>
          <a:lstStyle/>
          <a:p>
            <a:endParaRPr lang="en-US" dirty="0">
              <a:highlight>
                <a:srgbClr val="E3FBFE"/>
              </a:highlight>
            </a:endParaRPr>
          </a:p>
        </p:txBody>
      </p:sp>
      <p:sp>
        <p:nvSpPr>
          <p:cNvPr id="7" name="TextBox 6">
            <a:extLst>
              <a:ext uri="{FF2B5EF4-FFF2-40B4-BE49-F238E27FC236}">
                <a16:creationId xmlns:a16="http://schemas.microsoft.com/office/drawing/2014/main" id="{18F45D2C-19F8-50D0-5436-80FFBB8D4DDF}"/>
              </a:ext>
            </a:extLst>
          </p:cNvPr>
          <p:cNvSpPr txBox="1"/>
          <p:nvPr/>
        </p:nvSpPr>
        <p:spPr>
          <a:xfrm>
            <a:off x="676275" y="6029326"/>
            <a:ext cx="333375" cy="333376"/>
          </a:xfrm>
          <a:prstGeom prst="rect">
            <a:avLst/>
          </a:prstGeom>
          <a:solidFill>
            <a:schemeClr val="bg1"/>
          </a:solidFill>
        </p:spPr>
        <p:txBody>
          <a:bodyPr wrap="square" rtlCol="0">
            <a:spAutoFit/>
          </a:bodyPr>
          <a:lstStyle/>
          <a:p>
            <a:endParaRPr lang="en-US" dirty="0"/>
          </a:p>
        </p:txBody>
      </p:sp>
      <p:pic>
        <p:nvPicPr>
          <p:cNvPr id="1034" name="Picture 10" descr="Cell phone ">
            <a:extLst>
              <a:ext uri="{FF2B5EF4-FFF2-40B4-BE49-F238E27FC236}">
                <a16:creationId xmlns:a16="http://schemas.microsoft.com/office/drawing/2014/main" id="{C5BA473A-8AF0-4181-19D6-0721A9027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34941" y="6081716"/>
            <a:ext cx="225564"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nitor ">
            <a:extLst>
              <a:ext uri="{FF2B5EF4-FFF2-40B4-BE49-F238E27FC236}">
                <a16:creationId xmlns:a16="http://schemas.microsoft.com/office/drawing/2014/main" id="{98FAF090-EE5A-5DEA-943A-3FD490AC6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V="1">
            <a:off x="702429" y="5606248"/>
            <a:ext cx="261842" cy="2618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yncfusion Essential Chart">
            <a:extLst>
              <a:ext uri="{FF2B5EF4-FFF2-40B4-BE49-F238E27FC236}">
                <a16:creationId xmlns:a16="http://schemas.microsoft.com/office/drawing/2014/main" id="{FF19FB04-FD2D-79C1-8852-8F936CB31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634" y="532686"/>
            <a:ext cx="4564617" cy="408094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82FBDEFB-4CB5-6C87-3FDF-32ADBAB092FE}"/>
              </a:ext>
            </a:extLst>
          </p:cNvPr>
          <p:cNvSpPr txBox="1"/>
          <p:nvPr/>
        </p:nvSpPr>
        <p:spPr>
          <a:xfrm>
            <a:off x="1129004" y="5083886"/>
            <a:ext cx="6097554"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Angular </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React </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Vue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Blazor</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ASP.NETMVC </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u="sng" dirty="0">
                <a:solidFill>
                  <a:schemeClr val="accent3">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ASP.NET Core</a:t>
            </a:r>
            <a:endParaRPr lang="en-US" sz="1100" dirty="0">
              <a:solidFill>
                <a:schemeClr val="accent3">
                  <a:lumMod val="75000"/>
                </a:schemeClr>
              </a:solidFill>
            </a:endParaRPr>
          </a:p>
        </p:txBody>
      </p:sp>
      <p:cxnSp>
        <p:nvCxnSpPr>
          <p:cNvPr id="36" name="Straight Connector 35">
            <a:extLst>
              <a:ext uri="{FF2B5EF4-FFF2-40B4-BE49-F238E27FC236}">
                <a16:creationId xmlns:a16="http://schemas.microsoft.com/office/drawing/2014/main" id="{15D6637D-B3C6-2B71-B4D8-E4864AD9409A}"/>
              </a:ext>
            </a:extLst>
          </p:cNvPr>
          <p:cNvCxnSpPr>
            <a:cxnSpLocks/>
          </p:cNvCxnSpPr>
          <p:nvPr/>
        </p:nvCxnSpPr>
        <p:spPr>
          <a:xfrm>
            <a:off x="1129004" y="5118233"/>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255600-0460-F559-F170-5C7023DDDD55}"/>
              </a:ext>
            </a:extLst>
          </p:cNvPr>
          <p:cNvCxnSpPr>
            <a:cxnSpLocks/>
          </p:cNvCxnSpPr>
          <p:nvPr/>
        </p:nvCxnSpPr>
        <p:spPr>
          <a:xfrm>
            <a:off x="1129004" y="5548180"/>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210FA4-5C3C-3461-6A49-26BE731C33D9}"/>
              </a:ext>
            </a:extLst>
          </p:cNvPr>
          <p:cNvCxnSpPr>
            <a:cxnSpLocks/>
          </p:cNvCxnSpPr>
          <p:nvPr/>
        </p:nvCxnSpPr>
        <p:spPr>
          <a:xfrm>
            <a:off x="1129004" y="6005516"/>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421FB85-51F0-0125-73F4-4077F47A61D7}"/>
              </a:ext>
            </a:extLst>
          </p:cNvPr>
          <p:cNvSpPr txBox="1"/>
          <p:nvPr/>
        </p:nvSpPr>
        <p:spPr>
          <a:xfrm>
            <a:off x="1129004" y="5537584"/>
            <a:ext cx="6097554"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WinForms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WPF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WinUI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8">
                  <a:extLst>
                    <a:ext uri="{A12FA001-AC4F-418D-AE19-62706E023703}">
                      <ahyp:hlinkClr xmlns:ahyp="http://schemas.microsoft.com/office/drawing/2018/hyperlinkcolor" val="tx"/>
                    </a:ext>
                  </a:extLst>
                </a:hlinkClick>
              </a:rPr>
              <a:t>Xamarin</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UWP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rgbClr val="FFFFFF"/>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a:t>
            </a:r>
            <a:r>
              <a:rPr lang="en-US" sz="1100" b="0" i="0" u="none" strike="noStrike" dirty="0">
                <a:solidFill>
                  <a:schemeClr val="accent3">
                    <a:lumMod val="75000"/>
                  </a:schemeClr>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NET MAUI</a:t>
            </a:r>
            <a:endParaRPr lang="en-US" sz="1100" dirty="0">
              <a:solidFill>
                <a:schemeClr val="accent3">
                  <a:lumMod val="75000"/>
                </a:schemeClr>
              </a:solidFill>
            </a:endParaRPr>
          </a:p>
        </p:txBody>
      </p:sp>
      <p:sp>
        <p:nvSpPr>
          <p:cNvPr id="44" name="TextBox 43">
            <a:extLst>
              <a:ext uri="{FF2B5EF4-FFF2-40B4-BE49-F238E27FC236}">
                <a16:creationId xmlns:a16="http://schemas.microsoft.com/office/drawing/2014/main" id="{F3458371-C9D4-D764-4B3A-A82522505F61}"/>
              </a:ext>
            </a:extLst>
          </p:cNvPr>
          <p:cNvSpPr txBox="1"/>
          <p:nvPr/>
        </p:nvSpPr>
        <p:spPr>
          <a:xfrm>
            <a:off x="1129004" y="5980570"/>
            <a:ext cx="6097554"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8">
                  <a:extLst>
                    <a:ext uri="{A12FA001-AC4F-418D-AE19-62706E023703}">
                      <ahyp:hlinkClr xmlns:ahyp="http://schemas.microsoft.com/office/drawing/2018/hyperlinkcolor" val="tx"/>
                    </a:ext>
                  </a:extLst>
                </a:hlinkClick>
              </a:rPr>
              <a:t>Xamarin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Flutter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UWP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21">
                  <a:extLst>
                    <a:ext uri="{A12FA001-AC4F-418D-AE19-62706E023703}">
                      <ahyp:hlinkClr xmlns:ahyp="http://schemas.microsoft.com/office/drawing/2018/hyperlinkcolor" val="tx"/>
                    </a:ext>
                  </a:extLst>
                </a:hlinkClick>
              </a:rPr>
              <a:t>JavaScript </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.NET MAUI</a:t>
            </a:r>
            <a:endParaRPr lang="en-US" sz="1100" dirty="0">
              <a:solidFill>
                <a:schemeClr val="accent3">
                  <a:lumMod val="75000"/>
                </a:schemeClr>
              </a:solidFill>
            </a:endParaRPr>
          </a:p>
        </p:txBody>
      </p:sp>
    </p:spTree>
    <p:extLst>
      <p:ext uri="{BB962C8B-B14F-4D97-AF65-F5344CB8AC3E}">
        <p14:creationId xmlns:p14="http://schemas.microsoft.com/office/powerpoint/2010/main" val="115690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524041" y="1174483"/>
            <a:ext cx="6536131" cy="3068738"/>
          </a:xfrm>
        </p:spPr>
        <p:txBody>
          <a:bodyPr/>
          <a:lstStyle/>
          <a:p>
            <a:pPr algn="l">
              <a:lnSpc>
                <a:spcPct val="150000"/>
              </a:lnSpc>
              <a:spcBef>
                <a:spcPts val="600"/>
              </a:spcBef>
            </a:pPr>
            <a:r>
              <a:rPr lang="en-US" sz="1600" b="0" i="0" dirty="0">
                <a:effectLst/>
                <a:latin typeface="Open Sans" panose="020B0606030504020204"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1600" dirty="0">
              <a:latin typeface="Lucida Bright" panose="02040602050505020304" pitchFamily="18" charset="0"/>
            </a:endParaRP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07830" y="338830"/>
            <a:ext cx="6635896" cy="902142"/>
          </a:xfrm>
        </p:spPr>
        <p:txBody>
          <a:bodyPr/>
          <a:lstStyle/>
          <a:p>
            <a:r>
              <a:rPr lang="en-US" dirty="0"/>
              <a:t>LIST VIEW</a:t>
            </a:r>
          </a:p>
        </p:txBody>
      </p:sp>
      <p:sp>
        <p:nvSpPr>
          <p:cNvPr id="5" name="TextBox 4">
            <a:extLst>
              <a:ext uri="{FF2B5EF4-FFF2-40B4-BE49-F238E27FC236}">
                <a16:creationId xmlns:a16="http://schemas.microsoft.com/office/drawing/2014/main" id="{34629DCC-EB54-C41D-F295-1812B426F051}"/>
              </a:ext>
            </a:extLst>
          </p:cNvPr>
          <p:cNvSpPr txBox="1"/>
          <p:nvPr/>
        </p:nvSpPr>
        <p:spPr>
          <a:xfrm>
            <a:off x="550468" y="4694823"/>
            <a:ext cx="2495550" cy="338554"/>
          </a:xfrm>
          <a:prstGeom prst="rect">
            <a:avLst/>
          </a:prstGeom>
          <a:noFill/>
        </p:spPr>
        <p:txBody>
          <a:bodyPr wrap="square" rtlCol="0">
            <a:spAutoFit/>
          </a:bodyPr>
          <a:lstStyle/>
          <a:p>
            <a:r>
              <a:rPr lang="en-US" sz="1600" dirty="0">
                <a:solidFill>
                  <a:schemeClr val="accent1"/>
                </a:solidFill>
                <a:latin typeface="Berlin Sans FB" panose="020E0602020502020306" pitchFamily="34" charset="0"/>
              </a:rPr>
              <a:t>SUPPORTED PLATFORMS</a:t>
            </a:r>
          </a:p>
        </p:txBody>
      </p:sp>
      <p:pic>
        <p:nvPicPr>
          <p:cNvPr id="1028" name="Picture 4" descr="134151149">
            <a:extLst>
              <a:ext uri="{FF2B5EF4-FFF2-40B4-BE49-F238E27FC236}">
                <a16:creationId xmlns:a16="http://schemas.microsoft.com/office/drawing/2014/main" id="{CAC14389-5283-6CB8-0E42-D2084A0A1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5118233"/>
            <a:ext cx="333375" cy="333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750547-07C1-F049-2CFF-0E7695529A59}"/>
              </a:ext>
            </a:extLst>
          </p:cNvPr>
          <p:cNvSpPr txBox="1"/>
          <p:nvPr/>
        </p:nvSpPr>
        <p:spPr>
          <a:xfrm>
            <a:off x="676275" y="5553075"/>
            <a:ext cx="333375" cy="333376"/>
          </a:xfrm>
          <a:prstGeom prst="rect">
            <a:avLst/>
          </a:prstGeom>
          <a:solidFill>
            <a:schemeClr val="bg1"/>
          </a:solidFill>
        </p:spPr>
        <p:txBody>
          <a:bodyPr wrap="square" rtlCol="0">
            <a:spAutoFit/>
          </a:bodyPr>
          <a:lstStyle/>
          <a:p>
            <a:endParaRPr lang="en-US" dirty="0">
              <a:highlight>
                <a:srgbClr val="E3FBFE"/>
              </a:highlight>
            </a:endParaRPr>
          </a:p>
        </p:txBody>
      </p:sp>
      <p:sp>
        <p:nvSpPr>
          <p:cNvPr id="7" name="TextBox 6">
            <a:extLst>
              <a:ext uri="{FF2B5EF4-FFF2-40B4-BE49-F238E27FC236}">
                <a16:creationId xmlns:a16="http://schemas.microsoft.com/office/drawing/2014/main" id="{18F45D2C-19F8-50D0-5436-80FFBB8D4DDF}"/>
              </a:ext>
            </a:extLst>
          </p:cNvPr>
          <p:cNvSpPr txBox="1"/>
          <p:nvPr/>
        </p:nvSpPr>
        <p:spPr>
          <a:xfrm>
            <a:off x="676275" y="6029326"/>
            <a:ext cx="333375" cy="333376"/>
          </a:xfrm>
          <a:prstGeom prst="rect">
            <a:avLst/>
          </a:prstGeom>
          <a:solidFill>
            <a:schemeClr val="bg1"/>
          </a:solidFill>
        </p:spPr>
        <p:txBody>
          <a:bodyPr wrap="square" rtlCol="0">
            <a:spAutoFit/>
          </a:bodyPr>
          <a:lstStyle/>
          <a:p>
            <a:endParaRPr lang="en-US" dirty="0"/>
          </a:p>
        </p:txBody>
      </p:sp>
      <p:pic>
        <p:nvPicPr>
          <p:cNvPr id="1034" name="Picture 10" descr="Cell phone ">
            <a:extLst>
              <a:ext uri="{FF2B5EF4-FFF2-40B4-BE49-F238E27FC236}">
                <a16:creationId xmlns:a16="http://schemas.microsoft.com/office/drawing/2014/main" id="{C5BA473A-8AF0-4181-19D6-0721A9027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34941" y="6081716"/>
            <a:ext cx="225564"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nitor ">
            <a:extLst>
              <a:ext uri="{FF2B5EF4-FFF2-40B4-BE49-F238E27FC236}">
                <a16:creationId xmlns:a16="http://schemas.microsoft.com/office/drawing/2014/main" id="{98FAF090-EE5A-5DEA-943A-3FD490AC6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V="1">
            <a:off x="702429" y="5606248"/>
            <a:ext cx="261842" cy="2618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ncfusion List View">
            <a:extLst>
              <a:ext uri="{FF2B5EF4-FFF2-40B4-BE49-F238E27FC236}">
                <a16:creationId xmlns:a16="http://schemas.microsoft.com/office/drawing/2014/main" id="{C6D978C6-ECD2-C710-8B80-31177F312F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801" y="565552"/>
            <a:ext cx="4872748" cy="415029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DD48124-A69A-FFCC-2DF5-1123B8F14662}"/>
              </a:ext>
            </a:extLst>
          </p:cNvPr>
          <p:cNvSpPr txBox="1"/>
          <p:nvPr/>
        </p:nvSpPr>
        <p:spPr>
          <a:xfrm>
            <a:off x="1129004" y="5075335"/>
            <a:ext cx="5991022" cy="430887"/>
          </a:xfrm>
          <a:prstGeom prst="rect">
            <a:avLst/>
          </a:prstGeom>
          <a:noFill/>
        </p:spPr>
        <p:txBody>
          <a:bodyPr wrap="square" numCol="5">
            <a:spAutoFit/>
          </a:bodyPr>
          <a:lstStyle/>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Angular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React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Vue </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Blazor</a:t>
            </a:r>
            <a:r>
              <a:rPr lang="en-US" sz="1100" b="0" i="0" dirty="0">
                <a:solidFill>
                  <a:schemeClr val="accent3">
                    <a:lumMod val="75000"/>
                  </a:schemeClr>
                </a:solidFill>
                <a:effectLst/>
                <a:latin typeface="Open Sans" panose="020B0606030504020204" pitchFamily="34" charset="0"/>
              </a:rPr>
              <a:t>  </a:t>
            </a: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ASP.NETMVC </a:t>
            </a:r>
            <a:endParaRPr lang="en-US" sz="1100" u="none" strike="noStrike" dirty="0">
              <a:solidFill>
                <a:schemeClr val="accent3">
                  <a:lumMod val="75000"/>
                </a:schemeClr>
              </a:solidFill>
              <a:latin typeface="Open Sans" panose="020B0606030504020204" pitchFamily="34" charset="0"/>
            </a:endParaRP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ASP.NET Core</a:t>
            </a:r>
            <a:endParaRPr lang="en-US" sz="1100" dirty="0">
              <a:solidFill>
                <a:schemeClr val="accent3">
                  <a:lumMod val="75000"/>
                </a:schemeClr>
              </a:solidFill>
            </a:endParaRPr>
          </a:p>
        </p:txBody>
      </p:sp>
      <p:cxnSp>
        <p:nvCxnSpPr>
          <p:cNvPr id="27" name="Straight Connector 26">
            <a:extLst>
              <a:ext uri="{FF2B5EF4-FFF2-40B4-BE49-F238E27FC236}">
                <a16:creationId xmlns:a16="http://schemas.microsoft.com/office/drawing/2014/main" id="{A4ADC41F-0661-B9BC-FA74-5B57BBC85309}"/>
              </a:ext>
            </a:extLst>
          </p:cNvPr>
          <p:cNvCxnSpPr>
            <a:cxnSpLocks/>
          </p:cNvCxnSpPr>
          <p:nvPr/>
        </p:nvCxnSpPr>
        <p:spPr>
          <a:xfrm>
            <a:off x="1129004" y="5553076"/>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51884F-DD7A-E5B4-DF07-EE065F43C34A}"/>
              </a:ext>
            </a:extLst>
          </p:cNvPr>
          <p:cNvCxnSpPr>
            <a:cxnSpLocks/>
          </p:cNvCxnSpPr>
          <p:nvPr/>
        </p:nvCxnSpPr>
        <p:spPr>
          <a:xfrm>
            <a:off x="1129004" y="5548180"/>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5686D-B7FB-A215-1467-EFE0C35BDADF}"/>
              </a:ext>
            </a:extLst>
          </p:cNvPr>
          <p:cNvCxnSpPr>
            <a:cxnSpLocks/>
          </p:cNvCxnSpPr>
          <p:nvPr/>
        </p:nvCxnSpPr>
        <p:spPr>
          <a:xfrm>
            <a:off x="1129004" y="6029326"/>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0B5240-5181-85A4-AA6E-5D1A8C982F38}"/>
              </a:ext>
            </a:extLst>
          </p:cNvPr>
          <p:cNvCxnSpPr>
            <a:cxnSpLocks/>
          </p:cNvCxnSpPr>
          <p:nvPr/>
        </p:nvCxnSpPr>
        <p:spPr>
          <a:xfrm>
            <a:off x="1129004" y="5118233"/>
            <a:ext cx="0" cy="33337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8019040-44C8-B85F-B4E8-00AA81854020}"/>
              </a:ext>
            </a:extLst>
          </p:cNvPr>
          <p:cNvSpPr txBox="1"/>
          <p:nvPr/>
        </p:nvSpPr>
        <p:spPr>
          <a:xfrm>
            <a:off x="1129004" y="5598083"/>
            <a:ext cx="4469363" cy="261610"/>
          </a:xfrm>
          <a:prstGeom prst="rect">
            <a:avLst/>
          </a:prstGeom>
          <a:noFill/>
        </p:spPr>
        <p:txBody>
          <a:bodyPr wrap="square" numCol="4" spcCol="0" anchor="t">
            <a:spAutoFit/>
          </a:bodyPr>
          <a:lstStyle/>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WinForms </a:t>
            </a:r>
            <a:endParaRPr lang="en-US" sz="1100" b="0" i="0" u="none" strike="noStrike"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u="sng" dirty="0">
                <a:solidFill>
                  <a:schemeClr val="accent3">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.NET MAUI</a:t>
            </a:r>
            <a:endParaRPr lang="en-US" sz="1100" dirty="0">
              <a:solidFill>
                <a:schemeClr val="accent3">
                  <a:lumMod val="75000"/>
                </a:schemeClr>
              </a:solidFill>
              <a:latin typeface="Open Sans" panose="020B0606030504020204" pitchFamily="34" charset="0"/>
            </a:endParaRPr>
          </a:p>
          <a:p>
            <a:pPr marL="171450" indent="-171450">
              <a:buFont typeface="Arial" panose="020B0604020202020204" pitchFamily="34" charset="0"/>
              <a:buChar char="•"/>
            </a:pPr>
            <a:r>
              <a:rPr lang="en-US" sz="1100" b="0" i="0" u="none" strike="noStrike" dirty="0">
                <a:solidFill>
                  <a:schemeClr val="accent3">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Xamarin</a:t>
            </a:r>
            <a:endParaRPr lang="en-US" sz="1100" dirty="0">
              <a:solidFill>
                <a:schemeClr val="accent3">
                  <a:lumMod val="75000"/>
                </a:schemeClr>
              </a:solidFill>
            </a:endParaRPr>
          </a:p>
        </p:txBody>
      </p:sp>
      <p:sp>
        <p:nvSpPr>
          <p:cNvPr id="43" name="TextBox 42">
            <a:extLst>
              <a:ext uri="{FF2B5EF4-FFF2-40B4-BE49-F238E27FC236}">
                <a16:creationId xmlns:a16="http://schemas.microsoft.com/office/drawing/2014/main" id="{0A10EF38-48F9-463E-7698-6A5BF2B8EDEF}"/>
              </a:ext>
            </a:extLst>
          </p:cNvPr>
          <p:cNvSpPr txBox="1"/>
          <p:nvPr/>
        </p:nvSpPr>
        <p:spPr>
          <a:xfrm>
            <a:off x="1129004" y="6076726"/>
            <a:ext cx="6097554" cy="261610"/>
          </a:xfrm>
          <a:prstGeom prst="rect">
            <a:avLst/>
          </a:prstGeom>
          <a:noFill/>
        </p:spPr>
        <p:txBody>
          <a:bodyPr wrap="square" numCol="5">
            <a:spAutoFit/>
          </a:bodyPr>
          <a:lstStyle/>
          <a:p>
            <a:pPr marL="171450" indent="-171450">
              <a:buFont typeface="Arial" panose="020B0604020202020204" pitchFamily="34" charset="0"/>
              <a:buChar char="•"/>
            </a:pPr>
            <a:r>
              <a:rPr lang="en-US" sz="1100" b="0" i="0" u="sng" dirty="0">
                <a:solidFill>
                  <a:schemeClr val="accent3">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.NET MAUI</a:t>
            </a:r>
            <a:endParaRPr lang="en-US" sz="1100" b="0" i="0" u="sng" dirty="0">
              <a:solidFill>
                <a:schemeClr val="accent3">
                  <a:lumMod val="75000"/>
                </a:schemeClr>
              </a:solidFill>
              <a:effectLst/>
              <a:latin typeface="Open Sans" panose="020B0606030504020204" pitchFamily="34" charset="0"/>
            </a:endParaRPr>
          </a:p>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Xamarin </a:t>
            </a:r>
            <a:endParaRPr lang="en-US" sz="1100" u="sng" strike="noStrike" dirty="0">
              <a:solidFill>
                <a:schemeClr val="accent3">
                  <a:lumMod val="75000"/>
                </a:schemeClr>
              </a:solidFill>
              <a:latin typeface="Open Sans" panose="020B0606030504020204" pitchFamily="34" charset="0"/>
            </a:endParaRPr>
          </a:p>
          <a:p>
            <a:pPr marL="171450" indent="-171450">
              <a:buFont typeface="Arial" panose="020B0604020202020204" pitchFamily="34" charset="0"/>
              <a:buChar char="•"/>
            </a:pPr>
            <a:r>
              <a:rPr lang="en-US" sz="1100" b="0" i="0" dirty="0">
                <a:solidFill>
                  <a:schemeClr val="accent3">
                    <a:lumMod val="75000"/>
                  </a:schemeClr>
                </a:solidFill>
                <a:effectLst/>
                <a:latin typeface="Open Sans" panose="020B0606030504020204" pitchFamily="34" charset="0"/>
              </a:rPr>
              <a:t> </a:t>
            </a:r>
            <a:r>
              <a:rPr lang="en-US" sz="1100" b="0" i="0" u="none" strike="noStrike" dirty="0">
                <a:solidFill>
                  <a:schemeClr val="accent3">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JavaScript</a:t>
            </a:r>
            <a:endParaRPr lang="en-US" sz="1100" dirty="0">
              <a:solidFill>
                <a:schemeClr val="accent3">
                  <a:lumMod val="75000"/>
                </a:schemeClr>
              </a:solidFill>
            </a:endParaRPr>
          </a:p>
        </p:txBody>
      </p:sp>
    </p:spTree>
    <p:extLst>
      <p:ext uri="{BB962C8B-B14F-4D97-AF65-F5344CB8AC3E}">
        <p14:creationId xmlns:p14="http://schemas.microsoft.com/office/powerpoint/2010/main" val="140045561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{D0D5ACB8-5E4C-427D-A024-A1DF3836EDDD}tf11936837_win32</Template>
  <TotalTime>150</TotalTime>
  <Words>296</Words>
  <Application>Microsoft Office PowerPoint</Application>
  <PresentationFormat>Widescreen</PresentationFormat>
  <Paragraphs>77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Nova</vt:lpstr>
      <vt:lpstr>Berlin Sans FB</vt:lpstr>
      <vt:lpstr>Biome</vt:lpstr>
      <vt:lpstr>Calibri</vt:lpstr>
      <vt:lpstr>Lucida Bright</vt:lpstr>
      <vt:lpstr>Open Sans</vt:lpstr>
      <vt:lpstr>Custom</vt:lpstr>
      <vt:lpstr>MOST POPULAR COMPONENTS IN SYNCFUSION</vt:lpstr>
      <vt:lpstr>COMPONENTS</vt:lpstr>
      <vt:lpstr>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vt:lpstr>
      <vt:lpstr>The Charts control can plot a wide range of chart types, ranging from line charts to specialized financial charts. Its rich feature set includes functionalities like data binding, multiple axes, legends, animation, data labels, annotations, trackballs, tooltips, and zooming.</vt:lpstr>
      <vt:lpstr>The List View renders a set of data items with UI views or custom templates. It has many features like grouping, sorting, filtering, paging, swiping, multiple selection, drag and drop, and different layout types. The List View control has been optimized to work with large amounts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Siva Paramasivam</dc:creator>
  <cp:lastModifiedBy>Siva Paramasivam</cp:lastModifiedBy>
  <cp:revision>1</cp:revision>
  <dcterms:created xsi:type="dcterms:W3CDTF">2024-03-25T09:33:17Z</dcterms:created>
  <dcterms:modified xsi:type="dcterms:W3CDTF">2024-03-26T15:00:09Z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