
<file path=[Content_Types].xml><?xml version="1.0" encoding="utf-8"?>
<Types xmlns="http://schemas.openxmlformats.org/package/2006/content-types">
  <Default Extension="jfif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8"/>
  </p:notesMasterIdLst>
  <p:handoutMasterIdLst>
    <p:handoutMasterId r:id="rId19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40" r:id="rId11"/>
    <p:sldId id="341" r:id="rId12"/>
    <p:sldId id="345" r:id="rId13"/>
    <p:sldId id="344" r:id="rId14"/>
    <p:sldId id="342" r:id="rId15"/>
    <p:sldId id="343" r:id="rId16"/>
    <p:sldId id="30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09B11-726B-622E-F1D0-53498C852A02}" v="122" dt="2025-09-25T09:02:38.153"/>
  </p1510:revLst>
</p1510:revInfo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85" d="100"/>
          <a:sy n="85" d="100"/>
        </p:scale>
        <p:origin x="422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10/8/2025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10/8/2025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10/8/2025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vaPrakash-2715/VOIS_AICTE_Oct2025_MajorProject_Siva-Prakash.git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886634" y="3890987"/>
            <a:ext cx="6826326" cy="1927107"/>
          </a:xfrm>
        </p:spPr>
        <p:txBody>
          <a:bodyPr>
            <a:normAutofit/>
          </a:bodyPr>
          <a:lstStyle/>
          <a:p>
            <a:pPr algn="r"/>
            <a:r>
              <a:rPr lang="en-US" sz="2400" b="0" dirty="0">
                <a:solidFill>
                  <a:schemeClr val="tx1"/>
                </a:solidFill>
              </a:rPr>
              <a:t>Siva Prakash S</a:t>
            </a:r>
          </a:p>
          <a:p>
            <a:pPr algn="r"/>
            <a:r>
              <a:rPr lang="en-US" b="0" dirty="0">
                <a:solidFill>
                  <a:schemeClr val="tx1"/>
                </a:solidFill>
              </a:rPr>
              <a:t>Apply ID: APPLY_1755230181689eafe538d00</a:t>
            </a:r>
          </a:p>
          <a:p>
            <a:pPr algn="r"/>
            <a:r>
              <a:rPr lang="en-US" b="0" dirty="0">
                <a:solidFill>
                  <a:schemeClr val="tx1"/>
                </a:solidFill>
              </a:rPr>
              <a:t>Internship ID:  INTERNSHIP_17546440516895be537820f</a:t>
            </a:r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952" y="2344277"/>
            <a:ext cx="10784541" cy="743448"/>
          </a:xfrm>
        </p:spPr>
        <p:txBody>
          <a:bodyPr>
            <a:normAutofit fontScale="90000"/>
          </a:bodyPr>
          <a:lstStyle/>
          <a:p>
            <a:r>
              <a:rPr lang="en-IN" sz="3200" dirty="0"/>
              <a:t>Netflix Content Analysis: Trends and Strategic Recommendations</a:t>
            </a:r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302F3-5B15-F4B3-4FC0-05D49317B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314807-9A27-116F-CC98-E5EEF28F0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A0845DA-C188-DB03-7162-C74DB64A3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6115368" cy="878622"/>
          </a:xfrm>
        </p:spPr>
        <p:txBody>
          <a:bodyPr>
            <a:normAutofit/>
          </a:bodyPr>
          <a:lstStyle/>
          <a:p>
            <a:r>
              <a:rPr lang="en-GB" dirty="0"/>
              <a:t>GitHub repository 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9B11EDF8-3FD7-C9FE-2AA8-09208B3BEFC2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8935B953-0B74-DF35-9464-45E8CB01D8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4" y="2348753"/>
            <a:ext cx="7458295" cy="163691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hlinkClick r:id="rId3"/>
              </a:rPr>
              <a:t>https://github.com/SivaPrakash-2715/VOIS_AICTE_Oct2025_MajorProject_Siva-Prakash.git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59692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3FACE-D55E-9B4A-7A75-15654F5D4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1536A-9E87-8208-553B-AFA23F55C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5390BF9-A1B3-D0A5-6FE6-4C64A8B7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Getting started with Basics of Python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C0B10ED4-748B-FD2D-3185-4AB559AC710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1BF57D1-2242-C3F4-D177-EE064D5454A4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D59EE0-8A3F-DDBE-ADE5-06275E363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024" y="1212574"/>
            <a:ext cx="7624926" cy="535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0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CD52E-39EF-82B8-E116-6B0D9B50E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214EFD-3FAC-BE9B-CFBB-2D1FCCED0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359B88B-4EF4-AA7A-A15C-4B214767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Data Visualization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C23E8C61-31F1-4380-CEFB-D75448F856D7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1F0577D1-D5B1-726B-4FAB-B353BDE31B12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85615C-71F6-B076-2059-ED6538E01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7129" y="1191325"/>
            <a:ext cx="7570683" cy="536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8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55811" y="1541930"/>
            <a:ext cx="7637930" cy="47656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/>
              <a:t>Content Strategy Analysis</a:t>
            </a:r>
          </a:p>
          <a:p>
            <a:pPr marL="0" indent="0">
              <a:buNone/>
            </a:pPr>
            <a:r>
              <a:rPr lang="en-US" sz="1600" b="1" dirty="0"/>
              <a:t>Background:</a:t>
            </a:r>
            <a:r>
              <a:rPr lang="en-US" sz="1600" dirty="0"/>
              <a:t> In a competitive streaming market, Netflix needs to optimize its content library to drive growth and maintain market leadership.</a:t>
            </a:r>
          </a:p>
          <a:p>
            <a:pPr marL="0" indent="0">
              <a:buNone/>
            </a:pPr>
            <a:r>
              <a:rPr lang="en-US" sz="1600" b="1" dirty="0"/>
              <a:t>The Challenge:</a:t>
            </a:r>
            <a:r>
              <a:rPr lang="en-US" sz="1600" dirty="0"/>
              <a:t> To analyze the Netflix catalog (7,789 titles from 2008-2021) to identify key trends and inform future content strategy.</a:t>
            </a:r>
          </a:p>
          <a:p>
            <a:pPr marL="0" indent="0">
              <a:buNone/>
            </a:pPr>
            <a:r>
              <a:rPr lang="en-US" sz="1600" b="1" dirty="0"/>
              <a:t>Key Objectives:</a:t>
            </a:r>
            <a:endParaRPr lang="en-US" sz="16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/>
              <a:t>Analyze Content Mix:</a:t>
            </a:r>
            <a:r>
              <a:rPr lang="en-US" sz="1600" dirty="0"/>
              <a:t> How has the balance of </a:t>
            </a:r>
            <a:r>
              <a:rPr lang="en-US" sz="1600" i="1" dirty="0"/>
              <a:t>Movies vs. TV Shows</a:t>
            </a:r>
            <a:r>
              <a:rPr lang="en-US" sz="1600" dirty="0"/>
              <a:t> evolved?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/>
              <a:t>Identify Popular Genres:</a:t>
            </a:r>
            <a:r>
              <a:rPr lang="en-US" sz="1600" dirty="0"/>
              <a:t> What are the most dominant content </a:t>
            </a:r>
            <a:r>
              <a:rPr lang="en-US" sz="1600" i="1" dirty="0"/>
              <a:t>genres</a:t>
            </a:r>
            <a:r>
              <a:rPr lang="en-US" sz="1600" dirty="0"/>
              <a:t> on the platform?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b="1" dirty="0"/>
              <a:t>Map Global Footprint:</a:t>
            </a:r>
            <a:r>
              <a:rPr lang="en-US" sz="1600" dirty="0"/>
              <a:t> Which </a:t>
            </a:r>
            <a:r>
              <a:rPr lang="en-US" sz="1600" i="1" dirty="0"/>
              <a:t>countries</a:t>
            </a:r>
            <a:r>
              <a:rPr lang="en-US" sz="1600" dirty="0"/>
              <a:t> are the top contributors to the content library?</a:t>
            </a:r>
          </a:p>
          <a:p>
            <a:pPr marL="0" indent="0">
              <a:buNone/>
            </a:pPr>
            <a:r>
              <a:rPr lang="en-US" sz="1600" b="1" dirty="0"/>
              <a:t>Expected Outcome:</a:t>
            </a:r>
            <a:r>
              <a:rPr lang="en-US" sz="1600" dirty="0"/>
              <a:t> Actionable, data-driven recommendations to guide content acquisition, production, and global expansion efforts.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805213"/>
            <a:ext cx="6276109" cy="830997"/>
          </a:xfrm>
        </p:spPr>
        <p:txBody>
          <a:bodyPr>
            <a:normAutofit fontScale="90000"/>
          </a:bodyPr>
          <a:lstStyle/>
          <a:p>
            <a:r>
              <a:rPr lang="en-GB" dirty="0"/>
              <a:t>Project Description</a:t>
            </a:r>
            <a:br>
              <a:rPr lang="en-GB" dirty="0"/>
            </a:br>
            <a:br>
              <a:rPr lang="en-GB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EB5316F6-406E-681C-F48B-304DD1FB6BA6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316211" y="1636210"/>
            <a:ext cx="8885382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1. Introduction &amp; Motivation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1B1C1D"/>
              </a:solidFill>
              <a:effectLst/>
              <a:latin typeface="Google Sans Text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This project undertakes a comprehensive analysis of the Netflix content library to derive actionable insights for strategic decision-making. In an increasingly competitive global streaming market, a data-driven approach to content acquisition and production is essential for maintaining market leadership and driving subscriber growth. This analysis leverages a dataset of nearly 8,000 movies and TV shows to uncover trends, patterns, and opportunities within the Netflix catalog.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2. Scope &amp; Methodology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1B1C1D"/>
              </a:solidFill>
              <a:effectLst/>
              <a:latin typeface="Google Sans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The analysis is focused on a publicly available dataset containing Netflix titles released between 2008 and 2021. The core methodology involves: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Data Preprocessing &amp; Cleaning: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 Handling missing values, correcting data types, and ensuring the dataset is clean and consistent for accurate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Exploratory Data Analysis (EDA):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 Using descriptive statistics and visualizations to explore key dimensions of the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Trend Analysis: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 Specifically examining the evolution of content over time, including the mix of movies vs. TV shows, the popularity of genres, and the geographical distribution of content production.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3. Key Objectives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1B1C1D"/>
              </a:solidFill>
              <a:effectLst/>
              <a:latin typeface="Google Sans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The primary goal is to answer critical business questions by achieving the following objectives: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Analyze the Content Mix: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 Track and visualize the year-over-year distribution of movies versus TV shows to understand shifts in content strategy.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Identify Dominant Genres: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 Determine the most prevalent genres on the platform to identify key areas of content strength.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Map Global Content Sources: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 Analyze and rank the top countries contributing content to the Netflix library to understand its global production footprint.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4. Expected Deliverables &amp; Outcomes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1B1C1D"/>
              </a:solidFill>
              <a:effectLst/>
              <a:latin typeface="Google Sans Tex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The project will culminate in a set of clear, data-backed deliverables: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Visualizations: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 A series of charts and graphs illustrating trends in content type, genre popularity, and country contributions.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Key Findings Summary: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 A concise report detailing the primary insights discovered during the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Strategic Recommendations: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 Actionable recommendations for Netflix's content team regarding future investments in specific content formats, genres, and regional markets.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267" y="524933"/>
            <a:ext cx="10225811" cy="1154325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8282702F-4954-896B-5F24-1F0A7F7F0E3C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440267" y="1350199"/>
            <a:ext cx="10800479" cy="5298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b="1" dirty="0"/>
              <a:t>Primary End Users (The Decision-Makers)</a:t>
            </a:r>
          </a:p>
          <a:p>
            <a:pPr marL="0" indent="0">
              <a:buNone/>
            </a:pPr>
            <a:r>
              <a:rPr lang="en-US" sz="1600" dirty="0"/>
              <a:t>	These are the teams who will directly use the insights to make strategic decisions.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/>
              <a:t>Content Strategy &amp; Acquisition Team:</a:t>
            </a:r>
            <a:endParaRPr lang="en-US" sz="1600" dirty="0"/>
          </a:p>
          <a:p>
            <a:pPr lvl="1"/>
            <a:r>
              <a:rPr lang="en-US" sz="1400" b="1" dirty="0"/>
              <a:t>Why:</a:t>
            </a:r>
            <a:r>
              <a:rPr lang="en-US" sz="1400" dirty="0"/>
              <a:t> They are responsible for acquiring new content and managing the content budget.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/>
              <a:t>Netflix Originals Production Team:</a:t>
            </a:r>
            <a:endParaRPr lang="en-US" sz="1600" dirty="0"/>
          </a:p>
          <a:p>
            <a:pPr lvl="1"/>
            <a:r>
              <a:rPr lang="en-US" sz="1400" b="1" dirty="0"/>
              <a:t>Why:</a:t>
            </a:r>
            <a:r>
              <a:rPr lang="en-US" sz="1400" dirty="0"/>
              <a:t> This team develops and produces original Netflix content.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/>
              <a:t>Senior Leadership &amp; Executives (e.g., Chief Content Officer, Regional Directors):</a:t>
            </a:r>
            <a:endParaRPr lang="en-US" sz="1600" dirty="0"/>
          </a:p>
          <a:p>
            <a:pPr lvl="1"/>
            <a:r>
              <a:rPr lang="en-US" sz="1400" b="1" dirty="0"/>
              <a:t>Why:</a:t>
            </a:r>
            <a:r>
              <a:rPr lang="en-US" sz="1400" dirty="0"/>
              <a:t> They are responsible for the overall business strategy, budget allocation, and long-term vision.</a:t>
            </a:r>
          </a:p>
          <a:p>
            <a:pPr marL="0" indent="0">
              <a:buNone/>
            </a:pPr>
            <a:r>
              <a:rPr lang="en-US" sz="1600" b="1" dirty="0"/>
              <a:t>Secondary End Users (The Influencers)</a:t>
            </a:r>
          </a:p>
          <a:p>
            <a:pPr marL="0" indent="0">
              <a:buNone/>
            </a:pPr>
            <a:r>
              <a:rPr lang="en-US" sz="1600" dirty="0"/>
              <a:t>	These teams will be interested in findings to support their own functions.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/>
              <a:t>Marketing &amp; Programming Teams:</a:t>
            </a:r>
            <a:endParaRPr lang="en-US" sz="1600" dirty="0"/>
          </a:p>
          <a:p>
            <a:pPr lvl="1"/>
            <a:r>
              <a:rPr lang="en-US" sz="1400" b="1" dirty="0"/>
              <a:t>Why:</a:t>
            </a:r>
            <a:r>
              <a:rPr lang="en-US" sz="1400" dirty="0"/>
              <a:t> They are responsible for promoting content to subscribers.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600" b="1" dirty="0"/>
              <a:t>Data Science &amp; Analytics Teams:</a:t>
            </a:r>
            <a:endParaRPr lang="en-US" sz="1600" dirty="0"/>
          </a:p>
          <a:p>
            <a:pPr lvl="1"/>
            <a:r>
              <a:rPr lang="en-US" sz="1400" b="1" dirty="0"/>
              <a:t>Why:</a:t>
            </a:r>
            <a:r>
              <a:rPr lang="en-US" sz="1400" dirty="0"/>
              <a:t> They build predictive models and conduct deeper analysis.</a:t>
            </a:r>
            <a:endParaRPr lang="en-US" sz="1400" b="1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5CAA756-A65B-465B-AB9D-B7246B5688AD}"/>
              </a:ext>
            </a:extLst>
          </p:cNvPr>
          <p:cNvSpPr>
            <a:spLocks noGrp="1" noChangeArrowheads="1"/>
          </p:cNvSpPr>
          <p:nvPr>
            <p:ph type="body" sz="quarter" idx="12"/>
          </p:nvPr>
        </p:nvSpPr>
        <p:spPr bwMode="auto">
          <a:xfrm>
            <a:off x="824753" y="1415727"/>
            <a:ext cx="9000565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Programming Language: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1B1C1D"/>
              </a:solidFill>
              <a:effectLst/>
              <a:latin typeface="Google Sans Text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Python: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 A versatile and powerful language with extensive libraries for data analysis.</a:t>
            </a:r>
            <a:endParaRPr lang="en-US" altLang="en-US" sz="1800" dirty="0">
              <a:solidFill>
                <a:srgbClr val="1B1C1D"/>
              </a:solidFill>
              <a:latin typeface="Google Sans Text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1B1C1D"/>
              </a:solidFill>
              <a:effectLst/>
              <a:latin typeface="Google Sans Tex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Development Environment: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1B1C1D"/>
              </a:solidFill>
              <a:effectLst/>
              <a:latin typeface="Google Sans Text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Google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Colab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 An interactive, cloud-based notebook environment that allows for seamless coding, analysis, and collaboration.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1B1C1D"/>
              </a:solidFill>
              <a:effectLst/>
              <a:latin typeface="Google Sans Text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Core Python Libraries: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1B1C1D"/>
              </a:solidFill>
              <a:effectLst/>
              <a:latin typeface="Google Sans Text"/>
            </a:endParaRP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Pandas: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 For data manipulation, cleaning, and structuring the dataset.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NumPy: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 For efficient numerical operations.</a:t>
            </a:r>
          </a:p>
          <a:p>
            <a:pPr marL="457200" marR="0" lvl="1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Matplotlib &amp; Seaborn: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B1C1D"/>
                </a:solidFill>
                <a:effectLst/>
                <a:latin typeface="Google Sans Text"/>
              </a:rPr>
              <a:t> For creating insightful and high-quality data visualizations.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RESULTS1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0F9E03-0C81-2AAE-BC0B-71D5AE12A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82" y="1195822"/>
            <a:ext cx="9272034" cy="527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61F40-61F5-A9E4-2028-61D27EB38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0F1862-D4F3-D9EB-176E-2E2938531B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23A3B93-82D2-A57B-4898-3D9B0C72DC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RESULTS2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F4C0E530-3AAB-E420-2061-2352FB4AEFB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3F5036B-907B-9AB7-BC47-C7C142E40FA7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7D11B6-1FE7-CDAA-3AE0-4EEC4C1D5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82" y="1349452"/>
            <a:ext cx="10793506" cy="50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5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024A6-C6F7-0E13-B5FE-E6A5870DA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194CC-45AC-6391-C127-232D7FE17E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2560D1A-A584-25F8-1F57-468796F22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RESULTS3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BBD379B3-43F5-BB42-D7EF-5C1FA28E50DF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1E0D8247-EFB8-6C04-BBBF-310CEEF88E4A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E06DEA3-429E-6827-ED07-6CA1BD8B6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82" y="1485633"/>
            <a:ext cx="9966980" cy="500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6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99F4B-5B8B-31CF-A694-05C76C9C2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5639E2-E5C5-0D09-A8A7-64628A1931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A4DB495-4CFF-A468-871D-0446CC856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7768796" cy="830997"/>
          </a:xfrm>
        </p:spPr>
        <p:txBody>
          <a:bodyPr>
            <a:normAutofit fontScale="90000"/>
          </a:bodyPr>
          <a:lstStyle/>
          <a:p>
            <a:r>
              <a:rPr lang="en-US" dirty="0"/>
              <a:t>Strategic Recommendations</a:t>
            </a:r>
            <a:br>
              <a:rPr lang="en-US" dirty="0"/>
            </a:br>
            <a:r>
              <a:rPr lang="en-GB" dirty="0"/>
              <a:t>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4B1752CA-3157-4619-840A-84CDB808E490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3036F44-8C32-FB8A-FBE9-EED57E1A1405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586283FE-9907-0A87-45A8-9206B453E6D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07163" y="1864658"/>
            <a:ext cx="8121683" cy="417755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Based on the analysis, here are some strategic recommendations for Netflix: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800" b="1" dirty="0"/>
              <a:t>Focus on International Content:</a:t>
            </a:r>
            <a:r>
              <a:rPr lang="en-US" sz="1800" dirty="0"/>
              <a:t> The data shows a significant amount of content from countries outside the United States. Continuing to invest in international content can help Netflix grow its global subscriber base.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800" b="1" dirty="0"/>
              <a:t>Invest in Popular Genres:</a:t>
            </a:r>
            <a:r>
              <a:rPr lang="en-US" sz="1800" dirty="0"/>
              <a:t> Dramas, Comedies, and International Movies are the most common genres. Netflix should continue to invest in these areas while also exploring niche genres to cater to a wider audience.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800" b="1" dirty="0"/>
              <a:t>Balance Movie and TV Show Production:</a:t>
            </a:r>
            <a:r>
              <a:rPr lang="en-US" sz="1800" dirty="0"/>
              <a:t> The data shows a growing trend of both TV shows and movies. Maintaining a healthy balance between these two categories will be crucial for retaining subscribers.</a:t>
            </a:r>
          </a:p>
        </p:txBody>
      </p:sp>
    </p:spTree>
    <p:extLst>
      <p:ext uri="{BB962C8B-B14F-4D97-AF65-F5344CB8AC3E}">
        <p14:creationId xmlns:p14="http://schemas.microsoft.com/office/powerpoint/2010/main" val="4083241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613</TotalTime>
  <Words>891</Words>
  <Application>Microsoft Office PowerPoint</Application>
  <PresentationFormat>Widescreen</PresentationFormat>
  <Paragraphs>73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Google Sans Text</vt:lpstr>
      <vt:lpstr>Trebuchet MS</vt:lpstr>
      <vt:lpstr>Wingdings</vt:lpstr>
      <vt:lpstr>Wingdings 3</vt:lpstr>
      <vt:lpstr>Facet</vt:lpstr>
      <vt:lpstr>Netflix Content Analysis: Trends and Strategic Recommendations</vt:lpstr>
      <vt:lpstr>PROBLEM  STATEMENT</vt:lpstr>
      <vt:lpstr>Project Description  </vt:lpstr>
      <vt:lpstr>WHO ARE THE END USERS?</vt:lpstr>
      <vt:lpstr>Technology Used</vt:lpstr>
      <vt:lpstr>RESULTS1 </vt:lpstr>
      <vt:lpstr>RESULTS2</vt:lpstr>
      <vt:lpstr>RESULTS3 </vt:lpstr>
      <vt:lpstr>Strategic Recommendations  </vt:lpstr>
      <vt:lpstr>GitHub repository </vt:lpstr>
      <vt:lpstr>Getting started with Basics of Python Certificate  </vt:lpstr>
      <vt:lpstr>Data Visualization Certificate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Siva Prakash</cp:lastModifiedBy>
  <cp:revision>107</cp:revision>
  <dcterms:created xsi:type="dcterms:W3CDTF">2021-07-11T13:13:15Z</dcterms:created>
  <dcterms:modified xsi:type="dcterms:W3CDTF">2025-10-08T07:46:47Z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