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30" y="1087120"/>
            <a:ext cx="12546767" cy="186023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School of Computing and Data Science </a:t>
            </a:r>
          </a:p>
          <a:p>
            <a:r>
              <a:rPr lang="en-US" sz="2800" dirty="0"/>
              <a:t>Sai University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6DFB-38EA-0793-A767-31FB2ED5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2CE6-907F-C2E2-150C-DD3D61D3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98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27964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52543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E37DB-CDB1-7967-3DA3-8D5EEB669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20397461-0941-FD56-6846-1B898AC4D2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DBAB1-9CCE-6DD4-F5AF-02A5B006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30" y="1087120"/>
            <a:ext cx="12546767" cy="1860231"/>
          </a:xfrm>
        </p:spPr>
        <p:txBody>
          <a:bodyPr>
            <a:normAutofit/>
          </a:bodyPr>
          <a:lstStyle/>
          <a:p>
            <a:r>
              <a:rPr lang="en-US" sz="7200" dirty="0"/>
              <a:t>Welcome to CDS204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AFDAE-99DD-3654-75B5-10DF83736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Instructor – Ujjwal Verma</a:t>
            </a:r>
          </a:p>
          <a:p>
            <a:r>
              <a:rPr lang="en-US" sz="2800" dirty="0"/>
              <a:t>Semester - A</a:t>
            </a:r>
          </a:p>
        </p:txBody>
      </p:sp>
    </p:spTree>
    <p:extLst>
      <p:ext uri="{BB962C8B-B14F-4D97-AF65-F5344CB8AC3E}">
        <p14:creationId xmlns:p14="http://schemas.microsoft.com/office/powerpoint/2010/main" val="122268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DEF1-A706-D711-7630-B5AADCC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Representatives and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05F9-5FA7-CEA1-BEF1-5B0C98CC9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6163"/>
            <a:ext cx="10353762" cy="4777273"/>
          </a:xfrm>
        </p:spPr>
        <p:txBody>
          <a:bodyPr numCol="2">
            <a:normAutofit fontScale="77500" lnSpcReduction="20000"/>
          </a:bodyPr>
          <a:lstStyle/>
          <a:p>
            <a:pPr marL="36900" indent="0">
              <a:buNone/>
            </a:pPr>
            <a:r>
              <a:rPr lang="en-IN" dirty="0"/>
              <a:t>CRs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Sumeet                                 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 err="1"/>
              <a:t>Kokkula</a:t>
            </a:r>
            <a:endParaRPr lang="en-IN" dirty="0"/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Anish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Darshini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Sahanaa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Saaniya                                                       </a:t>
            </a:r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Engagement Lead – Manaswini S</a:t>
            </a:r>
          </a:p>
          <a:p>
            <a:pPr lvl="1"/>
            <a:r>
              <a:rPr lang="en-US" dirty="0">
                <a:effectLst/>
              </a:rPr>
              <a:t>Prepares 2–3 short MCQs, puzzles, or coding challenges for class.</a:t>
            </a:r>
          </a:p>
          <a:p>
            <a:pPr lvl="1"/>
            <a:r>
              <a:rPr lang="en-US" dirty="0">
                <a:effectLst/>
              </a:rPr>
              <a:t>Leads quick polls or mini-discussions.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Knowledge Curator – Abhinav Mohan Kumar</a:t>
            </a:r>
          </a:p>
          <a:p>
            <a:pPr lvl="1"/>
            <a:r>
              <a:rPr lang="en-US" dirty="0">
                <a:effectLst/>
              </a:rPr>
              <a:t>Share one real-world example, article, or demo related to the topic each week.</a:t>
            </a:r>
          </a:p>
          <a:p>
            <a:pPr lvl="1"/>
            <a:r>
              <a:rPr lang="en-US" dirty="0">
                <a:effectLst/>
              </a:rPr>
              <a:t>Maintains a shared “Extra Resources” document.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Scribe &amp; Doubt Coordinator – Anne Usmani</a:t>
            </a:r>
          </a:p>
          <a:p>
            <a:pPr marL="756900" lvl="1" indent="-342900"/>
            <a:r>
              <a:rPr lang="en-US" dirty="0">
                <a:effectLst/>
              </a:rPr>
              <a:t>Take notes of key points and examples discussed in class.</a:t>
            </a:r>
          </a:p>
          <a:p>
            <a:pPr lvl="1"/>
            <a:r>
              <a:rPr lang="en-US" dirty="0">
                <a:effectLst/>
              </a:rPr>
              <a:t>Collects doubts from peers and ensures they are addressed.</a:t>
            </a:r>
          </a:p>
          <a:p>
            <a:pPr marL="4941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0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B242-8919-511E-6EED-3B4F7316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 of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DCFE-9AFB-EE69-57FB-91573683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1972:</a:t>
            </a:r>
            <a:r>
              <a:rPr lang="en-US" dirty="0"/>
              <a:t> C by Dennis Ritchie at Bell Labs</a:t>
            </a:r>
          </a:p>
          <a:p>
            <a:r>
              <a:rPr lang="en-US" b="1" dirty="0"/>
              <a:t>1979:</a:t>
            </a:r>
            <a:r>
              <a:rPr lang="en-US" dirty="0"/>
              <a:t> Bjarne Stroustrup starts “C with Classes”</a:t>
            </a:r>
          </a:p>
          <a:p>
            <a:r>
              <a:rPr lang="en-US" b="1" dirty="0"/>
              <a:t>1983:</a:t>
            </a:r>
            <a:r>
              <a:rPr lang="en-US" dirty="0"/>
              <a:t> Renamed </a:t>
            </a:r>
            <a:r>
              <a:rPr lang="en-US" b="1" dirty="0"/>
              <a:t>C++</a:t>
            </a:r>
            <a:r>
              <a:rPr lang="en-US" dirty="0"/>
              <a:t> (“increment of C”)</a:t>
            </a:r>
          </a:p>
          <a:p>
            <a:r>
              <a:rPr lang="en-US" b="1" dirty="0"/>
              <a:t>1990s:</a:t>
            </a:r>
            <a:r>
              <a:rPr lang="en-US" dirty="0"/>
              <a:t> Standardization, Templates &amp; STL</a:t>
            </a:r>
          </a:p>
          <a:p>
            <a:r>
              <a:rPr lang="en-US" b="1" dirty="0"/>
              <a:t>Now:</a:t>
            </a:r>
            <a:r>
              <a:rPr lang="en-US" dirty="0"/>
              <a:t> Still among top languages for performance-critical systems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5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5CE2-9AEF-7A14-BA6F-B2AF4B2B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C++?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D6F585-FB6A-A4F0-B0ED-ED9ACBFB4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594722"/>
            <a:ext cx="1042289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Multi-paradigm :       Procedural + Object-Oriented + Generic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with abstraction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in: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&amp; Games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6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48A0-5330-7580-EA7D-6BBF06C9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47B1-AC79-65B4-1C5F-176A3BB3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Procedural (C):</a:t>
            </a:r>
            <a:r>
              <a:rPr lang="en-US" dirty="0"/>
              <a:t> Functions + data separately</a:t>
            </a:r>
          </a:p>
          <a:p>
            <a:r>
              <a:rPr lang="en-US" b="1" dirty="0"/>
              <a:t>Object-Oriented (C++):</a:t>
            </a:r>
            <a:r>
              <a:rPr lang="en-US" dirty="0"/>
              <a:t> Data &amp; behavior as objects</a:t>
            </a:r>
          </a:p>
          <a:p>
            <a:r>
              <a:rPr lang="en-US" b="1" dirty="0"/>
              <a:t>Generic (C++ Templates):</a:t>
            </a:r>
            <a:r>
              <a:rPr lang="en-US" dirty="0"/>
              <a:t> Code reusability at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95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63279-C031-192D-6FB3-A95E37F5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Object-Oriented Programming?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28332E-09BA-E383-5A9A-DC6935D03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79498"/>
            <a:ext cx="631742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Real-world entities in code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Principles: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Encapsulation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Abstraction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Inheritance</a:t>
            </a:r>
          </a:p>
          <a:p>
            <a:pPr marL="3771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Polymorphism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9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0D69-4CAF-605C-2569-12271E2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Structure (Topics)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D24A9-EBED-3916-E9D5-1D53AAB09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34390"/>
            <a:ext cx="5182205" cy="4998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C++ Basics &amp; Syntax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Classes and Objects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Constructors &amp; Destructors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Inheritance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Polymorphism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Operator Overloading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Templates &amp; STL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 Handling in C++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Projects &amp;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2252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4CEA-7B06-4441-799B-BCBCDA96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Course Breakout (Evaluation)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83BADD-346F-31E4-B44D-1F49503DA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42451"/>
            <a:ext cx="5291192" cy="278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Tests (3 × 15 marks)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Best 2 considered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Scribe Notes: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5%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15%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20%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 Term: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30%</a:t>
            </a:r>
          </a:p>
        </p:txBody>
      </p:sp>
    </p:spTree>
    <p:extLst>
      <p:ext uri="{BB962C8B-B14F-4D97-AF65-F5344CB8AC3E}">
        <p14:creationId xmlns:p14="http://schemas.microsoft.com/office/powerpoint/2010/main" val="152291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{6FAE76F4-0C99-4D41-A55A-970AEC0FF9F1}tf12214701_win32</Template>
  <TotalTime>34</TotalTime>
  <Words>312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Goudy Old Style</vt:lpstr>
      <vt:lpstr>Times New Roman</vt:lpstr>
      <vt:lpstr>Wingdings 2</vt:lpstr>
      <vt:lpstr>SlateVTI</vt:lpstr>
      <vt:lpstr>Object Oriented Programming</vt:lpstr>
      <vt:lpstr>Welcome to CDS204</vt:lpstr>
      <vt:lpstr>Class Representatives and Others</vt:lpstr>
      <vt:lpstr>A Little History of C++</vt:lpstr>
      <vt:lpstr>Why C++?</vt:lpstr>
      <vt:lpstr>Programming Paradigms</vt:lpstr>
      <vt:lpstr>What is Object-Oriented Programming?</vt:lpstr>
      <vt:lpstr>Course Structure (Topics)</vt:lpstr>
      <vt:lpstr>Course Breakout (Evaluation) </vt:lpstr>
      <vt:lpstr>Let’s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ujjwal verma</dc:creator>
  <cp:lastModifiedBy>ujjwal verma</cp:lastModifiedBy>
  <cp:revision>1</cp:revision>
  <dcterms:created xsi:type="dcterms:W3CDTF">2025-08-18T04:02:06Z</dcterms:created>
  <dcterms:modified xsi:type="dcterms:W3CDTF">2025-08-18T04:36:08Z</dcterms:modified>
</cp:coreProperties>
</file>