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sldIdLst>
    <p:sldId id="267" r:id="rId5"/>
    <p:sldId id="301" r:id="rId6"/>
    <p:sldId id="345" r:id="rId7"/>
    <p:sldId id="346" r:id="rId8"/>
    <p:sldId id="347" r:id="rId9"/>
    <p:sldId id="348" r:id="rId10"/>
    <p:sldId id="349" r:id="rId11"/>
    <p:sldId id="350" r:id="rId12"/>
    <p:sldId id="351" r:id="rId13"/>
    <p:sldId id="352" r:id="rId14"/>
    <p:sldId id="353" r:id="rId15"/>
    <p:sldId id="354" r:id="rId16"/>
    <p:sldId id="355" r:id="rId17"/>
    <p:sldId id="356" r:id="rId18"/>
    <p:sldId id="357" r:id="rId19"/>
    <p:sldId id="330" r:id="rId2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E44EF-B36F-33D9-9328-E5A1A52F4951}" v="16" dt="2025-06-16T12:48:43.388"/>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66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48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dirty="0"/>
              <a:t>Welcome everyone! In this session, we’ll focus on the essential backbone of programming: </a:t>
            </a:r>
            <a:r>
              <a:rPr lang="en-US" b="1" dirty="0"/>
              <a:t>iterative statements</a:t>
            </a:r>
            <a:r>
              <a:rPr lang="en-US" dirty="0"/>
              <a:t> and </a:t>
            </a:r>
            <a:r>
              <a:rPr lang="en-US" b="1" dirty="0"/>
              <a:t>looping techniques.</a:t>
            </a:r>
            <a:r>
              <a:rPr lang="en-US" dirty="0"/>
              <a:t> We’re going to break down the while loop, the for loop, and even get into nested loops where we combine multiple loops for more advanced patterns. We’ll also explore how to use </a:t>
            </a:r>
            <a:r>
              <a:rPr lang="en-US" b="1" dirty="0"/>
              <a:t>random numbers</a:t>
            </a:r>
            <a:r>
              <a:rPr lang="en-US" dirty="0"/>
              <a:t> inside loops to make our programs dynamic and interesting. This session is designed to strengthen your understanding of loops and help you write clear, effective Python code. Let’s dive right in!</a:t>
            </a:r>
          </a:p>
        </p:txBody>
      </p:sp>
    </p:spTree>
    <p:extLst>
      <p:ext uri="{BB962C8B-B14F-4D97-AF65-F5344CB8AC3E}">
        <p14:creationId xmlns:p14="http://schemas.microsoft.com/office/powerpoint/2010/main" val="443309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E817B-A166-E226-795E-3D1111CE0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F18DC-B0E0-E0C1-DD05-FE9443D9D76C}"/>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72D9F7D-C6E2-3A61-92AA-CBD23B706A1F}"/>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3144836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8D8E8-CA99-EC09-2ABD-13AA8B7E21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1C29E0-135D-30F8-330E-AFDAF10B1001}"/>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7CB9FD8-61B2-909D-6386-29D24B3ED44B}"/>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783118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6A396-DF83-CE41-AE5D-EFB7A5C9C2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B1F717-DF3F-C882-57C4-9881C9CD6D39}"/>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E8CAED9-B846-2A3D-0203-BDBEA355722F}"/>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2345410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A0E2D-ECF7-6163-4D67-0F154F40A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4AD73A-B629-AC28-9A7B-DA9CBA805589}"/>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3506B13-C2ED-6083-CBF8-5764EE50EC74}"/>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40146265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50189-4AFA-D5FB-B2AF-6EAB1783C6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F60E8-A755-55E6-CFAA-FD22E68BA0E5}"/>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81D1302-74B1-3012-2850-1208033F1DB6}"/>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3588694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C24AD-F3FE-B310-5169-C9A41B3FB9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B946D1-9D46-16FD-AE1C-72557DD1EE84}"/>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E4512A9-A22A-A261-3AB4-1A88D9CF99F3}"/>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2088905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6CB4B-01B9-E123-B132-F93F30419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62ACEF-7E25-181B-ABA7-0988472A7779}"/>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57E3C7C-9D1F-1D99-9020-CB58DFE65C92}"/>
              </a:ext>
            </a:extLst>
          </p:cNvPr>
          <p:cNvSpPr>
            <a:spLocks noGrp="1"/>
          </p:cNvSpPr>
          <p:nvPr>
            <p:ph type="body" idx="1"/>
          </p:nvPr>
        </p:nvSpPr>
        <p:spPr>
          <a:xfrm>
            <a:off x="822325" y="7040563"/>
            <a:ext cx="6584950" cy="5761037"/>
          </a:xfrm>
          <a:prstGeom prst="rect">
            <a:avLst/>
          </a:prstGeom>
        </p:spPr>
        <p:txBody>
          <a:bodyPr/>
          <a:lstStyle/>
          <a:p>
            <a:r>
              <a:rPr lang="en-US"/>
              <a:t>We’ve covered a lot of exciting ground today! We learned that </a:t>
            </a:r>
            <a:r>
              <a:rPr lang="en-US" b="1"/>
              <a:t>iterative statements</a:t>
            </a:r>
            <a:r>
              <a:rPr lang="en-US"/>
              <a:t> are powerful tools for making our programs repeat tasks efficiently. The </a:t>
            </a:r>
            <a:r>
              <a:rPr lang="en-US" b="1"/>
              <a:t>while loop</a:t>
            </a:r>
            <a:r>
              <a:rPr lang="en-US"/>
              <a:t> is perfect when you don’t know how many times you’ll need to repeat something, while the </a:t>
            </a:r>
            <a:r>
              <a:rPr lang="en-US" b="1"/>
              <a:t>for loop</a:t>
            </a:r>
            <a:r>
              <a:rPr lang="en-US"/>
              <a:t> shines when you’re working with sequences or a fixed number of repetitions. We explored </a:t>
            </a:r>
            <a:r>
              <a:rPr lang="en-US" b="1"/>
              <a:t>nested loops</a:t>
            </a:r>
            <a:r>
              <a:rPr lang="en-US"/>
              <a:t> for creating complex patterns and working with multi-level data. Adding </a:t>
            </a:r>
            <a:r>
              <a:rPr lang="en-US" b="1"/>
              <a:t>random numbers</a:t>
            </a:r>
            <a:r>
              <a:rPr lang="en-US"/>
              <a:t> brought some unpredictability and fun into our loops. We also looked at </a:t>
            </a:r>
            <a:r>
              <a:rPr lang="en-US" b="1"/>
              <a:t>loop control statements—break, continue, and pass—which let us manage the flow inside loops more precisely.</a:t>
            </a:r>
            <a:r>
              <a:rPr lang="en-US"/>
              <a:t> Finally, we shared some handy tips to avoid common mistakes like infinite loops. Keep practicing these concepts—they are the foundation of many programs you’ll build. Thank you so much for joining, and as always, happy learning!</a:t>
            </a:r>
          </a:p>
        </p:txBody>
      </p:sp>
    </p:spTree>
    <p:extLst>
      <p:ext uri="{BB962C8B-B14F-4D97-AF65-F5344CB8AC3E}">
        <p14:creationId xmlns:p14="http://schemas.microsoft.com/office/powerpoint/2010/main" val="3468825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n-US" dirty="0"/>
              <a:t>Here’s our roadmap for today’s session. We’ll begin with an </a:t>
            </a:r>
            <a:r>
              <a:rPr lang="en-US" b="1" dirty="0"/>
              <a:t>introduction to iterative statements,</a:t>
            </a:r>
            <a:r>
              <a:rPr lang="en-US" dirty="0"/>
              <a:t> learning why loops are crucial in programming. We’ll then dig into the </a:t>
            </a:r>
            <a:r>
              <a:rPr lang="en-US" b="1" dirty="0"/>
              <a:t>while loop</a:t>
            </a:r>
            <a:r>
              <a:rPr lang="en-US" dirty="0"/>
              <a:t> and </a:t>
            </a:r>
            <a:r>
              <a:rPr lang="en-US" b="1" dirty="0"/>
              <a:t>for loop,</a:t>
            </a:r>
            <a:r>
              <a:rPr lang="en-US" dirty="0"/>
              <a:t> step by step, followed by </a:t>
            </a:r>
            <a:r>
              <a:rPr lang="en-US" b="1" dirty="0"/>
              <a:t>nested loops,</a:t>
            </a:r>
            <a:r>
              <a:rPr lang="en-US" dirty="0"/>
              <a:t> where we combine loops for advanced scenarios. We’ll also see how to bring randomness into our loops, adding variety to our programs. After that, we’ll learn how to control loop behavior using </a:t>
            </a:r>
            <a:r>
              <a:rPr lang="en-US" b="1" dirty="0"/>
              <a:t>break, continue, and pass.</a:t>
            </a:r>
            <a:r>
              <a:rPr lang="en-US" dirty="0"/>
              <a:t> We’ll look at </a:t>
            </a:r>
            <a:r>
              <a:rPr lang="en-US" b="1" dirty="0"/>
              <a:t>common mistakes</a:t>
            </a:r>
            <a:r>
              <a:rPr lang="en-US" dirty="0"/>
              <a:t> to avoid and wrap up with a fun, practical Python challenge. By the end, you’ll have a solid grasp of all the major looping tools in Python. Let’s jump in!</a:t>
            </a:r>
          </a:p>
        </p:txBody>
      </p:sp>
    </p:spTree>
    <p:extLst>
      <p:ext uri="{BB962C8B-B14F-4D97-AF65-F5344CB8AC3E}">
        <p14:creationId xmlns:p14="http://schemas.microsoft.com/office/powerpoint/2010/main" val="1673272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ADAE1-20D8-D618-24CC-F43E6063A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DE90CC-CC7E-76E7-C6D6-D3D44E0C0D55}"/>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64D0080-5CFB-B950-1064-42ED7FDC56DF}"/>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4244506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248CD-D5DE-0F8F-9B21-C90F2BC092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64F02-C746-9D28-E66E-8684829FC873}"/>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DE60367-9F8F-7544-D5C2-417B461BE410}"/>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3323556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75E3C-8CC5-38D1-8D29-DC3B961E2F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1112D0-5276-02A5-2EA7-B55F0AF0CC7C}"/>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191E09C-12D8-B983-087E-F28D0699EF41}"/>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249621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4DB1C-96A4-9ECE-FF45-9EEC4AABDB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2E0941-32E1-71AC-B4AF-B8EECEF3BED2}"/>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1966CBC-020E-1AE4-130F-B360CBEC9123}"/>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34693274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441D1-4D5C-62FF-1645-E08023448A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30A0F7-6034-E28E-1BA8-61987CA27A01}"/>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C99253A-5DDB-4B69-3395-EA83AE4EF628}"/>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3326842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68EA6-5437-EA12-6FA1-45800965DA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95B405-0254-6484-87E3-D2FCCBD93B9E}"/>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C3524CD-5893-87F4-E968-949509D5BBF4}"/>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2386305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CE0C1-54AC-C358-C5C3-94A1DD0B08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2AEA50-0109-544B-8991-2030F5A2B97A}"/>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46D5573-1E01-61BA-B2DD-1F630EDDA84B}"/>
              </a:ext>
            </a:extLst>
          </p:cNvPr>
          <p:cNvSpPr>
            <a:spLocks noGrp="1"/>
          </p:cNvSpPr>
          <p:nvPr>
            <p:ph type="body" idx="1"/>
          </p:nvPr>
        </p:nvSpPr>
        <p:spPr>
          <a:xfrm>
            <a:off x="822325" y="7040563"/>
            <a:ext cx="6584950" cy="5761037"/>
          </a:xfrm>
          <a:prstGeom prst="rect">
            <a:avLst/>
          </a:prstGeom>
        </p:spPr>
        <p:txBody>
          <a:bodyPr/>
          <a:lstStyle/>
          <a:p>
            <a:r>
              <a:rPr lang="en-US"/>
              <a:t>Now let’s focus on the </a:t>
            </a:r>
            <a:r>
              <a:rPr lang="en-US" b="1"/>
              <a:t>while loop.</a:t>
            </a:r>
            <a:r>
              <a:rPr lang="en-US"/>
              <a:t> A while loop is simple yet powerful. It works by first checking a condition—if the condition is true, the loop executes its block of code. This process repeats over and over until the condition becomes false. For example, in the code shown here, we start with </a:t>
            </a:r>
            <a:r>
              <a:rPr lang="en-US" err="1"/>
              <a:t>i</a:t>
            </a:r>
            <a:r>
              <a:rPr lang="en-US"/>
              <a:t> = 1. The loop will keep printing the value of </a:t>
            </a:r>
            <a:r>
              <a:rPr lang="en-US" err="1"/>
              <a:t>i</a:t>
            </a:r>
            <a:r>
              <a:rPr lang="en-US"/>
              <a:t> as long as </a:t>
            </a:r>
            <a:r>
              <a:rPr lang="en-US" err="1"/>
              <a:t>i</a:t>
            </a:r>
            <a:r>
              <a:rPr lang="en-US"/>
              <a:t> is less than or equal to 5. After each print, we increment </a:t>
            </a:r>
            <a:r>
              <a:rPr lang="en-US" err="1"/>
              <a:t>i</a:t>
            </a:r>
            <a:r>
              <a:rPr lang="en-US"/>
              <a:t> by 1 using </a:t>
            </a:r>
            <a:r>
              <a:rPr lang="en-US" err="1"/>
              <a:t>i</a:t>
            </a:r>
            <a:r>
              <a:rPr lang="en-US"/>
              <a:t> += 1. Once </a:t>
            </a:r>
            <a:r>
              <a:rPr lang="en-US" err="1"/>
              <a:t>i</a:t>
            </a:r>
            <a:r>
              <a:rPr lang="en-US"/>
              <a:t> becomes 6, the condition </a:t>
            </a:r>
            <a:r>
              <a:rPr lang="en-US" err="1"/>
              <a:t>i</a:t>
            </a:r>
            <a:r>
              <a:rPr lang="en-US"/>
              <a:t> &lt;= 5 fails, and the loop stops. This type of loop is useful when we don’t know in advance how many times we want the loop to run—like reading data until the end of a file or waiting for user input. The key thing to remember is always to ensure the condition will eventually become false, or we risk creating an infinite loop.</a:t>
            </a:r>
          </a:p>
        </p:txBody>
      </p:sp>
    </p:spTree>
    <p:extLst>
      <p:ext uri="{BB962C8B-B14F-4D97-AF65-F5344CB8AC3E}">
        <p14:creationId xmlns:p14="http://schemas.microsoft.com/office/powerpoint/2010/main" val="2455111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167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1005840" y="2190750"/>
            <a:ext cx="12618720" cy="52216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18-09-2025</a:t>
            </a:fld>
            <a:endParaRPr lang="en-IN"/>
          </a:p>
        </p:txBody>
      </p:sp>
      <p:sp>
        <p:nvSpPr>
          <p:cNvPr id="5" name="Footer Placeholder 4"/>
          <p:cNvSpPr>
            <a:spLocks noGrp="1"/>
          </p:cNvSpPr>
          <p:nvPr>
            <p:ph type="ftr" sz="quarter" idx="11"/>
          </p:nvPr>
        </p:nvSpPr>
        <p:spPr>
          <a:xfrm>
            <a:off x="4846320" y="7627621"/>
            <a:ext cx="4937760" cy="438150"/>
          </a:xfrm>
          <a:prstGeom prst="rect">
            <a:avLst/>
          </a:prstGeom>
        </p:spPr>
        <p:txBody>
          <a:bodyPr/>
          <a:lstStyle/>
          <a:p>
            <a:endParaRPr lang="en-IN"/>
          </a:p>
        </p:txBody>
      </p:sp>
      <p:sp>
        <p:nvSpPr>
          <p:cNvPr id="6" name="Slide Number Placeholder 5"/>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119045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005840" y="438150"/>
            <a:ext cx="9281160" cy="69742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18-09-2025</a:t>
            </a:fld>
            <a:endParaRPr lang="en-IN"/>
          </a:p>
        </p:txBody>
      </p:sp>
      <p:sp>
        <p:nvSpPr>
          <p:cNvPr id="5" name="Footer Placeholder 4"/>
          <p:cNvSpPr>
            <a:spLocks noGrp="1"/>
          </p:cNvSpPr>
          <p:nvPr>
            <p:ph type="ftr" sz="quarter" idx="11"/>
          </p:nvPr>
        </p:nvSpPr>
        <p:spPr>
          <a:xfrm>
            <a:off x="4846320" y="7627621"/>
            <a:ext cx="4937760" cy="438150"/>
          </a:xfrm>
          <a:prstGeom prst="rect">
            <a:avLst/>
          </a:prstGeom>
        </p:spPr>
        <p:txBody>
          <a:bodyPr/>
          <a:lstStyle/>
          <a:p>
            <a:endParaRPr lang="en-IN"/>
          </a:p>
        </p:txBody>
      </p:sp>
      <p:sp>
        <p:nvSpPr>
          <p:cNvPr id="6" name="Slide Number Placeholder 5"/>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2980497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2346277" y="7680958"/>
            <a:ext cx="9789118" cy="350336"/>
          </a:xfrm>
          <a:prstGeom prst="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264" y="7594607"/>
            <a:ext cx="1817831" cy="523038"/>
          </a:xfrm>
          <a:prstGeom prst="rect">
            <a:avLst/>
          </a:prstGeom>
        </p:spPr>
      </p:pic>
      <p:sp>
        <p:nvSpPr>
          <p:cNvPr id="8" name="TextBox 7"/>
          <p:cNvSpPr txBox="1"/>
          <p:nvPr/>
        </p:nvSpPr>
        <p:spPr>
          <a:xfrm>
            <a:off x="12135395" y="7652993"/>
            <a:ext cx="2068195" cy="387798"/>
          </a:xfrm>
          <a:prstGeom prst="rect">
            <a:avLst/>
          </a:prstGeom>
          <a:noFill/>
        </p:spPr>
        <p:txBody>
          <a:bodyPr wrap="none" rtlCol="0">
            <a:spAutoFit/>
          </a:bodyPr>
          <a:lstStyle/>
          <a:p>
            <a:r>
              <a:rPr lang="en-US" sz="1920"/>
              <a:t>www.iamneo.ai</a:t>
            </a:r>
            <a:endParaRPr lang="en-IN" sz="1920"/>
          </a:p>
        </p:txBody>
      </p:sp>
    </p:spTree>
    <p:extLst>
      <p:ext uri="{BB962C8B-B14F-4D97-AF65-F5344CB8AC3E}">
        <p14:creationId xmlns:p14="http://schemas.microsoft.com/office/powerpoint/2010/main" val="20970140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p:cNvSpPr/>
          <p:nvPr/>
        </p:nvSpPr>
        <p:spPr>
          <a:xfrm>
            <a:off x="2346277" y="7680958"/>
            <a:ext cx="9789118" cy="350336"/>
          </a:xfrm>
          <a:prstGeom prst="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264" y="7594607"/>
            <a:ext cx="1817831" cy="523038"/>
          </a:xfrm>
          <a:prstGeom prst="rect">
            <a:avLst/>
          </a:prstGeom>
        </p:spPr>
      </p:pic>
      <p:sp>
        <p:nvSpPr>
          <p:cNvPr id="3" name="TextBox 2"/>
          <p:cNvSpPr txBox="1"/>
          <p:nvPr/>
        </p:nvSpPr>
        <p:spPr>
          <a:xfrm>
            <a:off x="12135395" y="7652993"/>
            <a:ext cx="2068195" cy="387798"/>
          </a:xfrm>
          <a:prstGeom prst="rect">
            <a:avLst/>
          </a:prstGeom>
          <a:noFill/>
        </p:spPr>
        <p:txBody>
          <a:bodyPr wrap="none" rtlCol="0">
            <a:spAutoFit/>
          </a:bodyPr>
          <a:lstStyle/>
          <a:p>
            <a:r>
              <a:rPr lang="en-US" sz="1920"/>
              <a:t>www.iamneo.ai</a:t>
            </a:r>
            <a:endParaRPr lang="en-IN" sz="1920"/>
          </a:p>
        </p:txBody>
      </p:sp>
      <p:sp>
        <p:nvSpPr>
          <p:cNvPr id="5" name="Rectangle 11"/>
          <p:cNvSpPr/>
          <p:nvPr/>
        </p:nvSpPr>
        <p:spPr>
          <a:xfrm>
            <a:off x="13030423" y="-478525"/>
            <a:ext cx="1856639" cy="2674362"/>
          </a:xfrm>
          <a:custGeom>
            <a:avLst/>
            <a:gdLst>
              <a:gd name="connsiteX0" fmla="*/ 0 w 2349500"/>
              <a:gd name="connsiteY0" fmla="*/ 0 h 1826852"/>
              <a:gd name="connsiteX1" fmla="*/ 2349500 w 2349500"/>
              <a:gd name="connsiteY1" fmla="*/ 0 h 1826852"/>
              <a:gd name="connsiteX2" fmla="*/ 2349500 w 2349500"/>
              <a:gd name="connsiteY2" fmla="*/ 1826852 h 1826852"/>
              <a:gd name="connsiteX3" fmla="*/ 0 w 2349500"/>
              <a:gd name="connsiteY3" fmla="*/ 1826852 h 1826852"/>
              <a:gd name="connsiteX4" fmla="*/ 0 w 2349500"/>
              <a:gd name="connsiteY4" fmla="*/ 0 h 1826852"/>
              <a:gd name="connsiteX0" fmla="*/ 0 w 2349500"/>
              <a:gd name="connsiteY0" fmla="*/ 0 h 1826852"/>
              <a:gd name="connsiteX1" fmla="*/ 2349500 w 2349500"/>
              <a:gd name="connsiteY1" fmla="*/ 0 h 1826852"/>
              <a:gd name="connsiteX2" fmla="*/ 2343150 w 2349500"/>
              <a:gd name="connsiteY2" fmla="*/ 908050 h 1826852"/>
              <a:gd name="connsiteX3" fmla="*/ 2349500 w 2349500"/>
              <a:gd name="connsiteY3" fmla="*/ 1826852 h 1826852"/>
              <a:gd name="connsiteX4" fmla="*/ 0 w 2349500"/>
              <a:gd name="connsiteY4" fmla="*/ 1826852 h 1826852"/>
              <a:gd name="connsiteX5" fmla="*/ 0 w 2349500"/>
              <a:gd name="connsiteY5"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414661"/>
              <a:gd name="connsiteY0" fmla="*/ 0 h 1826852"/>
              <a:gd name="connsiteX1" fmla="*/ 2349500 w 2414661"/>
              <a:gd name="connsiteY1" fmla="*/ 0 h 1826852"/>
              <a:gd name="connsiteX2" fmla="*/ 2343150 w 2414661"/>
              <a:gd name="connsiteY2" fmla="*/ 787400 h 1826852"/>
              <a:gd name="connsiteX3" fmla="*/ 1397000 w 2414661"/>
              <a:gd name="connsiteY3" fmla="*/ 793750 h 1826852"/>
              <a:gd name="connsiteX4" fmla="*/ 2349500 w 2414661"/>
              <a:gd name="connsiteY4" fmla="*/ 1826852 h 1826852"/>
              <a:gd name="connsiteX5" fmla="*/ 0 w 2414661"/>
              <a:gd name="connsiteY5" fmla="*/ 1826852 h 1826852"/>
              <a:gd name="connsiteX6" fmla="*/ 0 w 2414661"/>
              <a:gd name="connsiteY6" fmla="*/ 0 h 1826852"/>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561693"/>
              <a:gd name="connsiteY0" fmla="*/ 0 h 1867772"/>
              <a:gd name="connsiteX1" fmla="*/ 2349500 w 2561693"/>
              <a:gd name="connsiteY1" fmla="*/ 0 h 1867772"/>
              <a:gd name="connsiteX2" fmla="*/ 2343150 w 2561693"/>
              <a:gd name="connsiteY2" fmla="*/ 787400 h 1867772"/>
              <a:gd name="connsiteX3" fmla="*/ 1397000 w 2561693"/>
              <a:gd name="connsiteY3" fmla="*/ 793750 h 1867772"/>
              <a:gd name="connsiteX4" fmla="*/ 0 w 2561693"/>
              <a:gd name="connsiteY4" fmla="*/ 1826852 h 1867772"/>
              <a:gd name="connsiteX5" fmla="*/ 0 w 2561693"/>
              <a:gd name="connsiteY5" fmla="*/ 0 h 1867772"/>
              <a:gd name="connsiteX0" fmla="*/ 0 w 2561693"/>
              <a:gd name="connsiteY0" fmla="*/ 169411 h 2037183"/>
              <a:gd name="connsiteX1" fmla="*/ 2349500 w 2561693"/>
              <a:gd name="connsiteY1" fmla="*/ 169411 h 2037183"/>
              <a:gd name="connsiteX2" fmla="*/ 2343150 w 2561693"/>
              <a:gd name="connsiteY2" fmla="*/ 956811 h 2037183"/>
              <a:gd name="connsiteX3" fmla="*/ 1397000 w 2561693"/>
              <a:gd name="connsiteY3" fmla="*/ 963161 h 2037183"/>
              <a:gd name="connsiteX4" fmla="*/ 0 w 2561693"/>
              <a:gd name="connsiteY4" fmla="*/ 1996263 h 2037183"/>
              <a:gd name="connsiteX5" fmla="*/ 0 w 2561693"/>
              <a:gd name="connsiteY5" fmla="*/ 169411 h 2037183"/>
              <a:gd name="connsiteX0" fmla="*/ 213657 w 2775350"/>
              <a:gd name="connsiteY0" fmla="*/ 169411 h 2037183"/>
              <a:gd name="connsiteX1" fmla="*/ 2563157 w 2775350"/>
              <a:gd name="connsiteY1" fmla="*/ 169411 h 2037183"/>
              <a:gd name="connsiteX2" fmla="*/ 2556807 w 2775350"/>
              <a:gd name="connsiteY2" fmla="*/ 956811 h 2037183"/>
              <a:gd name="connsiteX3" fmla="*/ 1610657 w 2775350"/>
              <a:gd name="connsiteY3" fmla="*/ 963161 h 2037183"/>
              <a:gd name="connsiteX4" fmla="*/ 213657 w 2775350"/>
              <a:gd name="connsiteY4" fmla="*/ 1996263 h 2037183"/>
              <a:gd name="connsiteX5" fmla="*/ 213657 w 2775350"/>
              <a:gd name="connsiteY5" fmla="*/ 169411 h 2037183"/>
              <a:gd name="connsiteX0" fmla="*/ 2 w 2561695"/>
              <a:gd name="connsiteY0" fmla="*/ 252611 h 2120383"/>
              <a:gd name="connsiteX1" fmla="*/ 2349502 w 2561695"/>
              <a:gd name="connsiteY1" fmla="*/ 252611 h 2120383"/>
              <a:gd name="connsiteX2" fmla="*/ 2343152 w 2561695"/>
              <a:gd name="connsiteY2" fmla="*/ 1040011 h 2120383"/>
              <a:gd name="connsiteX3" fmla="*/ 1397002 w 2561695"/>
              <a:gd name="connsiteY3" fmla="*/ 1046361 h 2120383"/>
              <a:gd name="connsiteX4" fmla="*/ 2 w 2561695"/>
              <a:gd name="connsiteY4" fmla="*/ 2079463 h 2120383"/>
              <a:gd name="connsiteX5" fmla="*/ 2 w 2561695"/>
              <a:gd name="connsiteY5" fmla="*/ 252611 h 2120383"/>
              <a:gd name="connsiteX0" fmla="*/ 2 w 2561695"/>
              <a:gd name="connsiteY0" fmla="*/ 229694 h 2097466"/>
              <a:gd name="connsiteX1" fmla="*/ 2349502 w 2561695"/>
              <a:gd name="connsiteY1" fmla="*/ 229694 h 2097466"/>
              <a:gd name="connsiteX2" fmla="*/ 2343152 w 2561695"/>
              <a:gd name="connsiteY2" fmla="*/ 1017094 h 2097466"/>
              <a:gd name="connsiteX3" fmla="*/ 1397002 w 2561695"/>
              <a:gd name="connsiteY3" fmla="*/ 1023444 h 2097466"/>
              <a:gd name="connsiteX4" fmla="*/ 2 w 2561695"/>
              <a:gd name="connsiteY4" fmla="*/ 2056546 h 2097466"/>
              <a:gd name="connsiteX5" fmla="*/ 2 w 2561695"/>
              <a:gd name="connsiteY5" fmla="*/ 229694 h 2097466"/>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414663"/>
              <a:gd name="connsiteY0" fmla="*/ 112 h 1867884"/>
              <a:gd name="connsiteX1" fmla="*/ 2349502 w 2414663"/>
              <a:gd name="connsiteY1" fmla="*/ 112 h 1867884"/>
              <a:gd name="connsiteX2" fmla="*/ 2343152 w 2414663"/>
              <a:gd name="connsiteY2" fmla="*/ 787512 h 1867884"/>
              <a:gd name="connsiteX3" fmla="*/ 1397002 w 2414663"/>
              <a:gd name="connsiteY3" fmla="*/ 793862 h 1867884"/>
              <a:gd name="connsiteX4" fmla="*/ 2 w 2414663"/>
              <a:gd name="connsiteY4" fmla="*/ 1826964 h 1867884"/>
              <a:gd name="connsiteX5" fmla="*/ 2 w 2414663"/>
              <a:gd name="connsiteY5" fmla="*/ 112 h 1867884"/>
              <a:gd name="connsiteX0" fmla="*/ 2 w 2349505"/>
              <a:gd name="connsiteY0" fmla="*/ 112 h 1867884"/>
              <a:gd name="connsiteX1" fmla="*/ 2349502 w 2349505"/>
              <a:gd name="connsiteY1" fmla="*/ 112 h 1867884"/>
              <a:gd name="connsiteX2" fmla="*/ 2343152 w 2349505"/>
              <a:gd name="connsiteY2" fmla="*/ 787512 h 1867884"/>
              <a:gd name="connsiteX3" fmla="*/ 1397002 w 2349505"/>
              <a:gd name="connsiteY3" fmla="*/ 793862 h 1867884"/>
              <a:gd name="connsiteX4" fmla="*/ 2 w 2349505"/>
              <a:gd name="connsiteY4" fmla="*/ 1826964 h 1867884"/>
              <a:gd name="connsiteX5" fmla="*/ 2 w 2349505"/>
              <a:gd name="connsiteY5" fmla="*/ 112 h 1867884"/>
              <a:gd name="connsiteX0" fmla="*/ 2 w 2349505"/>
              <a:gd name="connsiteY0" fmla="*/ 112 h 1863176"/>
              <a:gd name="connsiteX1" fmla="*/ 2349502 w 2349505"/>
              <a:gd name="connsiteY1" fmla="*/ 112 h 1863176"/>
              <a:gd name="connsiteX2" fmla="*/ 2343152 w 2349505"/>
              <a:gd name="connsiteY2" fmla="*/ 787512 h 1863176"/>
              <a:gd name="connsiteX3" fmla="*/ 1397002 w 2349505"/>
              <a:gd name="connsiteY3" fmla="*/ 793862 h 1863176"/>
              <a:gd name="connsiteX4" fmla="*/ 2 w 2349505"/>
              <a:gd name="connsiteY4" fmla="*/ 1826964 h 1863176"/>
              <a:gd name="connsiteX5" fmla="*/ 2 w 2349505"/>
              <a:gd name="connsiteY5" fmla="*/ 112 h 1863176"/>
              <a:gd name="connsiteX0" fmla="*/ 2 w 2349505"/>
              <a:gd name="connsiteY0" fmla="*/ 75 h 1826927"/>
              <a:gd name="connsiteX1" fmla="*/ 2349502 w 2349505"/>
              <a:gd name="connsiteY1" fmla="*/ 75 h 1826927"/>
              <a:gd name="connsiteX2" fmla="*/ 2343152 w 2349505"/>
              <a:gd name="connsiteY2" fmla="*/ 787475 h 1826927"/>
              <a:gd name="connsiteX3" fmla="*/ 1397002 w 2349505"/>
              <a:gd name="connsiteY3" fmla="*/ 793825 h 1826927"/>
              <a:gd name="connsiteX4" fmla="*/ 2 w 2349505"/>
              <a:gd name="connsiteY4" fmla="*/ 1826927 h 1826927"/>
              <a:gd name="connsiteX5" fmla="*/ 2 w 2349505"/>
              <a:gd name="connsiteY5" fmla="*/ 75 h 1826927"/>
              <a:gd name="connsiteX0" fmla="*/ 174036 w 2588698"/>
              <a:gd name="connsiteY0" fmla="*/ 1538291 h 3365143"/>
              <a:gd name="connsiteX1" fmla="*/ 2523536 w 2588698"/>
              <a:gd name="connsiteY1" fmla="*/ 1 h 3365143"/>
              <a:gd name="connsiteX2" fmla="*/ 2517186 w 2588698"/>
              <a:gd name="connsiteY2" fmla="*/ 2325691 h 3365143"/>
              <a:gd name="connsiteX3" fmla="*/ 1571036 w 2588698"/>
              <a:gd name="connsiteY3" fmla="*/ 2332041 h 3365143"/>
              <a:gd name="connsiteX4" fmla="*/ 174036 w 2588698"/>
              <a:gd name="connsiteY4" fmla="*/ 3365143 h 3365143"/>
              <a:gd name="connsiteX5" fmla="*/ 174036 w 2588698"/>
              <a:gd name="connsiteY5" fmla="*/ 1538291 h 3365143"/>
              <a:gd name="connsiteX0" fmla="*/ 227989 w 2820407"/>
              <a:gd name="connsiteY0" fmla="*/ 369649 h 3771922"/>
              <a:gd name="connsiteX1" fmla="*/ 2606152 w 2820407"/>
              <a:gd name="connsiteY1" fmla="*/ 340985 h 3771922"/>
              <a:gd name="connsiteX2" fmla="*/ 2599802 w 2820407"/>
              <a:gd name="connsiteY2" fmla="*/ 2666675 h 3771922"/>
              <a:gd name="connsiteX3" fmla="*/ 1653652 w 2820407"/>
              <a:gd name="connsiteY3" fmla="*/ 2673025 h 3771922"/>
              <a:gd name="connsiteX4" fmla="*/ 256652 w 2820407"/>
              <a:gd name="connsiteY4" fmla="*/ 3706127 h 3771922"/>
              <a:gd name="connsiteX5" fmla="*/ 227989 w 2820407"/>
              <a:gd name="connsiteY5" fmla="*/ 369649 h 3771922"/>
              <a:gd name="connsiteX0" fmla="*/ 237827 w 2799519"/>
              <a:gd name="connsiteY0" fmla="*/ 351504 h 3803767"/>
              <a:gd name="connsiteX1" fmla="*/ 2587326 w 2799519"/>
              <a:gd name="connsiteY1" fmla="*/ 370613 h 3803767"/>
              <a:gd name="connsiteX2" fmla="*/ 2580976 w 2799519"/>
              <a:gd name="connsiteY2" fmla="*/ 2696303 h 3803767"/>
              <a:gd name="connsiteX3" fmla="*/ 1634826 w 2799519"/>
              <a:gd name="connsiteY3" fmla="*/ 2702653 h 3803767"/>
              <a:gd name="connsiteX4" fmla="*/ 237826 w 2799519"/>
              <a:gd name="connsiteY4" fmla="*/ 3735755 h 3803767"/>
              <a:gd name="connsiteX5" fmla="*/ 237827 w 2799519"/>
              <a:gd name="connsiteY5" fmla="*/ 351504 h 3803767"/>
              <a:gd name="connsiteX0" fmla="*/ 103448 w 2665140"/>
              <a:gd name="connsiteY0" fmla="*/ 161249 h 3613512"/>
              <a:gd name="connsiteX1" fmla="*/ 2452947 w 2665140"/>
              <a:gd name="connsiteY1" fmla="*/ 180358 h 3613512"/>
              <a:gd name="connsiteX2" fmla="*/ 2446597 w 2665140"/>
              <a:gd name="connsiteY2" fmla="*/ 2506048 h 3613512"/>
              <a:gd name="connsiteX3" fmla="*/ 1500447 w 2665140"/>
              <a:gd name="connsiteY3" fmla="*/ 2512398 h 3613512"/>
              <a:gd name="connsiteX4" fmla="*/ 103447 w 2665140"/>
              <a:gd name="connsiteY4" fmla="*/ 3545500 h 3613512"/>
              <a:gd name="connsiteX5" fmla="*/ 103448 w 2665140"/>
              <a:gd name="connsiteY5" fmla="*/ 161249 h 3613512"/>
              <a:gd name="connsiteX0" fmla="*/ 103448 w 2516408"/>
              <a:gd name="connsiteY0" fmla="*/ 1076 h 3453339"/>
              <a:gd name="connsiteX1" fmla="*/ 2452947 w 2516408"/>
              <a:gd name="connsiteY1" fmla="*/ 20185 h 3453339"/>
              <a:gd name="connsiteX2" fmla="*/ 2446597 w 2516408"/>
              <a:gd name="connsiteY2" fmla="*/ 2345875 h 3453339"/>
              <a:gd name="connsiteX3" fmla="*/ 1500447 w 2516408"/>
              <a:gd name="connsiteY3" fmla="*/ 2352225 h 3453339"/>
              <a:gd name="connsiteX4" fmla="*/ 103447 w 2516408"/>
              <a:gd name="connsiteY4" fmla="*/ 3385327 h 3453339"/>
              <a:gd name="connsiteX5" fmla="*/ 103448 w 2516408"/>
              <a:gd name="connsiteY5" fmla="*/ 1076 h 3453339"/>
              <a:gd name="connsiteX0" fmla="*/ 103448 w 2452983"/>
              <a:gd name="connsiteY0" fmla="*/ 1076 h 3453339"/>
              <a:gd name="connsiteX1" fmla="*/ 2452947 w 2452983"/>
              <a:gd name="connsiteY1" fmla="*/ 20185 h 3453339"/>
              <a:gd name="connsiteX2" fmla="*/ 2446597 w 2452983"/>
              <a:gd name="connsiteY2" fmla="*/ 2345875 h 3453339"/>
              <a:gd name="connsiteX3" fmla="*/ 1500447 w 2452983"/>
              <a:gd name="connsiteY3" fmla="*/ 2352225 h 3453339"/>
              <a:gd name="connsiteX4" fmla="*/ 103447 w 2452983"/>
              <a:gd name="connsiteY4" fmla="*/ 3385327 h 3453339"/>
              <a:gd name="connsiteX5" fmla="*/ 103448 w 2452983"/>
              <a:gd name="connsiteY5" fmla="*/ 1076 h 3453339"/>
              <a:gd name="connsiteX0" fmla="*/ 1533 w 2351068"/>
              <a:gd name="connsiteY0" fmla="*/ 1076 h 3385346"/>
              <a:gd name="connsiteX1" fmla="*/ 2351032 w 2351068"/>
              <a:gd name="connsiteY1" fmla="*/ 20185 h 3385346"/>
              <a:gd name="connsiteX2" fmla="*/ 2344682 w 2351068"/>
              <a:gd name="connsiteY2" fmla="*/ 2345875 h 3385346"/>
              <a:gd name="connsiteX3" fmla="*/ 1398532 w 2351068"/>
              <a:gd name="connsiteY3" fmla="*/ 2352225 h 3385346"/>
              <a:gd name="connsiteX4" fmla="*/ 1532 w 2351068"/>
              <a:gd name="connsiteY4" fmla="*/ 3385327 h 3385346"/>
              <a:gd name="connsiteX5" fmla="*/ 1533 w 2351068"/>
              <a:gd name="connsiteY5" fmla="*/ 1076 h 3385346"/>
              <a:gd name="connsiteX0" fmla="*/ 174033 w 2583581"/>
              <a:gd name="connsiteY0" fmla="*/ 249435 h 3633710"/>
              <a:gd name="connsiteX1" fmla="*/ 2512882 w 2583581"/>
              <a:gd name="connsiteY1" fmla="*/ 252570 h 3633710"/>
              <a:gd name="connsiteX2" fmla="*/ 2517182 w 2583581"/>
              <a:gd name="connsiteY2" fmla="*/ 2594234 h 3633710"/>
              <a:gd name="connsiteX3" fmla="*/ 1571032 w 2583581"/>
              <a:gd name="connsiteY3" fmla="*/ 2600584 h 3633710"/>
              <a:gd name="connsiteX4" fmla="*/ 174032 w 2583581"/>
              <a:gd name="connsiteY4" fmla="*/ 3633686 h 3633710"/>
              <a:gd name="connsiteX5" fmla="*/ 174033 w 2583581"/>
              <a:gd name="connsiteY5" fmla="*/ 249435 h 3633710"/>
              <a:gd name="connsiteX0" fmla="*/ 1830 w 2411378"/>
              <a:gd name="connsiteY0" fmla="*/ 9 h 3384279"/>
              <a:gd name="connsiteX1" fmla="*/ 2340679 w 2411378"/>
              <a:gd name="connsiteY1" fmla="*/ 3144 h 3384279"/>
              <a:gd name="connsiteX2" fmla="*/ 2344979 w 2411378"/>
              <a:gd name="connsiteY2" fmla="*/ 2344808 h 3384279"/>
              <a:gd name="connsiteX3" fmla="*/ 1398829 w 2411378"/>
              <a:gd name="connsiteY3" fmla="*/ 2351158 h 3384279"/>
              <a:gd name="connsiteX4" fmla="*/ 1829 w 2411378"/>
              <a:gd name="connsiteY4" fmla="*/ 3384260 h 3384279"/>
              <a:gd name="connsiteX5" fmla="*/ 1830 w 2411378"/>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232" h="3384279">
                <a:moveTo>
                  <a:pt x="1830" y="9"/>
                </a:moveTo>
                <a:cubicBezTo>
                  <a:pt x="2889" y="6228"/>
                  <a:pt x="2351447" y="4082"/>
                  <a:pt x="2340679" y="3144"/>
                </a:cubicBezTo>
                <a:cubicBezTo>
                  <a:pt x="2329911" y="2206"/>
                  <a:pt x="2347519" y="2342172"/>
                  <a:pt x="2344979" y="2344808"/>
                </a:cubicBezTo>
                <a:cubicBezTo>
                  <a:pt x="2342439" y="2347444"/>
                  <a:pt x="1395654" y="2355716"/>
                  <a:pt x="1398829" y="2351158"/>
                </a:cubicBezTo>
                <a:cubicBezTo>
                  <a:pt x="1402004" y="2346600"/>
                  <a:pt x="5352" y="3374825"/>
                  <a:pt x="1829" y="3384260"/>
                </a:cubicBezTo>
                <a:cubicBezTo>
                  <a:pt x="-1694" y="3393695"/>
                  <a:pt x="771" y="-6210"/>
                  <a:pt x="1830" y="9"/>
                </a:cubicBezTo>
                <a:close/>
              </a:path>
            </a:pathLst>
          </a:custGeom>
          <a:solidFill>
            <a:srgbClr val="06232A">
              <a:alpha val="11000"/>
            </a:srgbClr>
          </a:solidFill>
          <a:ln w="381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0"/>
              <a:t> </a:t>
            </a:r>
            <a:endParaRPr lang="en-IN" sz="2160"/>
          </a:p>
        </p:txBody>
      </p:sp>
      <p:sp>
        <p:nvSpPr>
          <p:cNvPr id="4" name="Title 3"/>
          <p:cNvSpPr>
            <a:spLocks noGrp="1"/>
          </p:cNvSpPr>
          <p:nvPr>
            <p:ph type="title"/>
          </p:nvPr>
        </p:nvSpPr>
        <p:spPr>
          <a:xfrm>
            <a:off x="605961" y="421774"/>
            <a:ext cx="11770132" cy="642752"/>
          </a:xfrm>
          <a:prstGeom prst="rect">
            <a:avLst/>
          </a:prstGeom>
        </p:spPr>
        <p:txBody>
          <a:bodyPr/>
          <a:lstStyle>
            <a:lvl1pPr>
              <a:defRPr sz="3840"/>
            </a:lvl1pPr>
          </a:lstStyle>
          <a:p>
            <a:r>
              <a:rPr lang="en-US"/>
              <a:t>Click to edit Master title style</a:t>
            </a:r>
            <a:endParaRPr lang="en-IN"/>
          </a:p>
        </p:txBody>
      </p:sp>
      <p:cxnSp>
        <p:nvCxnSpPr>
          <p:cNvPr id="9" name="Straight Connector 8"/>
          <p:cNvCxnSpPr/>
          <p:nvPr/>
        </p:nvCxnSpPr>
        <p:spPr>
          <a:xfrm>
            <a:off x="491317" y="1211921"/>
            <a:ext cx="12233854" cy="0"/>
          </a:xfrm>
          <a:prstGeom prst="line">
            <a:avLst/>
          </a:prstGeom>
          <a:ln>
            <a:solidFill>
              <a:srgbClr val="06232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9314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1005840" y="2190750"/>
            <a:ext cx="126187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275812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1DF907-508D-E0EF-C1F1-C4C72618F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392" y="441961"/>
            <a:ext cx="3760470" cy="1081987"/>
          </a:xfrm>
          <a:prstGeom prst="rect">
            <a:avLst/>
          </a:prstGeom>
        </p:spPr>
      </p:pic>
      <p:sp>
        <p:nvSpPr>
          <p:cNvPr id="9" name="Rectangle 11">
            <a:extLst>
              <a:ext uri="{FF2B5EF4-FFF2-40B4-BE49-F238E27FC236}">
                <a16:creationId xmlns:a16="http://schemas.microsoft.com/office/drawing/2014/main" id="{8A687A4A-4508-FD46-0105-35BDC022ACC4}"/>
              </a:ext>
            </a:extLst>
          </p:cNvPr>
          <p:cNvSpPr/>
          <p:nvPr userDrawn="1"/>
        </p:nvSpPr>
        <p:spPr>
          <a:xfrm>
            <a:off x="7426406" y="0"/>
            <a:ext cx="2296685" cy="3308218"/>
          </a:xfrm>
          <a:custGeom>
            <a:avLst/>
            <a:gdLst>
              <a:gd name="connsiteX0" fmla="*/ 0 w 2349500"/>
              <a:gd name="connsiteY0" fmla="*/ 0 h 1826852"/>
              <a:gd name="connsiteX1" fmla="*/ 2349500 w 2349500"/>
              <a:gd name="connsiteY1" fmla="*/ 0 h 1826852"/>
              <a:gd name="connsiteX2" fmla="*/ 2349500 w 2349500"/>
              <a:gd name="connsiteY2" fmla="*/ 1826852 h 1826852"/>
              <a:gd name="connsiteX3" fmla="*/ 0 w 2349500"/>
              <a:gd name="connsiteY3" fmla="*/ 1826852 h 1826852"/>
              <a:gd name="connsiteX4" fmla="*/ 0 w 2349500"/>
              <a:gd name="connsiteY4" fmla="*/ 0 h 1826852"/>
              <a:gd name="connsiteX0" fmla="*/ 0 w 2349500"/>
              <a:gd name="connsiteY0" fmla="*/ 0 h 1826852"/>
              <a:gd name="connsiteX1" fmla="*/ 2349500 w 2349500"/>
              <a:gd name="connsiteY1" fmla="*/ 0 h 1826852"/>
              <a:gd name="connsiteX2" fmla="*/ 2343150 w 2349500"/>
              <a:gd name="connsiteY2" fmla="*/ 908050 h 1826852"/>
              <a:gd name="connsiteX3" fmla="*/ 2349500 w 2349500"/>
              <a:gd name="connsiteY3" fmla="*/ 1826852 h 1826852"/>
              <a:gd name="connsiteX4" fmla="*/ 0 w 2349500"/>
              <a:gd name="connsiteY4" fmla="*/ 1826852 h 1826852"/>
              <a:gd name="connsiteX5" fmla="*/ 0 w 2349500"/>
              <a:gd name="connsiteY5"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414661"/>
              <a:gd name="connsiteY0" fmla="*/ 0 h 1826852"/>
              <a:gd name="connsiteX1" fmla="*/ 2349500 w 2414661"/>
              <a:gd name="connsiteY1" fmla="*/ 0 h 1826852"/>
              <a:gd name="connsiteX2" fmla="*/ 2343150 w 2414661"/>
              <a:gd name="connsiteY2" fmla="*/ 787400 h 1826852"/>
              <a:gd name="connsiteX3" fmla="*/ 1397000 w 2414661"/>
              <a:gd name="connsiteY3" fmla="*/ 793750 h 1826852"/>
              <a:gd name="connsiteX4" fmla="*/ 2349500 w 2414661"/>
              <a:gd name="connsiteY4" fmla="*/ 1826852 h 1826852"/>
              <a:gd name="connsiteX5" fmla="*/ 0 w 2414661"/>
              <a:gd name="connsiteY5" fmla="*/ 1826852 h 1826852"/>
              <a:gd name="connsiteX6" fmla="*/ 0 w 2414661"/>
              <a:gd name="connsiteY6" fmla="*/ 0 h 1826852"/>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561693"/>
              <a:gd name="connsiteY0" fmla="*/ 0 h 1867772"/>
              <a:gd name="connsiteX1" fmla="*/ 2349500 w 2561693"/>
              <a:gd name="connsiteY1" fmla="*/ 0 h 1867772"/>
              <a:gd name="connsiteX2" fmla="*/ 2343150 w 2561693"/>
              <a:gd name="connsiteY2" fmla="*/ 787400 h 1867772"/>
              <a:gd name="connsiteX3" fmla="*/ 1397000 w 2561693"/>
              <a:gd name="connsiteY3" fmla="*/ 793750 h 1867772"/>
              <a:gd name="connsiteX4" fmla="*/ 0 w 2561693"/>
              <a:gd name="connsiteY4" fmla="*/ 1826852 h 1867772"/>
              <a:gd name="connsiteX5" fmla="*/ 0 w 2561693"/>
              <a:gd name="connsiteY5" fmla="*/ 0 h 1867772"/>
              <a:gd name="connsiteX0" fmla="*/ 0 w 2561693"/>
              <a:gd name="connsiteY0" fmla="*/ 169411 h 2037183"/>
              <a:gd name="connsiteX1" fmla="*/ 2349500 w 2561693"/>
              <a:gd name="connsiteY1" fmla="*/ 169411 h 2037183"/>
              <a:gd name="connsiteX2" fmla="*/ 2343150 w 2561693"/>
              <a:gd name="connsiteY2" fmla="*/ 956811 h 2037183"/>
              <a:gd name="connsiteX3" fmla="*/ 1397000 w 2561693"/>
              <a:gd name="connsiteY3" fmla="*/ 963161 h 2037183"/>
              <a:gd name="connsiteX4" fmla="*/ 0 w 2561693"/>
              <a:gd name="connsiteY4" fmla="*/ 1996263 h 2037183"/>
              <a:gd name="connsiteX5" fmla="*/ 0 w 2561693"/>
              <a:gd name="connsiteY5" fmla="*/ 169411 h 2037183"/>
              <a:gd name="connsiteX0" fmla="*/ 213657 w 2775350"/>
              <a:gd name="connsiteY0" fmla="*/ 169411 h 2037183"/>
              <a:gd name="connsiteX1" fmla="*/ 2563157 w 2775350"/>
              <a:gd name="connsiteY1" fmla="*/ 169411 h 2037183"/>
              <a:gd name="connsiteX2" fmla="*/ 2556807 w 2775350"/>
              <a:gd name="connsiteY2" fmla="*/ 956811 h 2037183"/>
              <a:gd name="connsiteX3" fmla="*/ 1610657 w 2775350"/>
              <a:gd name="connsiteY3" fmla="*/ 963161 h 2037183"/>
              <a:gd name="connsiteX4" fmla="*/ 213657 w 2775350"/>
              <a:gd name="connsiteY4" fmla="*/ 1996263 h 2037183"/>
              <a:gd name="connsiteX5" fmla="*/ 213657 w 2775350"/>
              <a:gd name="connsiteY5" fmla="*/ 169411 h 2037183"/>
              <a:gd name="connsiteX0" fmla="*/ 2 w 2561695"/>
              <a:gd name="connsiteY0" fmla="*/ 252611 h 2120383"/>
              <a:gd name="connsiteX1" fmla="*/ 2349502 w 2561695"/>
              <a:gd name="connsiteY1" fmla="*/ 252611 h 2120383"/>
              <a:gd name="connsiteX2" fmla="*/ 2343152 w 2561695"/>
              <a:gd name="connsiteY2" fmla="*/ 1040011 h 2120383"/>
              <a:gd name="connsiteX3" fmla="*/ 1397002 w 2561695"/>
              <a:gd name="connsiteY3" fmla="*/ 1046361 h 2120383"/>
              <a:gd name="connsiteX4" fmla="*/ 2 w 2561695"/>
              <a:gd name="connsiteY4" fmla="*/ 2079463 h 2120383"/>
              <a:gd name="connsiteX5" fmla="*/ 2 w 2561695"/>
              <a:gd name="connsiteY5" fmla="*/ 252611 h 2120383"/>
              <a:gd name="connsiteX0" fmla="*/ 2 w 2561695"/>
              <a:gd name="connsiteY0" fmla="*/ 229694 h 2097466"/>
              <a:gd name="connsiteX1" fmla="*/ 2349502 w 2561695"/>
              <a:gd name="connsiteY1" fmla="*/ 229694 h 2097466"/>
              <a:gd name="connsiteX2" fmla="*/ 2343152 w 2561695"/>
              <a:gd name="connsiteY2" fmla="*/ 1017094 h 2097466"/>
              <a:gd name="connsiteX3" fmla="*/ 1397002 w 2561695"/>
              <a:gd name="connsiteY3" fmla="*/ 1023444 h 2097466"/>
              <a:gd name="connsiteX4" fmla="*/ 2 w 2561695"/>
              <a:gd name="connsiteY4" fmla="*/ 2056546 h 2097466"/>
              <a:gd name="connsiteX5" fmla="*/ 2 w 2561695"/>
              <a:gd name="connsiteY5" fmla="*/ 229694 h 2097466"/>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414663"/>
              <a:gd name="connsiteY0" fmla="*/ 112 h 1867884"/>
              <a:gd name="connsiteX1" fmla="*/ 2349502 w 2414663"/>
              <a:gd name="connsiteY1" fmla="*/ 112 h 1867884"/>
              <a:gd name="connsiteX2" fmla="*/ 2343152 w 2414663"/>
              <a:gd name="connsiteY2" fmla="*/ 787512 h 1867884"/>
              <a:gd name="connsiteX3" fmla="*/ 1397002 w 2414663"/>
              <a:gd name="connsiteY3" fmla="*/ 793862 h 1867884"/>
              <a:gd name="connsiteX4" fmla="*/ 2 w 2414663"/>
              <a:gd name="connsiteY4" fmla="*/ 1826964 h 1867884"/>
              <a:gd name="connsiteX5" fmla="*/ 2 w 2414663"/>
              <a:gd name="connsiteY5" fmla="*/ 112 h 1867884"/>
              <a:gd name="connsiteX0" fmla="*/ 2 w 2349505"/>
              <a:gd name="connsiteY0" fmla="*/ 112 h 1867884"/>
              <a:gd name="connsiteX1" fmla="*/ 2349502 w 2349505"/>
              <a:gd name="connsiteY1" fmla="*/ 112 h 1867884"/>
              <a:gd name="connsiteX2" fmla="*/ 2343152 w 2349505"/>
              <a:gd name="connsiteY2" fmla="*/ 787512 h 1867884"/>
              <a:gd name="connsiteX3" fmla="*/ 1397002 w 2349505"/>
              <a:gd name="connsiteY3" fmla="*/ 793862 h 1867884"/>
              <a:gd name="connsiteX4" fmla="*/ 2 w 2349505"/>
              <a:gd name="connsiteY4" fmla="*/ 1826964 h 1867884"/>
              <a:gd name="connsiteX5" fmla="*/ 2 w 2349505"/>
              <a:gd name="connsiteY5" fmla="*/ 112 h 1867884"/>
              <a:gd name="connsiteX0" fmla="*/ 2 w 2349505"/>
              <a:gd name="connsiteY0" fmla="*/ 112 h 1863176"/>
              <a:gd name="connsiteX1" fmla="*/ 2349502 w 2349505"/>
              <a:gd name="connsiteY1" fmla="*/ 112 h 1863176"/>
              <a:gd name="connsiteX2" fmla="*/ 2343152 w 2349505"/>
              <a:gd name="connsiteY2" fmla="*/ 787512 h 1863176"/>
              <a:gd name="connsiteX3" fmla="*/ 1397002 w 2349505"/>
              <a:gd name="connsiteY3" fmla="*/ 793862 h 1863176"/>
              <a:gd name="connsiteX4" fmla="*/ 2 w 2349505"/>
              <a:gd name="connsiteY4" fmla="*/ 1826964 h 1863176"/>
              <a:gd name="connsiteX5" fmla="*/ 2 w 2349505"/>
              <a:gd name="connsiteY5" fmla="*/ 112 h 1863176"/>
              <a:gd name="connsiteX0" fmla="*/ 2 w 2349505"/>
              <a:gd name="connsiteY0" fmla="*/ 75 h 1826927"/>
              <a:gd name="connsiteX1" fmla="*/ 2349502 w 2349505"/>
              <a:gd name="connsiteY1" fmla="*/ 75 h 1826927"/>
              <a:gd name="connsiteX2" fmla="*/ 2343152 w 2349505"/>
              <a:gd name="connsiteY2" fmla="*/ 787475 h 1826927"/>
              <a:gd name="connsiteX3" fmla="*/ 1397002 w 2349505"/>
              <a:gd name="connsiteY3" fmla="*/ 793825 h 1826927"/>
              <a:gd name="connsiteX4" fmla="*/ 2 w 2349505"/>
              <a:gd name="connsiteY4" fmla="*/ 1826927 h 1826927"/>
              <a:gd name="connsiteX5" fmla="*/ 2 w 2349505"/>
              <a:gd name="connsiteY5" fmla="*/ 75 h 1826927"/>
              <a:gd name="connsiteX0" fmla="*/ 174036 w 2588698"/>
              <a:gd name="connsiteY0" fmla="*/ 1538291 h 3365143"/>
              <a:gd name="connsiteX1" fmla="*/ 2523536 w 2588698"/>
              <a:gd name="connsiteY1" fmla="*/ 1 h 3365143"/>
              <a:gd name="connsiteX2" fmla="*/ 2517186 w 2588698"/>
              <a:gd name="connsiteY2" fmla="*/ 2325691 h 3365143"/>
              <a:gd name="connsiteX3" fmla="*/ 1571036 w 2588698"/>
              <a:gd name="connsiteY3" fmla="*/ 2332041 h 3365143"/>
              <a:gd name="connsiteX4" fmla="*/ 174036 w 2588698"/>
              <a:gd name="connsiteY4" fmla="*/ 3365143 h 3365143"/>
              <a:gd name="connsiteX5" fmla="*/ 174036 w 2588698"/>
              <a:gd name="connsiteY5" fmla="*/ 1538291 h 3365143"/>
              <a:gd name="connsiteX0" fmla="*/ 227989 w 2820407"/>
              <a:gd name="connsiteY0" fmla="*/ 369649 h 3771922"/>
              <a:gd name="connsiteX1" fmla="*/ 2606152 w 2820407"/>
              <a:gd name="connsiteY1" fmla="*/ 340985 h 3771922"/>
              <a:gd name="connsiteX2" fmla="*/ 2599802 w 2820407"/>
              <a:gd name="connsiteY2" fmla="*/ 2666675 h 3771922"/>
              <a:gd name="connsiteX3" fmla="*/ 1653652 w 2820407"/>
              <a:gd name="connsiteY3" fmla="*/ 2673025 h 3771922"/>
              <a:gd name="connsiteX4" fmla="*/ 256652 w 2820407"/>
              <a:gd name="connsiteY4" fmla="*/ 3706127 h 3771922"/>
              <a:gd name="connsiteX5" fmla="*/ 227989 w 2820407"/>
              <a:gd name="connsiteY5" fmla="*/ 369649 h 3771922"/>
              <a:gd name="connsiteX0" fmla="*/ 237827 w 2799519"/>
              <a:gd name="connsiteY0" fmla="*/ 351504 h 3803767"/>
              <a:gd name="connsiteX1" fmla="*/ 2587326 w 2799519"/>
              <a:gd name="connsiteY1" fmla="*/ 370613 h 3803767"/>
              <a:gd name="connsiteX2" fmla="*/ 2580976 w 2799519"/>
              <a:gd name="connsiteY2" fmla="*/ 2696303 h 3803767"/>
              <a:gd name="connsiteX3" fmla="*/ 1634826 w 2799519"/>
              <a:gd name="connsiteY3" fmla="*/ 2702653 h 3803767"/>
              <a:gd name="connsiteX4" fmla="*/ 237826 w 2799519"/>
              <a:gd name="connsiteY4" fmla="*/ 3735755 h 3803767"/>
              <a:gd name="connsiteX5" fmla="*/ 237827 w 2799519"/>
              <a:gd name="connsiteY5" fmla="*/ 351504 h 3803767"/>
              <a:gd name="connsiteX0" fmla="*/ 103448 w 2665140"/>
              <a:gd name="connsiteY0" fmla="*/ 161249 h 3613512"/>
              <a:gd name="connsiteX1" fmla="*/ 2452947 w 2665140"/>
              <a:gd name="connsiteY1" fmla="*/ 180358 h 3613512"/>
              <a:gd name="connsiteX2" fmla="*/ 2446597 w 2665140"/>
              <a:gd name="connsiteY2" fmla="*/ 2506048 h 3613512"/>
              <a:gd name="connsiteX3" fmla="*/ 1500447 w 2665140"/>
              <a:gd name="connsiteY3" fmla="*/ 2512398 h 3613512"/>
              <a:gd name="connsiteX4" fmla="*/ 103447 w 2665140"/>
              <a:gd name="connsiteY4" fmla="*/ 3545500 h 3613512"/>
              <a:gd name="connsiteX5" fmla="*/ 103448 w 2665140"/>
              <a:gd name="connsiteY5" fmla="*/ 161249 h 3613512"/>
              <a:gd name="connsiteX0" fmla="*/ 103448 w 2516408"/>
              <a:gd name="connsiteY0" fmla="*/ 1076 h 3453339"/>
              <a:gd name="connsiteX1" fmla="*/ 2452947 w 2516408"/>
              <a:gd name="connsiteY1" fmla="*/ 20185 h 3453339"/>
              <a:gd name="connsiteX2" fmla="*/ 2446597 w 2516408"/>
              <a:gd name="connsiteY2" fmla="*/ 2345875 h 3453339"/>
              <a:gd name="connsiteX3" fmla="*/ 1500447 w 2516408"/>
              <a:gd name="connsiteY3" fmla="*/ 2352225 h 3453339"/>
              <a:gd name="connsiteX4" fmla="*/ 103447 w 2516408"/>
              <a:gd name="connsiteY4" fmla="*/ 3385327 h 3453339"/>
              <a:gd name="connsiteX5" fmla="*/ 103448 w 2516408"/>
              <a:gd name="connsiteY5" fmla="*/ 1076 h 3453339"/>
              <a:gd name="connsiteX0" fmla="*/ 103448 w 2452983"/>
              <a:gd name="connsiteY0" fmla="*/ 1076 h 3453339"/>
              <a:gd name="connsiteX1" fmla="*/ 2452947 w 2452983"/>
              <a:gd name="connsiteY1" fmla="*/ 20185 h 3453339"/>
              <a:gd name="connsiteX2" fmla="*/ 2446597 w 2452983"/>
              <a:gd name="connsiteY2" fmla="*/ 2345875 h 3453339"/>
              <a:gd name="connsiteX3" fmla="*/ 1500447 w 2452983"/>
              <a:gd name="connsiteY3" fmla="*/ 2352225 h 3453339"/>
              <a:gd name="connsiteX4" fmla="*/ 103447 w 2452983"/>
              <a:gd name="connsiteY4" fmla="*/ 3385327 h 3453339"/>
              <a:gd name="connsiteX5" fmla="*/ 103448 w 2452983"/>
              <a:gd name="connsiteY5" fmla="*/ 1076 h 3453339"/>
              <a:gd name="connsiteX0" fmla="*/ 1533 w 2351068"/>
              <a:gd name="connsiteY0" fmla="*/ 1076 h 3385346"/>
              <a:gd name="connsiteX1" fmla="*/ 2351032 w 2351068"/>
              <a:gd name="connsiteY1" fmla="*/ 20185 h 3385346"/>
              <a:gd name="connsiteX2" fmla="*/ 2344682 w 2351068"/>
              <a:gd name="connsiteY2" fmla="*/ 2345875 h 3385346"/>
              <a:gd name="connsiteX3" fmla="*/ 1398532 w 2351068"/>
              <a:gd name="connsiteY3" fmla="*/ 2352225 h 3385346"/>
              <a:gd name="connsiteX4" fmla="*/ 1532 w 2351068"/>
              <a:gd name="connsiteY4" fmla="*/ 3385327 h 3385346"/>
              <a:gd name="connsiteX5" fmla="*/ 1533 w 2351068"/>
              <a:gd name="connsiteY5" fmla="*/ 1076 h 3385346"/>
              <a:gd name="connsiteX0" fmla="*/ 174033 w 2583581"/>
              <a:gd name="connsiteY0" fmla="*/ 249435 h 3633710"/>
              <a:gd name="connsiteX1" fmla="*/ 2512882 w 2583581"/>
              <a:gd name="connsiteY1" fmla="*/ 252570 h 3633710"/>
              <a:gd name="connsiteX2" fmla="*/ 2517182 w 2583581"/>
              <a:gd name="connsiteY2" fmla="*/ 2594234 h 3633710"/>
              <a:gd name="connsiteX3" fmla="*/ 1571032 w 2583581"/>
              <a:gd name="connsiteY3" fmla="*/ 2600584 h 3633710"/>
              <a:gd name="connsiteX4" fmla="*/ 174032 w 2583581"/>
              <a:gd name="connsiteY4" fmla="*/ 3633686 h 3633710"/>
              <a:gd name="connsiteX5" fmla="*/ 174033 w 2583581"/>
              <a:gd name="connsiteY5" fmla="*/ 249435 h 3633710"/>
              <a:gd name="connsiteX0" fmla="*/ 1830 w 2411378"/>
              <a:gd name="connsiteY0" fmla="*/ 9 h 3384279"/>
              <a:gd name="connsiteX1" fmla="*/ 2340679 w 2411378"/>
              <a:gd name="connsiteY1" fmla="*/ 3144 h 3384279"/>
              <a:gd name="connsiteX2" fmla="*/ 2344979 w 2411378"/>
              <a:gd name="connsiteY2" fmla="*/ 2344808 h 3384279"/>
              <a:gd name="connsiteX3" fmla="*/ 1398829 w 2411378"/>
              <a:gd name="connsiteY3" fmla="*/ 2351158 h 3384279"/>
              <a:gd name="connsiteX4" fmla="*/ 1829 w 2411378"/>
              <a:gd name="connsiteY4" fmla="*/ 3384260 h 3384279"/>
              <a:gd name="connsiteX5" fmla="*/ 1830 w 2411378"/>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232" h="3384279">
                <a:moveTo>
                  <a:pt x="1830" y="9"/>
                </a:moveTo>
                <a:cubicBezTo>
                  <a:pt x="2889" y="6228"/>
                  <a:pt x="2351447" y="4082"/>
                  <a:pt x="2340679" y="3144"/>
                </a:cubicBezTo>
                <a:cubicBezTo>
                  <a:pt x="2329911" y="2206"/>
                  <a:pt x="2347519" y="2342172"/>
                  <a:pt x="2344979" y="2344808"/>
                </a:cubicBezTo>
                <a:cubicBezTo>
                  <a:pt x="2342439" y="2347444"/>
                  <a:pt x="1395654" y="2355716"/>
                  <a:pt x="1398829" y="2351158"/>
                </a:cubicBezTo>
                <a:cubicBezTo>
                  <a:pt x="1402004" y="2346600"/>
                  <a:pt x="5352" y="3374825"/>
                  <a:pt x="1829" y="3384260"/>
                </a:cubicBezTo>
                <a:cubicBezTo>
                  <a:pt x="-1694" y="3393695"/>
                  <a:pt x="771" y="-6210"/>
                  <a:pt x="1830" y="9"/>
                </a:cubicBezTo>
                <a:close/>
              </a:path>
            </a:pathLst>
          </a:custGeom>
          <a:gradFill>
            <a:gsLst>
              <a:gs pos="3000">
                <a:srgbClr val="002060"/>
              </a:gs>
              <a:gs pos="87000">
                <a:srgbClr val="32B19D"/>
              </a:gs>
            </a:gsLst>
            <a:lin ang="3000000" scaled="0"/>
          </a:gradFill>
          <a:ln w="381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10" name="TextBox 9">
            <a:extLst>
              <a:ext uri="{FF2B5EF4-FFF2-40B4-BE49-F238E27FC236}">
                <a16:creationId xmlns:a16="http://schemas.microsoft.com/office/drawing/2014/main" id="{06830993-773A-A08D-43EE-2EE51022DD7B}"/>
              </a:ext>
            </a:extLst>
          </p:cNvPr>
          <p:cNvSpPr txBox="1"/>
          <p:nvPr userDrawn="1"/>
        </p:nvSpPr>
        <p:spPr>
          <a:xfrm>
            <a:off x="778280" y="7476829"/>
            <a:ext cx="2308645" cy="424732"/>
          </a:xfrm>
          <a:prstGeom prst="rect">
            <a:avLst/>
          </a:prstGeom>
          <a:noFill/>
        </p:spPr>
        <p:txBody>
          <a:bodyPr wrap="none" rtlCol="0">
            <a:spAutoFit/>
          </a:bodyPr>
          <a:lstStyle/>
          <a:p>
            <a:r>
              <a:rPr lang="en-US" sz="2160"/>
              <a:t>www.iamneo.ai</a:t>
            </a:r>
            <a:endParaRPr lang="en-IN" sz="2160"/>
          </a:p>
        </p:txBody>
      </p:sp>
      <p:sp>
        <p:nvSpPr>
          <p:cNvPr id="11" name="Rounded Rectangle 11">
            <a:extLst>
              <a:ext uri="{FF2B5EF4-FFF2-40B4-BE49-F238E27FC236}">
                <a16:creationId xmlns:a16="http://schemas.microsoft.com/office/drawing/2014/main" id="{576FB16B-B9CD-59B7-7BAD-0D9F3DDCD1D8}"/>
              </a:ext>
            </a:extLst>
          </p:cNvPr>
          <p:cNvSpPr/>
          <p:nvPr userDrawn="1"/>
        </p:nvSpPr>
        <p:spPr>
          <a:xfrm>
            <a:off x="445771" y="7532175"/>
            <a:ext cx="332509" cy="332509"/>
          </a:xfrm>
          <a:prstGeom prst="round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cxnSp>
        <p:nvCxnSpPr>
          <p:cNvPr id="12" name="Straight Connector 11">
            <a:extLst>
              <a:ext uri="{FF2B5EF4-FFF2-40B4-BE49-F238E27FC236}">
                <a16:creationId xmlns:a16="http://schemas.microsoft.com/office/drawing/2014/main" id="{9FEE951D-63A6-3A47-0255-1311DF2E5031}"/>
              </a:ext>
            </a:extLst>
          </p:cNvPr>
          <p:cNvCxnSpPr/>
          <p:nvPr userDrawn="1"/>
        </p:nvCxnSpPr>
        <p:spPr>
          <a:xfrm>
            <a:off x="6974848" y="6077935"/>
            <a:ext cx="6802039" cy="0"/>
          </a:xfrm>
          <a:prstGeom prst="line">
            <a:avLst/>
          </a:prstGeom>
          <a:ln>
            <a:solidFill>
              <a:schemeClr val="dk1">
                <a:alpha val="23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2939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1005840" y="2190750"/>
            <a:ext cx="62179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406640" y="2190750"/>
            <a:ext cx="62179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18-09-2025</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47799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1007746" y="2017396"/>
            <a:ext cx="6189344" cy="988694"/>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406640" y="2017396"/>
            <a:ext cx="6219826" cy="988694"/>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18-09-2025</a:t>
            </a:fld>
            <a:endParaRPr lang="en-IN"/>
          </a:p>
        </p:txBody>
      </p:sp>
      <p:sp>
        <p:nvSpPr>
          <p:cNvPr id="8" name="Footer Placeholder 7"/>
          <p:cNvSpPr>
            <a:spLocks noGrp="1"/>
          </p:cNvSpPr>
          <p:nvPr>
            <p:ph type="ftr" sz="quarter" idx="11"/>
          </p:nvPr>
        </p:nvSpPr>
        <p:spPr>
          <a:xfrm>
            <a:off x="4846320" y="7627621"/>
            <a:ext cx="4937760" cy="438150"/>
          </a:xfrm>
          <a:prstGeom prst="rect">
            <a:avLst/>
          </a:prstGeom>
        </p:spPr>
        <p:txBody>
          <a:bodyPr/>
          <a:lstStyle/>
          <a:p>
            <a:endParaRPr lang="en-IN"/>
          </a:p>
        </p:txBody>
      </p:sp>
      <p:sp>
        <p:nvSpPr>
          <p:cNvPr id="9" name="Slide Number Placeholder 8"/>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130172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18-09-2025</a:t>
            </a:fld>
            <a:endParaRPr lang="en-IN"/>
          </a:p>
        </p:txBody>
      </p:sp>
      <p:sp>
        <p:nvSpPr>
          <p:cNvPr id="4" name="Footer Placeholder 3"/>
          <p:cNvSpPr>
            <a:spLocks noGrp="1"/>
          </p:cNvSpPr>
          <p:nvPr>
            <p:ph type="ftr" sz="quarter" idx="11"/>
          </p:nvPr>
        </p:nvSpPr>
        <p:spPr>
          <a:xfrm>
            <a:off x="4846320" y="7627621"/>
            <a:ext cx="4937760" cy="438150"/>
          </a:xfrm>
          <a:prstGeom prst="rect">
            <a:avLst/>
          </a:prstGeom>
        </p:spPr>
        <p:txBody>
          <a:bodyPr/>
          <a:lstStyle/>
          <a:p>
            <a:endParaRPr lang="en-IN"/>
          </a:p>
        </p:txBody>
      </p:sp>
      <p:sp>
        <p:nvSpPr>
          <p:cNvPr id="5" name="Slide Number Placeholder 4"/>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383044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18-09-2025</a:t>
            </a:fld>
            <a:endParaRPr lang="en-IN"/>
          </a:p>
        </p:txBody>
      </p:sp>
      <p:sp>
        <p:nvSpPr>
          <p:cNvPr id="3" name="Footer Placeholder 2"/>
          <p:cNvSpPr>
            <a:spLocks noGrp="1"/>
          </p:cNvSpPr>
          <p:nvPr>
            <p:ph type="ftr" sz="quarter" idx="11"/>
          </p:nvPr>
        </p:nvSpPr>
        <p:spPr>
          <a:xfrm>
            <a:off x="4846320" y="7627621"/>
            <a:ext cx="4937760" cy="438150"/>
          </a:xfrm>
          <a:prstGeom prst="rect">
            <a:avLst/>
          </a:prstGeom>
        </p:spPr>
        <p:txBody>
          <a:bodyPr/>
          <a:lstStyle/>
          <a:p>
            <a:endParaRPr lang="en-IN"/>
          </a:p>
        </p:txBody>
      </p:sp>
      <p:sp>
        <p:nvSpPr>
          <p:cNvPr id="4" name="Slide Number Placeholder 3"/>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3689698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a:prstGeom prst="rect">
            <a:avLst/>
          </a:prstGeom>
        </p:spPr>
        <p:txBody>
          <a:bodyPr anchor="b"/>
          <a:lstStyle>
            <a:lvl1pPr>
              <a:defRPr sz="3840"/>
            </a:lvl1pPr>
          </a:lstStyle>
          <a:p>
            <a:r>
              <a:rPr lang="en-US"/>
              <a:t>Click to edit Master title style</a:t>
            </a:r>
            <a:endParaRPr lang="en-IN"/>
          </a:p>
        </p:txBody>
      </p:sp>
      <p:sp>
        <p:nvSpPr>
          <p:cNvPr id="3" name="Content Placeholder 2"/>
          <p:cNvSpPr>
            <a:spLocks noGrp="1"/>
          </p:cNvSpPr>
          <p:nvPr>
            <p:ph idx="1"/>
          </p:nvPr>
        </p:nvSpPr>
        <p:spPr>
          <a:xfrm>
            <a:off x="6219826" y="1184911"/>
            <a:ext cx="7406640" cy="5848350"/>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007746" y="2468880"/>
            <a:ext cx="4718684" cy="4573906"/>
          </a:xfrm>
          <a:prstGeom prst="rect">
            <a:avLst/>
          </a:prstGeo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18-09-2025</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3908063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a:prstGeom prst="rect">
            <a:avLst/>
          </a:prstGeom>
        </p:spPr>
        <p:txBody>
          <a:bodyPr anchor="b"/>
          <a:lstStyle>
            <a:lvl1pPr>
              <a:defRPr sz="3840"/>
            </a:lvl1pPr>
          </a:lstStyle>
          <a:p>
            <a:r>
              <a:rPr lang="en-US"/>
              <a:t>Click to edit Master title style</a:t>
            </a:r>
            <a:endParaRPr lang="en-IN"/>
          </a:p>
        </p:txBody>
      </p:sp>
      <p:sp>
        <p:nvSpPr>
          <p:cNvPr id="3" name="Picture Placeholder 2"/>
          <p:cNvSpPr>
            <a:spLocks noGrp="1"/>
          </p:cNvSpPr>
          <p:nvPr>
            <p:ph type="pic" idx="1"/>
          </p:nvPr>
        </p:nvSpPr>
        <p:spPr>
          <a:xfrm>
            <a:off x="6219826" y="1184911"/>
            <a:ext cx="7406640" cy="5848350"/>
          </a:xfrm>
          <a:prstGeom prst="rect">
            <a:avLst/>
          </a:prstGeo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IN"/>
          </a:p>
        </p:txBody>
      </p:sp>
      <p:sp>
        <p:nvSpPr>
          <p:cNvPr id="4" name="Text Placeholder 3"/>
          <p:cNvSpPr>
            <a:spLocks noGrp="1"/>
          </p:cNvSpPr>
          <p:nvPr>
            <p:ph type="body" sz="half" idx="2"/>
          </p:nvPr>
        </p:nvSpPr>
        <p:spPr>
          <a:xfrm>
            <a:off x="1007746" y="2468880"/>
            <a:ext cx="4718684" cy="4573906"/>
          </a:xfrm>
          <a:prstGeom prst="rect">
            <a:avLst/>
          </a:prstGeo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18-09-2025</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113663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50446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BB016-F5A9-E0D3-C0CA-5AA661E12DB5}"/>
              </a:ext>
            </a:extLst>
          </p:cNvPr>
          <p:cNvSpPr txBox="1"/>
          <p:nvPr/>
        </p:nvSpPr>
        <p:spPr>
          <a:xfrm>
            <a:off x="4500446" y="4465841"/>
            <a:ext cx="9992793" cy="707886"/>
          </a:xfrm>
          <a:prstGeom prst="rect">
            <a:avLst/>
          </a:prstGeom>
          <a:noFill/>
        </p:spPr>
        <p:txBody>
          <a:bodyPr wrap="square" lIns="91440" tIns="45720" rIns="91440" bIns="45720" rtlCol="0" anchor="t">
            <a:spAutoFit/>
          </a:bodyPr>
          <a:lstStyle/>
          <a:p>
            <a:pPr algn="r"/>
            <a:r>
              <a:rPr lang="en-IN" sz="4000" b="1" dirty="0">
                <a:ea typeface="+mn-lt"/>
                <a:cs typeface="+mn-lt"/>
              </a:rPr>
              <a:t>[TOPIC]</a:t>
            </a:r>
            <a:endParaRPr lang="en-US" b="1" dirty="0">
              <a:cs typeface="Poppins"/>
            </a:endParaRPr>
          </a:p>
        </p:txBody>
      </p:sp>
      <p:cxnSp>
        <p:nvCxnSpPr>
          <p:cNvPr id="6" name="Straight Connector 5">
            <a:extLst>
              <a:ext uri="{FF2B5EF4-FFF2-40B4-BE49-F238E27FC236}">
                <a16:creationId xmlns:a16="http://schemas.microsoft.com/office/drawing/2014/main" id="{2AC050BF-6D85-5A8E-2823-14C4BBF0558B}"/>
              </a:ext>
            </a:extLst>
          </p:cNvPr>
          <p:cNvCxnSpPr/>
          <p:nvPr/>
        </p:nvCxnSpPr>
        <p:spPr>
          <a:xfrm>
            <a:off x="5265782" y="5997704"/>
            <a:ext cx="9166497" cy="50800"/>
          </a:xfrm>
          <a:prstGeom prst="line">
            <a:avLst/>
          </a:prstGeom>
          <a:ln>
            <a:solidFill>
              <a:schemeClr val="tx1">
                <a:lumMod val="95000"/>
                <a:lumOff val="5000"/>
              </a:schemeClr>
            </a:solidFill>
            <a:headEnd type="none" w="med" len="med"/>
            <a:tailEnd type="none" w="med" len="med"/>
          </a:ln>
          <a:effectLst>
            <a:outerShdw blurRad="50800" dist="38100" dir="18900000" algn="bl" rotWithShape="0">
              <a:prstClr val="black">
                <a:alpha val="40000"/>
              </a:prstClr>
            </a:outerShdw>
          </a:effectLst>
        </p:spPr>
        <p:style>
          <a:lnRef idx="3">
            <a:schemeClr val="dk1"/>
          </a:lnRef>
          <a:fillRef idx="0">
            <a:schemeClr val="dk1"/>
          </a:fillRef>
          <a:effectRef idx="2">
            <a:schemeClr val="dk1"/>
          </a:effectRef>
          <a:fontRef idx="minor">
            <a:schemeClr val="tx1"/>
          </a:fontRef>
        </p:style>
      </p:cxnSp>
      <p:sp>
        <p:nvSpPr>
          <p:cNvPr id="7" name="TextBox 6">
            <a:extLst>
              <a:ext uri="{FF2B5EF4-FFF2-40B4-BE49-F238E27FC236}">
                <a16:creationId xmlns:a16="http://schemas.microsoft.com/office/drawing/2014/main" id="{C451FEFD-B339-893C-D29B-8FDEEBB5961C}"/>
              </a:ext>
            </a:extLst>
          </p:cNvPr>
          <p:cNvSpPr txBox="1"/>
          <p:nvPr/>
        </p:nvSpPr>
        <p:spPr>
          <a:xfrm>
            <a:off x="4194266" y="6112004"/>
            <a:ext cx="10292443" cy="461665"/>
          </a:xfrm>
          <a:prstGeom prst="rect">
            <a:avLst/>
          </a:prstGeom>
          <a:noFill/>
        </p:spPr>
        <p:txBody>
          <a:bodyPr wrap="square" lIns="91440" tIns="45720" rIns="91440" bIns="45720" rtlCol="0" anchor="t">
            <a:spAutoFit/>
          </a:bodyPr>
          <a:lstStyle/>
          <a:p>
            <a:pPr algn="r"/>
            <a:r>
              <a:rPr lang="en-US" sz="2400" dirty="0">
                <a:ea typeface="+mn-lt"/>
                <a:cs typeface="+mn-lt"/>
              </a:rPr>
              <a:t>[SUBTOPICS]</a:t>
            </a:r>
            <a:endParaRPr lang="en-US" dirty="0">
              <a:cs typeface="Poppins"/>
            </a:endParaRPr>
          </a:p>
        </p:txBody>
      </p:sp>
    </p:spTree>
    <p:extLst>
      <p:ext uri="{BB962C8B-B14F-4D97-AF65-F5344CB8AC3E}">
        <p14:creationId xmlns:p14="http://schemas.microsoft.com/office/powerpoint/2010/main" val="16221570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979CA-6D31-B725-370B-1FFC5D9324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7C4CB-DC73-0A3A-EEE0-9B9C1943470A}"/>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263CACD9-D549-5201-E9F8-58C244846694}"/>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F4906D25-72C4-6E46-0685-5EE6DF6DDDD5}"/>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839F9A24-DD67-6405-E4A8-9DE793D50169}"/>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D44E95CF-D224-2174-9C2F-7378EEC59B7B}"/>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2D96C9EF-9D38-8A85-7204-0EEF1599F324}"/>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A886FEBC-5771-8659-ED0E-92D90A3F21E0}"/>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A63238EA-28EB-9130-B5D7-A12869BF9251}"/>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0D19CF1D-20D5-08DD-41C3-02860E97F80F}"/>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B236C321-9EFC-A275-DCFC-80814E9D597A}"/>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1120698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4705F-EB1C-F8FF-E227-C95B4A974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F60C7-271F-5082-36B0-A5E9AF9798FB}"/>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2FDF5913-B8D0-6EB3-42A5-9AF6528B22A9}"/>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CBF2CCE9-0E19-5D35-0118-DA541D0AFAA4}"/>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4EEAC6DE-F39D-1713-E344-39E422AF37BE}"/>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B105CBB1-A186-9085-17E1-5C28D888B7C0}"/>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63F06EAC-4B49-8341-45D6-FB7DC0D32D7B}"/>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1C867BC4-B053-F69F-88B7-EAB5812CF687}"/>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6B6B3621-6814-E583-FA60-721E07E49B12}"/>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D903D6AD-2B1E-0D74-CFFE-ABCB467BD1F8}"/>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A6C57B1E-5F60-4001-FDDA-62F46B810C5A}"/>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1899059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28CB-3BFF-A4F6-5A84-D74B2D9737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25C769-548B-6153-FAFF-6D2B4BC8B932}"/>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D0A703D2-307C-D8F9-2489-E9B5380DFA86}"/>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19D37DA2-61B7-19AE-C1B0-09A1451971AA}"/>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C3CA6437-7069-395B-8E40-940155507DEB}"/>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D0E5BDB4-77AF-823A-F52A-85919843D821}"/>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F8838861-0752-2346-1DB0-8E09FDB4127C}"/>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924675C2-6DDD-4D9D-113C-6F5DB16F0531}"/>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236BBC1A-8350-8497-BD2D-188B31CE35ED}"/>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E1D8BFED-2CB3-CB44-41B3-90DE6A614505}"/>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9A462BEE-0F8B-ED1D-C1EF-7952591D1808}"/>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11140879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281A0-ADE6-797D-4B84-D1FD10444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CC52A-05DA-F651-C61A-E4E545AF96C9}"/>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2FF608B9-071C-00D3-5FE7-233288470D77}"/>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67AA06F5-C305-6D2A-2C5A-2200B232C6F1}"/>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48BB87A7-D84D-9B12-9626-72D6C4470841}"/>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BA14CC79-6CB7-5473-3C28-CE2F9363BB07}"/>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86753873-ADE7-D694-AFE7-75ECD538D574}"/>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532ECCD8-480E-C836-A3A9-5453EA3C813F}"/>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72059165-FBC8-7A7F-FEA3-6F6A0F087E06}"/>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DE138FD2-34B1-D0D8-BC1E-3016DAAA490A}"/>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71454961-95DF-9013-364E-63F57716591F}"/>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31065244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73E06-4F6F-645B-03B9-5E4FED3F93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E03844-2781-73F3-72EB-94A7A0B15843}"/>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22ED6978-EEE6-1065-C9A6-1C59741704AB}"/>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1E4683D5-DB52-77E4-AF75-F67119CB6B38}"/>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13EEACF1-C48A-F3AD-7F3C-0B2CE5B3322E}"/>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gn="ctr">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C5394B21-015F-565E-E404-821FE46C9489}"/>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720DD454-D7B1-4AF1-71A2-31CF0763EE21}"/>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E4851C4C-0B83-0805-E42A-DC6E586566C5}"/>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B5061AA7-F742-FA9A-F95B-9E26F3233A98}"/>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4E48E1F0-BC58-BF2B-E302-A8E5C440728B}"/>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73015C65-E5A5-6A10-BD53-8CD36AFD7564}"/>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2920655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9BAA9-3933-326F-4FC2-D90E462BB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1CF771-066E-6E54-B1C0-C95B1A7778C0}"/>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B45F2348-D362-5D8D-ADF5-126F9B28AB5B}"/>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959C744D-9E5D-A866-45C7-C27A8D3F3946}"/>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BDE793CC-42C6-C589-7F66-72669AA06FC1}"/>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gn="ctr">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362DBFF0-5A73-3F7B-252A-BA269F61D430}"/>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232873F5-2BF5-4234-9F5D-278B0D263D8D}"/>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5339F465-3957-6EE8-DC94-FA9289A16458}"/>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92046506-3450-EAF1-3B15-6D85D72B8E97}"/>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3FA0B5E1-A9C2-636E-173F-21587B5FF07F}"/>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3D2CAEA7-5468-1027-65CD-BC6B3AB01C5D}"/>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1707166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F9C1C-043F-1670-12ED-D56CDB9A2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BF86CC-B657-DF08-6888-7776BC221D78}"/>
              </a:ext>
            </a:extLst>
          </p:cNvPr>
          <p:cNvSpPr>
            <a:spLocks noGrp="1"/>
          </p:cNvSpPr>
          <p:nvPr>
            <p:ph type="title"/>
          </p:nvPr>
        </p:nvSpPr>
        <p:spPr>
          <a:xfrm>
            <a:off x="475333" y="655980"/>
            <a:ext cx="11770132" cy="642752"/>
          </a:xfrm>
        </p:spPr>
        <p:txBody>
          <a:bodyPr lIns="91440" tIns="45720" rIns="91440" bIns="45720" anchor="t"/>
          <a:lstStyle/>
          <a:p>
            <a:r>
              <a:rPr lang="en-IN" sz="3800">
                <a:ea typeface="+mj-lt"/>
                <a:cs typeface="+mj-lt"/>
              </a:rPr>
              <a:t>Summary</a:t>
            </a:r>
            <a:endParaRPr lang="en-US"/>
          </a:p>
        </p:txBody>
      </p:sp>
      <p:grpSp>
        <p:nvGrpSpPr>
          <p:cNvPr id="4" name="Group 3">
            <a:extLst>
              <a:ext uri="{FF2B5EF4-FFF2-40B4-BE49-F238E27FC236}">
                <a16:creationId xmlns:a16="http://schemas.microsoft.com/office/drawing/2014/main" id="{B99EB304-8A6E-5B11-D672-EEBBBA796A51}"/>
              </a:ext>
            </a:extLst>
          </p:cNvPr>
          <p:cNvGrpSpPr/>
          <p:nvPr/>
        </p:nvGrpSpPr>
        <p:grpSpPr>
          <a:xfrm>
            <a:off x="475333" y="1406981"/>
            <a:ext cx="12894873" cy="5914476"/>
            <a:chOff x="1405506" y="1436961"/>
            <a:chExt cx="12894873" cy="5914476"/>
          </a:xfrm>
        </p:grpSpPr>
        <p:sp>
          <p:nvSpPr>
            <p:cNvPr id="5" name="Rectangle 4">
              <a:extLst>
                <a:ext uri="{FF2B5EF4-FFF2-40B4-BE49-F238E27FC236}">
                  <a16:creationId xmlns:a16="http://schemas.microsoft.com/office/drawing/2014/main" id="{DDA80B2C-E31E-20BD-B100-507DAF21647D}"/>
                </a:ext>
              </a:extLst>
            </p:cNvPr>
            <p:cNvSpPr/>
            <p:nvPr/>
          </p:nvSpPr>
          <p:spPr>
            <a:xfrm rot="5400000">
              <a:off x="921264" y="2779075"/>
              <a:ext cx="2103682" cy="253477"/>
            </a:xfrm>
            <a:prstGeom prst="rect">
              <a:avLst/>
            </a:prstGeom>
            <a:scene3d>
              <a:camera prst="orthographicFront"/>
              <a:lightRig rig="flat" dir="t"/>
            </a:scene3d>
            <a:sp3d z="-190500" prstMaterial="plastic">
              <a:bevelT w="50800" h="50800"/>
              <a:bevelB w="25400" h="2540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hueOff val="0"/>
                <a:satOff val="0"/>
                <a:lumOff val="0"/>
                <a:alphaOff val="0"/>
              </a:schemeClr>
            </a:fontRef>
          </p:style>
        </p:sp>
        <p:sp>
          <p:nvSpPr>
            <p:cNvPr id="6" name="Freeform: Shape 5">
              <a:extLst>
                <a:ext uri="{FF2B5EF4-FFF2-40B4-BE49-F238E27FC236}">
                  <a16:creationId xmlns:a16="http://schemas.microsoft.com/office/drawing/2014/main" id="{508EDCF1-5936-C377-1129-301E274475D1}"/>
                </a:ext>
              </a:extLst>
            </p:cNvPr>
            <p:cNvSpPr/>
            <p:nvPr/>
          </p:nvSpPr>
          <p:spPr>
            <a:xfrm>
              <a:off x="1405506" y="1436961"/>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[TITLE-1]</a:t>
              </a:r>
              <a:endParaRPr lang="en-IN" dirty="0"/>
            </a:p>
          </p:txBody>
        </p:sp>
        <p:sp>
          <p:nvSpPr>
            <p:cNvPr id="7" name="Rectangle 6">
              <a:extLst>
                <a:ext uri="{FF2B5EF4-FFF2-40B4-BE49-F238E27FC236}">
                  <a16:creationId xmlns:a16="http://schemas.microsoft.com/office/drawing/2014/main" id="{2D860334-786E-7B7C-EB6C-D9616B4008E9}"/>
                </a:ext>
              </a:extLst>
            </p:cNvPr>
            <p:cNvSpPr/>
            <p:nvPr/>
          </p:nvSpPr>
          <p:spPr>
            <a:xfrm rot="5400000">
              <a:off x="921264" y="4891388"/>
              <a:ext cx="2103682" cy="253477"/>
            </a:xfrm>
            <a:prstGeom prst="rect">
              <a:avLst/>
            </a:prstGeom>
            <a:scene3d>
              <a:camera prst="orthographicFront"/>
              <a:lightRig rig="flat" dir="t"/>
            </a:scene3d>
            <a:sp3d z="-190500" prstMaterial="plastic">
              <a:bevelT w="50800" h="50800"/>
              <a:bevelB w="25400" h="25400" prst="angle"/>
            </a:sp3d>
          </p:spPr>
          <p:style>
            <a:lnRef idx="0">
              <a:schemeClr val="lt1">
                <a:hueOff val="0"/>
                <a:satOff val="0"/>
                <a:lumOff val="0"/>
                <a:alphaOff val="0"/>
              </a:schemeClr>
            </a:lnRef>
            <a:fillRef idx="3">
              <a:schemeClr val="accent3">
                <a:hueOff val="542120"/>
                <a:satOff val="20000"/>
                <a:lumOff val="-2941"/>
                <a:alphaOff val="0"/>
              </a:schemeClr>
            </a:fillRef>
            <a:effectRef idx="2">
              <a:schemeClr val="accent3">
                <a:hueOff val="542120"/>
                <a:satOff val="20000"/>
                <a:lumOff val="-2941"/>
                <a:alphaOff val="0"/>
              </a:schemeClr>
            </a:effectRef>
            <a:fontRef idx="minor">
              <a:schemeClr val="lt1">
                <a:hueOff val="0"/>
                <a:satOff val="0"/>
                <a:lumOff val="0"/>
                <a:alphaOff val="0"/>
              </a:schemeClr>
            </a:fontRef>
          </p:style>
        </p:sp>
        <p:sp>
          <p:nvSpPr>
            <p:cNvPr id="8" name="Freeform: Shape 7">
              <a:extLst>
                <a:ext uri="{FF2B5EF4-FFF2-40B4-BE49-F238E27FC236}">
                  <a16:creationId xmlns:a16="http://schemas.microsoft.com/office/drawing/2014/main" id="{1C921F68-8FC5-07DA-FE0D-5DAE4871671D}"/>
                </a:ext>
              </a:extLst>
            </p:cNvPr>
            <p:cNvSpPr/>
            <p:nvPr/>
          </p:nvSpPr>
          <p:spPr>
            <a:xfrm>
              <a:off x="1405506" y="3549274"/>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451767"/>
                <a:satOff val="16667"/>
                <a:lumOff val="-2451"/>
                <a:alphaOff val="0"/>
              </a:schemeClr>
            </a:fillRef>
            <a:effectRef idx="2">
              <a:schemeClr val="accent3">
                <a:hueOff val="451767"/>
                <a:satOff val="16667"/>
                <a:lumOff val="-2451"/>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[TITLE-2]</a:t>
              </a:r>
              <a:endParaRPr lang="en-IN" dirty="0"/>
            </a:p>
          </p:txBody>
        </p:sp>
        <p:sp>
          <p:nvSpPr>
            <p:cNvPr id="9" name="Rectangle 8">
              <a:extLst>
                <a:ext uri="{FF2B5EF4-FFF2-40B4-BE49-F238E27FC236}">
                  <a16:creationId xmlns:a16="http://schemas.microsoft.com/office/drawing/2014/main" id="{FB201B91-3598-928A-098D-AC14DBD45BEF}"/>
                </a:ext>
              </a:extLst>
            </p:cNvPr>
            <p:cNvSpPr/>
            <p:nvPr/>
          </p:nvSpPr>
          <p:spPr>
            <a:xfrm>
              <a:off x="1977420" y="5947544"/>
              <a:ext cx="3737204" cy="253477"/>
            </a:xfrm>
            <a:prstGeom prst="rect">
              <a:avLst/>
            </a:prstGeom>
            <a:scene3d>
              <a:camera prst="orthographicFront"/>
              <a:lightRig rig="flat" dir="t"/>
            </a:scene3d>
            <a:sp3d z="-190500" prstMaterial="plastic">
              <a:bevelT w="50800" h="50800"/>
              <a:bevelB w="25400" h="25400" prst="angle"/>
            </a:sp3d>
          </p:spPr>
          <p:style>
            <a:lnRef idx="0">
              <a:schemeClr val="lt1">
                <a:hueOff val="0"/>
                <a:satOff val="0"/>
                <a:lumOff val="0"/>
                <a:alphaOff val="0"/>
              </a:schemeClr>
            </a:lnRef>
            <a:fillRef idx="3">
              <a:schemeClr val="accent3">
                <a:hueOff val="1084240"/>
                <a:satOff val="40000"/>
                <a:lumOff val="-5882"/>
                <a:alphaOff val="0"/>
              </a:schemeClr>
            </a:fillRef>
            <a:effectRef idx="2">
              <a:schemeClr val="accent3">
                <a:hueOff val="1084240"/>
                <a:satOff val="40000"/>
                <a:lumOff val="-5882"/>
                <a:alphaOff val="0"/>
              </a:schemeClr>
            </a:effectRef>
            <a:fontRef idx="minor">
              <a:schemeClr val="lt1">
                <a:hueOff val="0"/>
                <a:satOff val="0"/>
                <a:lumOff val="0"/>
                <a:alphaOff val="0"/>
              </a:schemeClr>
            </a:fontRef>
          </p:style>
        </p:sp>
        <p:sp>
          <p:nvSpPr>
            <p:cNvPr id="10" name="Freeform: Shape 9">
              <a:extLst>
                <a:ext uri="{FF2B5EF4-FFF2-40B4-BE49-F238E27FC236}">
                  <a16:creationId xmlns:a16="http://schemas.microsoft.com/office/drawing/2014/main" id="{9ACC4603-91DB-E15E-0D31-73D521C49CE8}"/>
                </a:ext>
              </a:extLst>
            </p:cNvPr>
            <p:cNvSpPr/>
            <p:nvPr/>
          </p:nvSpPr>
          <p:spPr>
            <a:xfrm>
              <a:off x="1405506" y="5661587"/>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903533"/>
                <a:satOff val="33333"/>
                <a:lumOff val="-4902"/>
                <a:alphaOff val="0"/>
              </a:schemeClr>
            </a:fillRef>
            <a:effectRef idx="2">
              <a:schemeClr val="accent3">
                <a:hueOff val="903533"/>
                <a:satOff val="33333"/>
                <a:lumOff val="-4902"/>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[TITLE-3]</a:t>
              </a:r>
              <a:endParaRPr lang="en-IN" dirty="0"/>
            </a:p>
          </p:txBody>
        </p:sp>
        <p:sp>
          <p:nvSpPr>
            <p:cNvPr id="11" name="Rectangle 10">
              <a:extLst>
                <a:ext uri="{FF2B5EF4-FFF2-40B4-BE49-F238E27FC236}">
                  <a16:creationId xmlns:a16="http://schemas.microsoft.com/office/drawing/2014/main" id="{CF876632-8E64-10B9-2698-D04023AEF842}"/>
                </a:ext>
              </a:extLst>
            </p:cNvPr>
            <p:cNvSpPr/>
            <p:nvPr/>
          </p:nvSpPr>
          <p:spPr>
            <a:xfrm rot="16200000">
              <a:off x="4667099" y="4891388"/>
              <a:ext cx="2103682" cy="253477"/>
            </a:xfrm>
            <a:prstGeom prst="rect">
              <a:avLst/>
            </a:prstGeom>
            <a:scene3d>
              <a:camera prst="orthographicFront"/>
              <a:lightRig rig="flat" dir="t"/>
            </a:scene3d>
            <a:sp3d z="-190500" prstMaterial="plastic">
              <a:bevelT w="50800" h="50800"/>
              <a:bevelB w="25400" h="25400" prst="angle"/>
            </a:sp3d>
          </p:spPr>
          <p:style>
            <a:lnRef idx="0">
              <a:schemeClr val="lt1">
                <a:hueOff val="0"/>
                <a:satOff val="0"/>
                <a:lumOff val="0"/>
                <a:alphaOff val="0"/>
              </a:schemeClr>
            </a:lnRef>
            <a:fillRef idx="3">
              <a:schemeClr val="accent3">
                <a:hueOff val="1626359"/>
                <a:satOff val="60000"/>
                <a:lumOff val="-8824"/>
                <a:alphaOff val="0"/>
              </a:schemeClr>
            </a:fillRef>
            <a:effectRef idx="2">
              <a:schemeClr val="accent3">
                <a:hueOff val="1626359"/>
                <a:satOff val="60000"/>
                <a:lumOff val="-8824"/>
                <a:alphaOff val="0"/>
              </a:schemeClr>
            </a:effectRef>
            <a:fontRef idx="minor">
              <a:schemeClr val="lt1">
                <a:hueOff val="0"/>
                <a:satOff val="0"/>
                <a:lumOff val="0"/>
                <a:alphaOff val="0"/>
              </a:schemeClr>
            </a:fontRef>
          </p:style>
        </p:sp>
        <p:sp>
          <p:nvSpPr>
            <p:cNvPr id="12" name="Freeform: Shape 11">
              <a:extLst>
                <a:ext uri="{FF2B5EF4-FFF2-40B4-BE49-F238E27FC236}">
                  <a16:creationId xmlns:a16="http://schemas.microsoft.com/office/drawing/2014/main" id="{A3461D30-A32E-5506-901A-21B1B68F0583}"/>
                </a:ext>
              </a:extLst>
            </p:cNvPr>
            <p:cNvSpPr/>
            <p:nvPr/>
          </p:nvSpPr>
          <p:spPr>
            <a:xfrm>
              <a:off x="4771125" y="5661586"/>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355300"/>
                <a:satOff val="50000"/>
                <a:lumOff val="-7353"/>
                <a:alphaOff val="0"/>
              </a:schemeClr>
            </a:fillRef>
            <a:effectRef idx="2">
              <a:schemeClr val="accent3">
                <a:hueOff val="1355300"/>
                <a:satOff val="50000"/>
                <a:lumOff val="-7353"/>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[TITLE-4]</a:t>
              </a:r>
              <a:endParaRPr lang="en-IN" dirty="0"/>
            </a:p>
          </p:txBody>
        </p:sp>
        <p:sp>
          <p:nvSpPr>
            <p:cNvPr id="13" name="Rectangle 12">
              <a:extLst>
                <a:ext uri="{FF2B5EF4-FFF2-40B4-BE49-F238E27FC236}">
                  <a16:creationId xmlns:a16="http://schemas.microsoft.com/office/drawing/2014/main" id="{CF35A4F9-7E39-2373-3871-DB2FA6A1C873}"/>
                </a:ext>
              </a:extLst>
            </p:cNvPr>
            <p:cNvSpPr/>
            <p:nvPr/>
          </p:nvSpPr>
          <p:spPr>
            <a:xfrm rot="16200000">
              <a:off x="4667099" y="2779075"/>
              <a:ext cx="2103682" cy="253477"/>
            </a:xfrm>
            <a:prstGeom prst="rect">
              <a:avLst/>
            </a:prstGeom>
            <a:scene3d>
              <a:camera prst="orthographicFront"/>
              <a:lightRig rig="flat" dir="t"/>
            </a:scene3d>
            <a:sp3d z="-190500" prstMaterial="plastic">
              <a:bevelT w="50800" h="50800"/>
              <a:bevelB w="25400" h="25400" prst="angle"/>
            </a:sp3d>
          </p:spPr>
          <p:style>
            <a:lnRef idx="0">
              <a:schemeClr val="lt1">
                <a:hueOff val="0"/>
                <a:satOff val="0"/>
                <a:lumOff val="0"/>
                <a:alphaOff val="0"/>
              </a:schemeClr>
            </a:lnRef>
            <a:fillRef idx="3">
              <a:schemeClr val="accent3">
                <a:hueOff val="2168479"/>
                <a:satOff val="80000"/>
                <a:lumOff val="-11765"/>
                <a:alphaOff val="0"/>
              </a:schemeClr>
            </a:fillRef>
            <a:effectRef idx="2">
              <a:schemeClr val="accent3">
                <a:hueOff val="2168479"/>
                <a:satOff val="80000"/>
                <a:lumOff val="-11765"/>
                <a:alphaOff val="0"/>
              </a:schemeClr>
            </a:effectRef>
            <a:fontRef idx="minor">
              <a:schemeClr val="lt1">
                <a:hueOff val="0"/>
                <a:satOff val="0"/>
                <a:lumOff val="0"/>
                <a:alphaOff val="0"/>
              </a:schemeClr>
            </a:fontRef>
          </p:style>
        </p:sp>
        <p:sp>
          <p:nvSpPr>
            <p:cNvPr id="14" name="Freeform: Shape 13">
              <a:extLst>
                <a:ext uri="{FF2B5EF4-FFF2-40B4-BE49-F238E27FC236}">
                  <a16:creationId xmlns:a16="http://schemas.microsoft.com/office/drawing/2014/main" id="{C486E61A-A182-7B0E-4CDA-823744A8623B}"/>
                </a:ext>
              </a:extLst>
            </p:cNvPr>
            <p:cNvSpPr/>
            <p:nvPr/>
          </p:nvSpPr>
          <p:spPr>
            <a:xfrm>
              <a:off x="4668834" y="3549274"/>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1807066"/>
                <a:satOff val="66667"/>
                <a:lumOff val="-9804"/>
                <a:alphaOff val="0"/>
              </a:schemeClr>
            </a:fillRef>
            <a:effectRef idx="2">
              <a:schemeClr val="accent3">
                <a:hueOff val="1807066"/>
                <a:satOff val="66667"/>
                <a:lumOff val="-9804"/>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[TITLE-5]</a:t>
              </a:r>
              <a:endParaRPr lang="en-IN" dirty="0"/>
            </a:p>
          </p:txBody>
        </p:sp>
        <p:sp>
          <p:nvSpPr>
            <p:cNvPr id="15" name="Rectangle 14">
              <a:extLst>
                <a:ext uri="{FF2B5EF4-FFF2-40B4-BE49-F238E27FC236}">
                  <a16:creationId xmlns:a16="http://schemas.microsoft.com/office/drawing/2014/main" id="{E3990C9F-179C-E283-DC47-5A07ABE9CB97}"/>
                </a:ext>
              </a:extLst>
            </p:cNvPr>
            <p:cNvSpPr/>
            <p:nvPr/>
          </p:nvSpPr>
          <p:spPr>
            <a:xfrm>
              <a:off x="5723255" y="1722919"/>
              <a:ext cx="3737204" cy="253477"/>
            </a:xfrm>
            <a:prstGeom prst="rect">
              <a:avLst/>
            </a:prstGeom>
            <a:scene3d>
              <a:camera prst="orthographicFront"/>
              <a:lightRig rig="flat" dir="t"/>
            </a:scene3d>
            <a:sp3d z="-190500" prstMaterial="plastic">
              <a:bevelT w="50800" h="50800"/>
              <a:bevelB w="25400" h="2540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hueOff val="0"/>
                <a:satOff val="0"/>
                <a:lumOff val="0"/>
                <a:alphaOff val="0"/>
              </a:schemeClr>
            </a:fontRef>
          </p:style>
        </p:sp>
        <p:sp>
          <p:nvSpPr>
            <p:cNvPr id="16" name="Freeform: Shape 15">
              <a:extLst>
                <a:ext uri="{FF2B5EF4-FFF2-40B4-BE49-F238E27FC236}">
                  <a16:creationId xmlns:a16="http://schemas.microsoft.com/office/drawing/2014/main" id="{522C1FC4-EF91-935C-7F56-CB3FBF5BC3DE}"/>
                </a:ext>
              </a:extLst>
            </p:cNvPr>
            <p:cNvSpPr/>
            <p:nvPr/>
          </p:nvSpPr>
          <p:spPr>
            <a:xfrm>
              <a:off x="4662783" y="1436961"/>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258833"/>
                <a:satOff val="83333"/>
                <a:lumOff val="-12255"/>
                <a:alphaOff val="0"/>
              </a:schemeClr>
            </a:fillRef>
            <a:effectRef idx="2">
              <a:schemeClr val="accent3">
                <a:hueOff val="2258833"/>
                <a:satOff val="83333"/>
                <a:lumOff val="-12255"/>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[TITLE-6]</a:t>
              </a:r>
              <a:endParaRPr lang="en-IN" dirty="0"/>
            </a:p>
          </p:txBody>
        </p:sp>
        <p:sp>
          <p:nvSpPr>
            <p:cNvPr id="3" name="Rectangle 2">
              <a:extLst>
                <a:ext uri="{FF2B5EF4-FFF2-40B4-BE49-F238E27FC236}">
                  <a16:creationId xmlns:a16="http://schemas.microsoft.com/office/drawing/2014/main" id="{72DDA777-2AF1-0CD2-8946-B6A146FCD0C2}"/>
                </a:ext>
              </a:extLst>
            </p:cNvPr>
            <p:cNvSpPr/>
            <p:nvPr/>
          </p:nvSpPr>
          <p:spPr>
            <a:xfrm rot="5400000">
              <a:off x="8436781" y="4267461"/>
              <a:ext cx="3737204" cy="253477"/>
            </a:xfrm>
            <a:prstGeom prst="rect">
              <a:avLst/>
            </a:prstGeom>
            <a:scene3d>
              <a:camera prst="orthographicFront"/>
              <a:lightRig rig="flat" dir="t"/>
            </a:scene3d>
            <a:sp3d z="-190500" prstMaterial="plastic">
              <a:bevelT w="50800" h="50800"/>
              <a:bevelB w="25400" h="2540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hueOff val="0"/>
                <a:satOff val="0"/>
                <a:lumOff val="0"/>
                <a:alphaOff val="0"/>
              </a:schemeClr>
            </a:fontRef>
          </p:style>
        </p:sp>
        <p:sp>
          <p:nvSpPr>
            <p:cNvPr id="17" name="Freeform: Shape 16">
              <a:extLst>
                <a:ext uri="{FF2B5EF4-FFF2-40B4-BE49-F238E27FC236}">
                  <a16:creationId xmlns:a16="http://schemas.microsoft.com/office/drawing/2014/main" id="{AA36D247-B89A-7FBC-6AC6-4CFB16CFABC9}"/>
                </a:ext>
              </a:extLst>
            </p:cNvPr>
            <p:cNvSpPr/>
            <p:nvPr/>
          </p:nvSpPr>
          <p:spPr>
            <a:xfrm>
              <a:off x="8155140" y="1436961"/>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[TITLE-7]</a:t>
              </a:r>
              <a:endParaRPr lang="en-IN" dirty="0"/>
            </a:p>
          </p:txBody>
        </p:sp>
        <p:sp>
          <p:nvSpPr>
            <p:cNvPr id="18" name="Freeform: Shape 17">
              <a:extLst>
                <a:ext uri="{FF2B5EF4-FFF2-40B4-BE49-F238E27FC236}">
                  <a16:creationId xmlns:a16="http://schemas.microsoft.com/office/drawing/2014/main" id="{FE3E3F22-FB88-C456-AFD5-C08AFF9BD23C}"/>
                </a:ext>
              </a:extLst>
            </p:cNvPr>
            <p:cNvSpPr/>
            <p:nvPr/>
          </p:nvSpPr>
          <p:spPr>
            <a:xfrm>
              <a:off x="8155139" y="3521018"/>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[TITLE-8]</a:t>
              </a:r>
              <a:endParaRPr lang="en-IN" dirty="0"/>
            </a:p>
          </p:txBody>
        </p:sp>
        <p:sp>
          <p:nvSpPr>
            <p:cNvPr id="21" name="Rectangle 20">
              <a:extLst>
                <a:ext uri="{FF2B5EF4-FFF2-40B4-BE49-F238E27FC236}">
                  <a16:creationId xmlns:a16="http://schemas.microsoft.com/office/drawing/2014/main" id="{F40017B4-7EB7-3EAD-5582-4F62423AD736}"/>
                </a:ext>
              </a:extLst>
            </p:cNvPr>
            <p:cNvSpPr/>
            <p:nvPr/>
          </p:nvSpPr>
          <p:spPr>
            <a:xfrm rot="10800000">
              <a:off x="8563520" y="6794720"/>
              <a:ext cx="3737204" cy="253477"/>
            </a:xfrm>
            <a:prstGeom prst="rect">
              <a:avLst/>
            </a:prstGeom>
            <a:scene3d>
              <a:camera prst="orthographicFront"/>
              <a:lightRig rig="flat" dir="t"/>
            </a:scene3d>
            <a:sp3d z="-190500" prstMaterial="plastic">
              <a:bevelT w="50800" h="50800"/>
              <a:bevelB w="25400" h="2540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hueOff val="0"/>
                <a:satOff val="0"/>
                <a:lumOff val="0"/>
                <a:alphaOff val="0"/>
              </a:schemeClr>
            </a:fontRef>
          </p:style>
        </p:sp>
        <p:sp>
          <p:nvSpPr>
            <p:cNvPr id="20" name="Freeform: Shape 19">
              <a:extLst>
                <a:ext uri="{FF2B5EF4-FFF2-40B4-BE49-F238E27FC236}">
                  <a16:creationId xmlns:a16="http://schemas.microsoft.com/office/drawing/2014/main" id="{2B477F97-B6BA-16BD-E71A-8F37132FAD0C}"/>
                </a:ext>
              </a:extLst>
            </p:cNvPr>
            <p:cNvSpPr/>
            <p:nvPr/>
          </p:nvSpPr>
          <p:spPr>
            <a:xfrm>
              <a:off x="8052250" y="5605075"/>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[TITLE-9]</a:t>
              </a:r>
              <a:endParaRPr lang="en-IN" dirty="0"/>
            </a:p>
          </p:txBody>
        </p:sp>
        <p:sp>
          <p:nvSpPr>
            <p:cNvPr id="22" name="Freeform: Shape 21">
              <a:extLst>
                <a:ext uri="{FF2B5EF4-FFF2-40B4-BE49-F238E27FC236}">
                  <a16:creationId xmlns:a16="http://schemas.microsoft.com/office/drawing/2014/main" id="{79B18C68-8879-ADB7-60E1-5B017864B38A}"/>
                </a:ext>
              </a:extLst>
            </p:cNvPr>
            <p:cNvSpPr/>
            <p:nvPr/>
          </p:nvSpPr>
          <p:spPr>
            <a:xfrm>
              <a:off x="11483962" y="5601079"/>
              <a:ext cx="2816417" cy="1689850"/>
            </a:xfrm>
            <a:custGeom>
              <a:avLst/>
              <a:gdLst>
                <a:gd name="connsiteX0" fmla="*/ 0 w 2816417"/>
                <a:gd name="connsiteY0" fmla="*/ 168985 h 1689850"/>
                <a:gd name="connsiteX1" fmla="*/ 168985 w 2816417"/>
                <a:gd name="connsiteY1" fmla="*/ 0 h 1689850"/>
                <a:gd name="connsiteX2" fmla="*/ 2647432 w 2816417"/>
                <a:gd name="connsiteY2" fmla="*/ 0 h 1689850"/>
                <a:gd name="connsiteX3" fmla="*/ 2816417 w 2816417"/>
                <a:gd name="connsiteY3" fmla="*/ 168985 h 1689850"/>
                <a:gd name="connsiteX4" fmla="*/ 2816417 w 2816417"/>
                <a:gd name="connsiteY4" fmla="*/ 1520865 h 1689850"/>
                <a:gd name="connsiteX5" fmla="*/ 2647432 w 2816417"/>
                <a:gd name="connsiteY5" fmla="*/ 1689850 h 1689850"/>
                <a:gd name="connsiteX6" fmla="*/ 168985 w 2816417"/>
                <a:gd name="connsiteY6" fmla="*/ 1689850 h 1689850"/>
                <a:gd name="connsiteX7" fmla="*/ 0 w 2816417"/>
                <a:gd name="connsiteY7" fmla="*/ 1520865 h 1689850"/>
                <a:gd name="connsiteX8" fmla="*/ 0 w 2816417"/>
                <a:gd name="connsiteY8" fmla="*/ 168985 h 1689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16417" h="1689850">
                  <a:moveTo>
                    <a:pt x="0" y="168985"/>
                  </a:moveTo>
                  <a:cubicBezTo>
                    <a:pt x="0" y="75657"/>
                    <a:pt x="75657" y="0"/>
                    <a:pt x="168985" y="0"/>
                  </a:cubicBezTo>
                  <a:lnTo>
                    <a:pt x="2647432" y="0"/>
                  </a:lnTo>
                  <a:cubicBezTo>
                    <a:pt x="2740760" y="0"/>
                    <a:pt x="2816417" y="75657"/>
                    <a:pt x="2816417" y="168985"/>
                  </a:cubicBezTo>
                  <a:lnTo>
                    <a:pt x="2816417" y="1520865"/>
                  </a:lnTo>
                  <a:cubicBezTo>
                    <a:pt x="2816417" y="1614193"/>
                    <a:pt x="2740760" y="1689850"/>
                    <a:pt x="2647432" y="1689850"/>
                  </a:cubicBezTo>
                  <a:lnTo>
                    <a:pt x="168985" y="1689850"/>
                  </a:lnTo>
                  <a:cubicBezTo>
                    <a:pt x="75657" y="1689850"/>
                    <a:pt x="0" y="1614193"/>
                    <a:pt x="0" y="1520865"/>
                  </a:cubicBezTo>
                  <a:lnTo>
                    <a:pt x="0" y="168985"/>
                  </a:lnTo>
                  <a:close/>
                </a:path>
              </a:pathLst>
            </a:custGeom>
            <a:scene3d>
              <a:camera prst="orthographicFront"/>
              <a:lightRig rig="flat" dir="t"/>
            </a:scene3d>
            <a:sp3d prstMaterial="plastic">
              <a:bevelT w="120900" h="88900"/>
              <a:bevelB w="88900" h="31750" prst="angle"/>
            </a:sp3d>
          </p:spPr>
          <p:style>
            <a:lnRef idx="0">
              <a:schemeClr val="lt1">
                <a:hueOff val="0"/>
                <a:satOff val="0"/>
                <a:lumOff val="0"/>
                <a:alphaOff val="0"/>
              </a:schemeClr>
            </a:lnRef>
            <a:fillRef idx="3">
              <a:schemeClr val="accent3">
                <a:hueOff val="2710599"/>
                <a:satOff val="100000"/>
                <a:lumOff val="-14706"/>
                <a:alphaOff val="0"/>
              </a:schemeClr>
            </a:fillRef>
            <a:effectRef idx="2">
              <a:schemeClr val="accent3">
                <a:hueOff val="2710599"/>
                <a:satOff val="100000"/>
                <a:lumOff val="-14706"/>
                <a:alphaOff val="0"/>
              </a:schemeClr>
            </a:effectRef>
            <a:fontRef idx="minor">
              <a:schemeClr val="lt1"/>
            </a:fontRef>
          </p:style>
          <p:txBody>
            <a:bodyPr spcFirstLastPara="0" vert="horz" wrap="square" lIns="118074" tIns="118074" rIns="118074" bIns="118074" numCol="1" spcCol="1270" anchor="ctr" anchorCtr="0">
              <a:noAutofit/>
            </a:bodyPr>
            <a:lstStyle/>
            <a:p>
              <a:pPr lvl="0" algn="ctr" defTabSz="1155700">
                <a:lnSpc>
                  <a:spcPct val="90000"/>
                </a:lnSpc>
                <a:spcBef>
                  <a:spcPct val="0"/>
                </a:spcBef>
                <a:spcAft>
                  <a:spcPct val="35000"/>
                </a:spcAft>
              </a:pPr>
              <a:r>
                <a:rPr lang="en-IN" dirty="0">
                  <a:latin typeface="Poppins SemiBold"/>
                </a:rPr>
                <a:t>[TITLE-10]</a:t>
              </a:r>
              <a:endParaRPr lang="en-IN" dirty="0"/>
            </a:p>
          </p:txBody>
        </p:sp>
      </p:grpSp>
      <p:pic>
        <p:nvPicPr>
          <p:cNvPr id="775" name="Picture 774" descr="Thank You Black And White, Thankyou, Give, Thank PNG Transparent Image ...">
            <a:extLst>
              <a:ext uri="{FF2B5EF4-FFF2-40B4-BE49-F238E27FC236}">
                <a16:creationId xmlns:a16="http://schemas.microsoft.com/office/drawing/2014/main" id="{F3C391CB-B5BE-B7E7-C3F5-2E9C9FEE81A0}"/>
              </a:ext>
            </a:extLst>
          </p:cNvPr>
          <p:cNvPicPr>
            <a:picLocks noChangeAspect="1"/>
          </p:cNvPicPr>
          <p:nvPr/>
        </p:nvPicPr>
        <p:blipFill>
          <a:blip r:embed="rId3"/>
          <a:stretch>
            <a:fillRect/>
          </a:stretch>
        </p:blipFill>
        <p:spPr>
          <a:xfrm>
            <a:off x="11060293" y="3049582"/>
            <a:ext cx="1803407" cy="1803407"/>
          </a:xfrm>
          <a:prstGeom prst="rect">
            <a:avLst/>
          </a:prstGeom>
        </p:spPr>
      </p:pic>
    </p:spTree>
    <p:extLst>
      <p:ext uri="{BB962C8B-B14F-4D97-AF65-F5344CB8AC3E}">
        <p14:creationId xmlns:p14="http://schemas.microsoft.com/office/powerpoint/2010/main" val="1003909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5"/>
                                        </p:tgtEl>
                                        <p:attrNameLst>
                                          <p:attrName>style.visibility</p:attrName>
                                        </p:attrNameLst>
                                      </p:cBhvr>
                                      <p:to>
                                        <p:strVal val="visible"/>
                                      </p:to>
                                    </p:set>
                                    <p:anim calcmode="lin" valueType="num">
                                      <p:cBhvr additive="base">
                                        <p:cTn id="7" dur="500" fill="hold"/>
                                        <p:tgtEl>
                                          <p:spTgt spid="775"/>
                                        </p:tgtEl>
                                        <p:attrNameLst>
                                          <p:attrName>ppt_x</p:attrName>
                                        </p:attrNameLst>
                                      </p:cBhvr>
                                      <p:tavLst>
                                        <p:tav tm="0">
                                          <p:val>
                                            <p:strVal val="#ppt_x"/>
                                          </p:val>
                                        </p:tav>
                                        <p:tav tm="100000">
                                          <p:val>
                                            <p:strVal val="#ppt_x"/>
                                          </p:val>
                                        </p:tav>
                                      </p:tavLst>
                                    </p:anim>
                                    <p:anim calcmode="lin" valueType="num">
                                      <p:cBhvr additive="base">
                                        <p:cTn id="8" dur="500" fill="hold"/>
                                        <p:tgtEl>
                                          <p:spTgt spid="7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6FBB-920C-063A-AAF6-5C89557D5F4D}"/>
              </a:ext>
            </a:extLst>
          </p:cNvPr>
          <p:cNvSpPr>
            <a:spLocks noGrp="1"/>
          </p:cNvSpPr>
          <p:nvPr>
            <p:ph type="title"/>
          </p:nvPr>
        </p:nvSpPr>
        <p:spPr>
          <a:xfrm>
            <a:off x="488396" y="617717"/>
            <a:ext cx="11770132" cy="642752"/>
          </a:xfrm>
        </p:spPr>
        <p:txBody>
          <a:bodyPr/>
          <a:lstStyle/>
          <a:p>
            <a:r>
              <a:rPr lang="en-IN" sz="3000" b="1">
                <a:latin typeface="Calibri" panose="020F0502020204030204" pitchFamily="34" charset="0"/>
                <a:ea typeface="Calibri" panose="020F0502020204030204" pitchFamily="34" charset="0"/>
                <a:cs typeface="Calibri" panose="020F0502020204030204" pitchFamily="34" charset="0"/>
              </a:rPr>
              <a:t>Agenda</a:t>
            </a:r>
          </a:p>
        </p:txBody>
      </p:sp>
      <p:pic>
        <p:nvPicPr>
          <p:cNvPr id="1026" name="Picture 2" descr="Pastel checklist and pencil">
            <a:extLst>
              <a:ext uri="{FF2B5EF4-FFF2-40B4-BE49-F238E27FC236}">
                <a16:creationId xmlns:a16="http://schemas.microsoft.com/office/drawing/2014/main" id="{AAA04307-11B5-A310-3F1B-B9A3EC9CEFBB}"/>
              </a:ext>
            </a:extLst>
          </p:cNvPr>
          <p:cNvPicPr>
            <a:picLocks noChangeAspect="1" noChangeArrowheads="1"/>
          </p:cNvPicPr>
          <p:nvPr/>
        </p:nvPicPr>
        <p:blipFill rotWithShape="1">
          <a:blip r:embed="rId3"/>
          <a:srcRect/>
          <a:stretch/>
        </p:blipFill>
        <p:spPr bwMode="auto">
          <a:xfrm>
            <a:off x="9852503" y="2559946"/>
            <a:ext cx="3791744" cy="31023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3" name="Group 2">
            <a:extLst>
              <a:ext uri="{FF2B5EF4-FFF2-40B4-BE49-F238E27FC236}">
                <a16:creationId xmlns:a16="http://schemas.microsoft.com/office/drawing/2014/main" id="{F954D94C-F469-D1E3-D85D-A921F8C7DF97}"/>
              </a:ext>
            </a:extLst>
          </p:cNvPr>
          <p:cNvGrpSpPr/>
          <p:nvPr/>
        </p:nvGrpSpPr>
        <p:grpSpPr>
          <a:xfrm>
            <a:off x="1514797" y="1632250"/>
            <a:ext cx="7457723" cy="5102653"/>
            <a:chOff x="1514797" y="1632250"/>
            <a:chExt cx="7457723" cy="5102653"/>
          </a:xfrm>
        </p:grpSpPr>
        <p:sp>
          <p:nvSpPr>
            <p:cNvPr id="4" name="Freeform: Shape 3">
              <a:extLst>
                <a:ext uri="{FF2B5EF4-FFF2-40B4-BE49-F238E27FC236}">
                  <a16:creationId xmlns:a16="http://schemas.microsoft.com/office/drawing/2014/main" id="{FDE6B68D-6711-7A98-9379-812B421D9568}"/>
                </a:ext>
              </a:extLst>
            </p:cNvPr>
            <p:cNvSpPr/>
            <p:nvPr/>
          </p:nvSpPr>
          <p:spPr>
            <a:xfrm>
              <a:off x="1514797" y="1632250"/>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rtl="0">
                <a:lnSpc>
                  <a:spcPct val="90000"/>
                </a:lnSpc>
                <a:spcBef>
                  <a:spcPct val="0"/>
                </a:spcBef>
                <a:spcAft>
                  <a:spcPct val="35000"/>
                </a:spcAft>
                <a:buNone/>
              </a:pPr>
              <a:r>
                <a:rPr lang="en-IN" sz="2600" b="0" kern="1200" dirty="0">
                  <a:latin typeface="Poppins SemiBold"/>
                </a:rPr>
                <a:t>[TITLE-1]</a:t>
              </a:r>
              <a:endParaRPr lang="en-IN" sz="2600" kern="1200" dirty="0"/>
            </a:p>
          </p:txBody>
        </p:sp>
        <p:sp>
          <p:nvSpPr>
            <p:cNvPr id="5" name="Freeform: Shape 4">
              <a:extLst>
                <a:ext uri="{FF2B5EF4-FFF2-40B4-BE49-F238E27FC236}">
                  <a16:creationId xmlns:a16="http://schemas.microsoft.com/office/drawing/2014/main" id="{CEC3EE50-E20F-3046-4B4F-973E59DAAC28}"/>
                </a:ext>
              </a:extLst>
            </p:cNvPr>
            <p:cNvSpPr/>
            <p:nvPr/>
          </p:nvSpPr>
          <p:spPr>
            <a:xfrm>
              <a:off x="3650061" y="1977661"/>
              <a:ext cx="416062" cy="486714"/>
            </a:xfrm>
            <a:custGeom>
              <a:avLst/>
              <a:gdLst>
                <a:gd name="connsiteX0" fmla="*/ 0 w 416062"/>
                <a:gd name="connsiteY0" fmla="*/ 97343 h 486714"/>
                <a:gd name="connsiteX1" fmla="*/ 208031 w 416062"/>
                <a:gd name="connsiteY1" fmla="*/ 97343 h 486714"/>
                <a:gd name="connsiteX2" fmla="*/ 208031 w 416062"/>
                <a:gd name="connsiteY2" fmla="*/ 0 h 486714"/>
                <a:gd name="connsiteX3" fmla="*/ 416062 w 416062"/>
                <a:gd name="connsiteY3" fmla="*/ 243357 h 486714"/>
                <a:gd name="connsiteX4" fmla="*/ 208031 w 416062"/>
                <a:gd name="connsiteY4" fmla="*/ 486714 h 486714"/>
                <a:gd name="connsiteX5" fmla="*/ 208031 w 416062"/>
                <a:gd name="connsiteY5" fmla="*/ 389371 h 486714"/>
                <a:gd name="connsiteX6" fmla="*/ 0 w 416062"/>
                <a:gd name="connsiteY6" fmla="*/ 389371 h 486714"/>
                <a:gd name="connsiteX7" fmla="*/ 0 w 416062"/>
                <a:gd name="connsiteY7" fmla="*/ 97343 h 4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2" h="486714">
                  <a:moveTo>
                    <a:pt x="0" y="97343"/>
                  </a:moveTo>
                  <a:lnTo>
                    <a:pt x="208031" y="97343"/>
                  </a:lnTo>
                  <a:lnTo>
                    <a:pt x="208031" y="0"/>
                  </a:lnTo>
                  <a:lnTo>
                    <a:pt x="416062" y="243357"/>
                  </a:lnTo>
                  <a:lnTo>
                    <a:pt x="208031" y="486714"/>
                  </a:lnTo>
                  <a:lnTo>
                    <a:pt x="208031" y="389371"/>
                  </a:lnTo>
                  <a:lnTo>
                    <a:pt x="0" y="389371"/>
                  </a:lnTo>
                  <a:lnTo>
                    <a:pt x="0" y="97343"/>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97343" rIns="124819" bIns="97343" numCol="1" spcCol="1270" anchor="ctr" anchorCtr="0">
              <a:noAutofit/>
            </a:bodyPr>
            <a:lstStyle/>
            <a:p>
              <a:pPr marL="0" lvl="0" indent="0" algn="ctr" defTabSz="711200">
                <a:lnSpc>
                  <a:spcPct val="90000"/>
                </a:lnSpc>
                <a:spcBef>
                  <a:spcPct val="0"/>
                </a:spcBef>
                <a:spcAft>
                  <a:spcPct val="35000"/>
                </a:spcAft>
                <a:buNone/>
              </a:pPr>
              <a:endParaRPr lang="en-IN" sz="1600" kern="1200"/>
            </a:p>
          </p:txBody>
        </p:sp>
        <p:sp>
          <p:nvSpPr>
            <p:cNvPr id="6" name="Freeform: Shape 5">
              <a:extLst>
                <a:ext uri="{FF2B5EF4-FFF2-40B4-BE49-F238E27FC236}">
                  <a16:creationId xmlns:a16="http://schemas.microsoft.com/office/drawing/2014/main" id="{674C4FE8-B7A0-91EE-2C7C-F32424BB02B2}"/>
                </a:ext>
              </a:extLst>
            </p:cNvPr>
            <p:cNvSpPr/>
            <p:nvPr/>
          </p:nvSpPr>
          <p:spPr>
            <a:xfrm>
              <a:off x="4262380" y="1632250"/>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rtl="0">
                <a:lnSpc>
                  <a:spcPct val="90000"/>
                </a:lnSpc>
                <a:spcBef>
                  <a:spcPct val="0"/>
                </a:spcBef>
                <a:spcAft>
                  <a:spcPct val="35000"/>
                </a:spcAft>
                <a:buNone/>
              </a:pPr>
              <a:r>
                <a:rPr lang="en-IN" sz="2600" b="0" kern="1200" dirty="0">
                  <a:latin typeface="Poppins SemiBold"/>
                </a:rPr>
                <a:t>[TITLE-2]</a:t>
              </a:r>
              <a:endParaRPr lang="en-IN" sz="2600" kern="1200" dirty="0"/>
            </a:p>
          </p:txBody>
        </p:sp>
        <p:sp>
          <p:nvSpPr>
            <p:cNvPr id="7" name="Freeform: Shape 6">
              <a:extLst>
                <a:ext uri="{FF2B5EF4-FFF2-40B4-BE49-F238E27FC236}">
                  <a16:creationId xmlns:a16="http://schemas.microsoft.com/office/drawing/2014/main" id="{C744117F-8EB9-4CD2-4C1A-EF56EF4D0902}"/>
                </a:ext>
              </a:extLst>
            </p:cNvPr>
            <p:cNvSpPr/>
            <p:nvPr/>
          </p:nvSpPr>
          <p:spPr>
            <a:xfrm>
              <a:off x="6397644" y="1977661"/>
              <a:ext cx="416062" cy="486714"/>
            </a:xfrm>
            <a:custGeom>
              <a:avLst/>
              <a:gdLst>
                <a:gd name="connsiteX0" fmla="*/ 0 w 416062"/>
                <a:gd name="connsiteY0" fmla="*/ 97343 h 486714"/>
                <a:gd name="connsiteX1" fmla="*/ 208031 w 416062"/>
                <a:gd name="connsiteY1" fmla="*/ 97343 h 486714"/>
                <a:gd name="connsiteX2" fmla="*/ 208031 w 416062"/>
                <a:gd name="connsiteY2" fmla="*/ 0 h 486714"/>
                <a:gd name="connsiteX3" fmla="*/ 416062 w 416062"/>
                <a:gd name="connsiteY3" fmla="*/ 243357 h 486714"/>
                <a:gd name="connsiteX4" fmla="*/ 208031 w 416062"/>
                <a:gd name="connsiteY4" fmla="*/ 486714 h 486714"/>
                <a:gd name="connsiteX5" fmla="*/ 208031 w 416062"/>
                <a:gd name="connsiteY5" fmla="*/ 389371 h 486714"/>
                <a:gd name="connsiteX6" fmla="*/ 0 w 416062"/>
                <a:gd name="connsiteY6" fmla="*/ 389371 h 486714"/>
                <a:gd name="connsiteX7" fmla="*/ 0 w 416062"/>
                <a:gd name="connsiteY7" fmla="*/ 97343 h 4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2" h="486714">
                  <a:moveTo>
                    <a:pt x="0" y="97343"/>
                  </a:moveTo>
                  <a:lnTo>
                    <a:pt x="208031" y="97343"/>
                  </a:lnTo>
                  <a:lnTo>
                    <a:pt x="208031" y="0"/>
                  </a:lnTo>
                  <a:lnTo>
                    <a:pt x="416062" y="243357"/>
                  </a:lnTo>
                  <a:lnTo>
                    <a:pt x="208031" y="486714"/>
                  </a:lnTo>
                  <a:lnTo>
                    <a:pt x="208031" y="389371"/>
                  </a:lnTo>
                  <a:lnTo>
                    <a:pt x="0" y="389371"/>
                  </a:lnTo>
                  <a:lnTo>
                    <a:pt x="0" y="97343"/>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97343" rIns="124819" bIns="97343"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9" name="Freeform: Shape 8">
              <a:extLst>
                <a:ext uri="{FF2B5EF4-FFF2-40B4-BE49-F238E27FC236}">
                  <a16:creationId xmlns:a16="http://schemas.microsoft.com/office/drawing/2014/main" id="{1BAD5B1C-6D8C-5DC8-3E9F-5AFBDC5D1D9C}"/>
                </a:ext>
              </a:extLst>
            </p:cNvPr>
            <p:cNvSpPr/>
            <p:nvPr/>
          </p:nvSpPr>
          <p:spPr>
            <a:xfrm>
              <a:off x="7009962" y="1632250"/>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rtl="0">
                <a:lnSpc>
                  <a:spcPct val="90000"/>
                </a:lnSpc>
                <a:spcBef>
                  <a:spcPct val="0"/>
                </a:spcBef>
                <a:spcAft>
                  <a:spcPct val="35000"/>
                </a:spcAft>
                <a:buNone/>
              </a:pPr>
              <a:r>
                <a:rPr lang="en-IN" sz="2600" b="0" kern="1200" dirty="0">
                  <a:latin typeface="Poppins SemiBold"/>
                </a:rPr>
                <a:t>[TITLE-3]</a:t>
              </a:r>
              <a:endParaRPr lang="en-US" sz="2600" kern="1200" dirty="0"/>
            </a:p>
          </p:txBody>
        </p:sp>
        <p:sp>
          <p:nvSpPr>
            <p:cNvPr id="10" name="Freeform: Shape 9">
              <a:extLst>
                <a:ext uri="{FF2B5EF4-FFF2-40B4-BE49-F238E27FC236}">
                  <a16:creationId xmlns:a16="http://schemas.microsoft.com/office/drawing/2014/main" id="{21BD859B-6AEB-32DF-FF0C-A58E4B946FA1}"/>
                </a:ext>
              </a:extLst>
            </p:cNvPr>
            <p:cNvSpPr/>
            <p:nvPr/>
          </p:nvSpPr>
          <p:spPr>
            <a:xfrm>
              <a:off x="7747884" y="2982491"/>
              <a:ext cx="486714" cy="416062"/>
            </a:xfrm>
            <a:custGeom>
              <a:avLst/>
              <a:gdLst>
                <a:gd name="connsiteX0" fmla="*/ 0 w 416062"/>
                <a:gd name="connsiteY0" fmla="*/ 97343 h 486714"/>
                <a:gd name="connsiteX1" fmla="*/ 208031 w 416062"/>
                <a:gd name="connsiteY1" fmla="*/ 97343 h 486714"/>
                <a:gd name="connsiteX2" fmla="*/ 208031 w 416062"/>
                <a:gd name="connsiteY2" fmla="*/ 0 h 486714"/>
                <a:gd name="connsiteX3" fmla="*/ 416062 w 416062"/>
                <a:gd name="connsiteY3" fmla="*/ 243357 h 486714"/>
                <a:gd name="connsiteX4" fmla="*/ 208031 w 416062"/>
                <a:gd name="connsiteY4" fmla="*/ 486714 h 486714"/>
                <a:gd name="connsiteX5" fmla="*/ 208031 w 416062"/>
                <a:gd name="connsiteY5" fmla="*/ 389371 h 486714"/>
                <a:gd name="connsiteX6" fmla="*/ 0 w 416062"/>
                <a:gd name="connsiteY6" fmla="*/ 389371 h 486714"/>
                <a:gd name="connsiteX7" fmla="*/ 0 w 416062"/>
                <a:gd name="connsiteY7" fmla="*/ 97343 h 4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2" h="486714">
                  <a:moveTo>
                    <a:pt x="332849" y="1"/>
                  </a:moveTo>
                  <a:lnTo>
                    <a:pt x="332849" y="243357"/>
                  </a:lnTo>
                  <a:lnTo>
                    <a:pt x="416062" y="243357"/>
                  </a:lnTo>
                  <a:lnTo>
                    <a:pt x="208031" y="486713"/>
                  </a:lnTo>
                  <a:lnTo>
                    <a:pt x="0" y="243357"/>
                  </a:lnTo>
                  <a:lnTo>
                    <a:pt x="83213" y="243357"/>
                  </a:lnTo>
                  <a:lnTo>
                    <a:pt x="83213" y="1"/>
                  </a:lnTo>
                  <a:lnTo>
                    <a:pt x="332849" y="1"/>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97344" tIns="0" rIns="97342" bIns="124819"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1" name="Freeform: Shape 10">
              <a:extLst>
                <a:ext uri="{FF2B5EF4-FFF2-40B4-BE49-F238E27FC236}">
                  <a16:creationId xmlns:a16="http://schemas.microsoft.com/office/drawing/2014/main" id="{0188AE1F-2131-4BDE-E0C6-709F4CA19B70}"/>
                </a:ext>
              </a:extLst>
            </p:cNvPr>
            <p:cNvSpPr/>
            <p:nvPr/>
          </p:nvSpPr>
          <p:spPr>
            <a:xfrm>
              <a:off x="7009962" y="3594809"/>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rtl="0">
                <a:lnSpc>
                  <a:spcPct val="90000"/>
                </a:lnSpc>
                <a:spcBef>
                  <a:spcPct val="0"/>
                </a:spcBef>
                <a:spcAft>
                  <a:spcPct val="35000"/>
                </a:spcAft>
                <a:buNone/>
              </a:pPr>
              <a:r>
                <a:rPr lang="en-IN" sz="2600" b="0" kern="1200" dirty="0">
                  <a:latin typeface="Poppins SemiBold"/>
                </a:rPr>
                <a:t>[TITLE-4]</a:t>
              </a:r>
              <a:endParaRPr lang="en-IN" sz="2600" kern="1200" dirty="0"/>
            </a:p>
          </p:txBody>
        </p:sp>
        <p:sp>
          <p:nvSpPr>
            <p:cNvPr id="12" name="Freeform: Shape 11">
              <a:extLst>
                <a:ext uri="{FF2B5EF4-FFF2-40B4-BE49-F238E27FC236}">
                  <a16:creationId xmlns:a16="http://schemas.microsoft.com/office/drawing/2014/main" id="{4064C673-F5AA-CAE1-12D9-4AEB3936842F}"/>
                </a:ext>
              </a:extLst>
            </p:cNvPr>
            <p:cNvSpPr/>
            <p:nvPr/>
          </p:nvSpPr>
          <p:spPr>
            <a:xfrm rot="21600000">
              <a:off x="6421194" y="3940219"/>
              <a:ext cx="416062" cy="486715"/>
            </a:xfrm>
            <a:custGeom>
              <a:avLst/>
              <a:gdLst>
                <a:gd name="connsiteX0" fmla="*/ 0 w 416062"/>
                <a:gd name="connsiteY0" fmla="*/ 97343 h 486714"/>
                <a:gd name="connsiteX1" fmla="*/ 208031 w 416062"/>
                <a:gd name="connsiteY1" fmla="*/ 97343 h 486714"/>
                <a:gd name="connsiteX2" fmla="*/ 208031 w 416062"/>
                <a:gd name="connsiteY2" fmla="*/ 0 h 486714"/>
                <a:gd name="connsiteX3" fmla="*/ 416062 w 416062"/>
                <a:gd name="connsiteY3" fmla="*/ 243357 h 486714"/>
                <a:gd name="connsiteX4" fmla="*/ 208031 w 416062"/>
                <a:gd name="connsiteY4" fmla="*/ 486714 h 486714"/>
                <a:gd name="connsiteX5" fmla="*/ 208031 w 416062"/>
                <a:gd name="connsiteY5" fmla="*/ 389371 h 486714"/>
                <a:gd name="connsiteX6" fmla="*/ 0 w 416062"/>
                <a:gd name="connsiteY6" fmla="*/ 389371 h 486714"/>
                <a:gd name="connsiteX7" fmla="*/ 0 w 416062"/>
                <a:gd name="connsiteY7" fmla="*/ 97343 h 4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2" h="486714">
                  <a:moveTo>
                    <a:pt x="416062" y="389371"/>
                  </a:moveTo>
                  <a:lnTo>
                    <a:pt x="208031" y="389371"/>
                  </a:lnTo>
                  <a:lnTo>
                    <a:pt x="208031" y="486714"/>
                  </a:lnTo>
                  <a:lnTo>
                    <a:pt x="0" y="243357"/>
                  </a:lnTo>
                  <a:lnTo>
                    <a:pt x="208031" y="0"/>
                  </a:lnTo>
                  <a:lnTo>
                    <a:pt x="208031" y="97343"/>
                  </a:lnTo>
                  <a:lnTo>
                    <a:pt x="416062" y="97343"/>
                  </a:lnTo>
                  <a:lnTo>
                    <a:pt x="416062" y="389371"/>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124819" tIns="97344" rIns="0" bIns="97343"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3" name="Freeform: Shape 12">
              <a:extLst>
                <a:ext uri="{FF2B5EF4-FFF2-40B4-BE49-F238E27FC236}">
                  <a16:creationId xmlns:a16="http://schemas.microsoft.com/office/drawing/2014/main" id="{CC2EB7AD-AAB1-832D-7B08-8F4761CD3B27}"/>
                </a:ext>
              </a:extLst>
            </p:cNvPr>
            <p:cNvSpPr/>
            <p:nvPr/>
          </p:nvSpPr>
          <p:spPr>
            <a:xfrm>
              <a:off x="4262380" y="3594809"/>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rtl="0">
                <a:lnSpc>
                  <a:spcPct val="90000"/>
                </a:lnSpc>
                <a:spcBef>
                  <a:spcPct val="0"/>
                </a:spcBef>
                <a:spcAft>
                  <a:spcPct val="35000"/>
                </a:spcAft>
                <a:buNone/>
              </a:pPr>
              <a:r>
                <a:rPr lang="en-IN" sz="2600" b="0" kern="1200" dirty="0">
                  <a:latin typeface="Poppins SemiBold"/>
                </a:rPr>
                <a:t>[TITLE-5]</a:t>
              </a:r>
              <a:endParaRPr lang="en-IN" sz="2600" kern="1200" dirty="0"/>
            </a:p>
          </p:txBody>
        </p:sp>
        <p:sp>
          <p:nvSpPr>
            <p:cNvPr id="14" name="Freeform: Shape 13">
              <a:extLst>
                <a:ext uri="{FF2B5EF4-FFF2-40B4-BE49-F238E27FC236}">
                  <a16:creationId xmlns:a16="http://schemas.microsoft.com/office/drawing/2014/main" id="{CBF75CCE-4FEA-F8A2-0864-A6D0667C0BF0}"/>
                </a:ext>
              </a:extLst>
            </p:cNvPr>
            <p:cNvSpPr/>
            <p:nvPr/>
          </p:nvSpPr>
          <p:spPr>
            <a:xfrm rot="21600000">
              <a:off x="3673612" y="3940219"/>
              <a:ext cx="416063" cy="486715"/>
            </a:xfrm>
            <a:custGeom>
              <a:avLst/>
              <a:gdLst>
                <a:gd name="connsiteX0" fmla="*/ 0 w 416062"/>
                <a:gd name="connsiteY0" fmla="*/ 97343 h 486714"/>
                <a:gd name="connsiteX1" fmla="*/ 208031 w 416062"/>
                <a:gd name="connsiteY1" fmla="*/ 97343 h 486714"/>
                <a:gd name="connsiteX2" fmla="*/ 208031 w 416062"/>
                <a:gd name="connsiteY2" fmla="*/ 0 h 486714"/>
                <a:gd name="connsiteX3" fmla="*/ 416062 w 416062"/>
                <a:gd name="connsiteY3" fmla="*/ 243357 h 486714"/>
                <a:gd name="connsiteX4" fmla="*/ 208031 w 416062"/>
                <a:gd name="connsiteY4" fmla="*/ 486714 h 486714"/>
                <a:gd name="connsiteX5" fmla="*/ 208031 w 416062"/>
                <a:gd name="connsiteY5" fmla="*/ 389371 h 486714"/>
                <a:gd name="connsiteX6" fmla="*/ 0 w 416062"/>
                <a:gd name="connsiteY6" fmla="*/ 389371 h 486714"/>
                <a:gd name="connsiteX7" fmla="*/ 0 w 416062"/>
                <a:gd name="connsiteY7" fmla="*/ 97343 h 4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2" h="486714">
                  <a:moveTo>
                    <a:pt x="416062" y="389371"/>
                  </a:moveTo>
                  <a:lnTo>
                    <a:pt x="208031" y="389371"/>
                  </a:lnTo>
                  <a:lnTo>
                    <a:pt x="208031" y="486714"/>
                  </a:lnTo>
                  <a:lnTo>
                    <a:pt x="0" y="243357"/>
                  </a:lnTo>
                  <a:lnTo>
                    <a:pt x="208031" y="0"/>
                  </a:lnTo>
                  <a:lnTo>
                    <a:pt x="208031" y="97343"/>
                  </a:lnTo>
                  <a:lnTo>
                    <a:pt x="416062" y="97343"/>
                  </a:lnTo>
                  <a:lnTo>
                    <a:pt x="416062" y="389371"/>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124819" tIns="97344" rIns="1" bIns="97343"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5" name="Freeform: Shape 14">
              <a:extLst>
                <a:ext uri="{FF2B5EF4-FFF2-40B4-BE49-F238E27FC236}">
                  <a16:creationId xmlns:a16="http://schemas.microsoft.com/office/drawing/2014/main" id="{FC0AFC40-C54D-B851-75BC-5980674E6D3A}"/>
                </a:ext>
              </a:extLst>
            </p:cNvPr>
            <p:cNvSpPr/>
            <p:nvPr/>
          </p:nvSpPr>
          <p:spPr>
            <a:xfrm>
              <a:off x="1514797" y="3594809"/>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rtl="0">
                <a:lnSpc>
                  <a:spcPct val="90000"/>
                </a:lnSpc>
                <a:spcBef>
                  <a:spcPct val="0"/>
                </a:spcBef>
                <a:spcAft>
                  <a:spcPct val="35000"/>
                </a:spcAft>
                <a:buNone/>
              </a:pPr>
              <a:r>
                <a:rPr lang="en-IN" sz="2600" b="0" kern="1200" dirty="0">
                  <a:latin typeface="Poppins SemiBold"/>
                </a:rPr>
                <a:t>[TITLE-6]</a:t>
              </a:r>
              <a:endParaRPr lang="en-IN" sz="2600" kern="1200" dirty="0"/>
            </a:p>
          </p:txBody>
        </p:sp>
        <p:sp>
          <p:nvSpPr>
            <p:cNvPr id="16" name="Freeform: Shape 15">
              <a:extLst>
                <a:ext uri="{FF2B5EF4-FFF2-40B4-BE49-F238E27FC236}">
                  <a16:creationId xmlns:a16="http://schemas.microsoft.com/office/drawing/2014/main" id="{F3B73E2D-F60A-1061-F2B4-F742FB000F9E}"/>
                </a:ext>
              </a:extLst>
            </p:cNvPr>
            <p:cNvSpPr/>
            <p:nvPr/>
          </p:nvSpPr>
          <p:spPr>
            <a:xfrm>
              <a:off x="2252719" y="4945050"/>
              <a:ext cx="486714" cy="416062"/>
            </a:xfrm>
            <a:custGeom>
              <a:avLst/>
              <a:gdLst>
                <a:gd name="connsiteX0" fmla="*/ 0 w 416062"/>
                <a:gd name="connsiteY0" fmla="*/ 97343 h 486714"/>
                <a:gd name="connsiteX1" fmla="*/ 208031 w 416062"/>
                <a:gd name="connsiteY1" fmla="*/ 97343 h 486714"/>
                <a:gd name="connsiteX2" fmla="*/ 208031 w 416062"/>
                <a:gd name="connsiteY2" fmla="*/ 0 h 486714"/>
                <a:gd name="connsiteX3" fmla="*/ 416062 w 416062"/>
                <a:gd name="connsiteY3" fmla="*/ 243357 h 486714"/>
                <a:gd name="connsiteX4" fmla="*/ 208031 w 416062"/>
                <a:gd name="connsiteY4" fmla="*/ 486714 h 486714"/>
                <a:gd name="connsiteX5" fmla="*/ 208031 w 416062"/>
                <a:gd name="connsiteY5" fmla="*/ 389371 h 486714"/>
                <a:gd name="connsiteX6" fmla="*/ 0 w 416062"/>
                <a:gd name="connsiteY6" fmla="*/ 389371 h 486714"/>
                <a:gd name="connsiteX7" fmla="*/ 0 w 416062"/>
                <a:gd name="connsiteY7" fmla="*/ 97343 h 4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2" h="486714">
                  <a:moveTo>
                    <a:pt x="332849" y="1"/>
                  </a:moveTo>
                  <a:lnTo>
                    <a:pt x="332849" y="243357"/>
                  </a:lnTo>
                  <a:lnTo>
                    <a:pt x="416062" y="243357"/>
                  </a:lnTo>
                  <a:lnTo>
                    <a:pt x="208031" y="486713"/>
                  </a:lnTo>
                  <a:lnTo>
                    <a:pt x="0" y="243357"/>
                  </a:lnTo>
                  <a:lnTo>
                    <a:pt x="83213" y="243357"/>
                  </a:lnTo>
                  <a:lnTo>
                    <a:pt x="83213" y="1"/>
                  </a:lnTo>
                  <a:lnTo>
                    <a:pt x="332849" y="1"/>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97344" tIns="0" rIns="97342" bIns="124819"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7" name="Freeform: Shape 16">
              <a:extLst>
                <a:ext uri="{FF2B5EF4-FFF2-40B4-BE49-F238E27FC236}">
                  <a16:creationId xmlns:a16="http://schemas.microsoft.com/office/drawing/2014/main" id="{A9E274BD-012F-2567-6C00-81353EB58F2F}"/>
                </a:ext>
              </a:extLst>
            </p:cNvPr>
            <p:cNvSpPr/>
            <p:nvPr/>
          </p:nvSpPr>
          <p:spPr>
            <a:xfrm>
              <a:off x="1514797" y="5557368"/>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a:lnSpc>
                  <a:spcPct val="90000"/>
                </a:lnSpc>
                <a:spcBef>
                  <a:spcPct val="0"/>
                </a:spcBef>
                <a:spcAft>
                  <a:spcPct val="35000"/>
                </a:spcAft>
                <a:buNone/>
              </a:pPr>
              <a:r>
                <a:rPr lang="en-IN" sz="2600" b="0" kern="1200" dirty="0">
                  <a:latin typeface="Poppins SemiBold"/>
                </a:rPr>
                <a:t>[TITLE-8]</a:t>
              </a:r>
              <a:endParaRPr lang="en-US" sz="2600" kern="1200" dirty="0"/>
            </a:p>
          </p:txBody>
        </p:sp>
        <p:sp>
          <p:nvSpPr>
            <p:cNvPr id="18" name="Freeform: Shape 17">
              <a:extLst>
                <a:ext uri="{FF2B5EF4-FFF2-40B4-BE49-F238E27FC236}">
                  <a16:creationId xmlns:a16="http://schemas.microsoft.com/office/drawing/2014/main" id="{12085CAA-B1A3-D1EE-0E63-7E7E0E8DF56D}"/>
                </a:ext>
              </a:extLst>
            </p:cNvPr>
            <p:cNvSpPr/>
            <p:nvPr/>
          </p:nvSpPr>
          <p:spPr>
            <a:xfrm>
              <a:off x="3650061" y="5902779"/>
              <a:ext cx="416062" cy="486714"/>
            </a:xfrm>
            <a:custGeom>
              <a:avLst/>
              <a:gdLst>
                <a:gd name="connsiteX0" fmla="*/ 0 w 416062"/>
                <a:gd name="connsiteY0" fmla="*/ 97343 h 486714"/>
                <a:gd name="connsiteX1" fmla="*/ 208031 w 416062"/>
                <a:gd name="connsiteY1" fmla="*/ 97343 h 486714"/>
                <a:gd name="connsiteX2" fmla="*/ 208031 w 416062"/>
                <a:gd name="connsiteY2" fmla="*/ 0 h 486714"/>
                <a:gd name="connsiteX3" fmla="*/ 416062 w 416062"/>
                <a:gd name="connsiteY3" fmla="*/ 243357 h 486714"/>
                <a:gd name="connsiteX4" fmla="*/ 208031 w 416062"/>
                <a:gd name="connsiteY4" fmla="*/ 486714 h 486714"/>
                <a:gd name="connsiteX5" fmla="*/ 208031 w 416062"/>
                <a:gd name="connsiteY5" fmla="*/ 389371 h 486714"/>
                <a:gd name="connsiteX6" fmla="*/ 0 w 416062"/>
                <a:gd name="connsiteY6" fmla="*/ 389371 h 486714"/>
                <a:gd name="connsiteX7" fmla="*/ 0 w 416062"/>
                <a:gd name="connsiteY7" fmla="*/ 97343 h 4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2" h="486714">
                  <a:moveTo>
                    <a:pt x="0" y="97343"/>
                  </a:moveTo>
                  <a:lnTo>
                    <a:pt x="208031" y="97343"/>
                  </a:lnTo>
                  <a:lnTo>
                    <a:pt x="208031" y="0"/>
                  </a:lnTo>
                  <a:lnTo>
                    <a:pt x="416062" y="243357"/>
                  </a:lnTo>
                  <a:lnTo>
                    <a:pt x="208031" y="486714"/>
                  </a:lnTo>
                  <a:lnTo>
                    <a:pt x="208031" y="389371"/>
                  </a:lnTo>
                  <a:lnTo>
                    <a:pt x="0" y="389371"/>
                  </a:lnTo>
                  <a:lnTo>
                    <a:pt x="0" y="97343"/>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97343" rIns="124819" bIns="97343"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19" name="Freeform: Shape 18">
              <a:extLst>
                <a:ext uri="{FF2B5EF4-FFF2-40B4-BE49-F238E27FC236}">
                  <a16:creationId xmlns:a16="http://schemas.microsoft.com/office/drawing/2014/main" id="{22C597C0-37FE-D313-9685-4EE58981E40A}"/>
                </a:ext>
              </a:extLst>
            </p:cNvPr>
            <p:cNvSpPr/>
            <p:nvPr/>
          </p:nvSpPr>
          <p:spPr>
            <a:xfrm>
              <a:off x="4262380" y="5557368"/>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rtl="0">
                <a:lnSpc>
                  <a:spcPct val="90000"/>
                </a:lnSpc>
                <a:spcBef>
                  <a:spcPct val="0"/>
                </a:spcBef>
                <a:spcAft>
                  <a:spcPct val="35000"/>
                </a:spcAft>
                <a:buNone/>
              </a:pPr>
              <a:r>
                <a:rPr lang="en-IN" sz="2600" b="0" kern="1200" dirty="0">
                  <a:latin typeface="Poppins SemiBold"/>
                </a:rPr>
                <a:t>[TITLE-9]</a:t>
              </a:r>
              <a:endParaRPr lang="en-IN" sz="2600" kern="1200" dirty="0"/>
            </a:p>
          </p:txBody>
        </p:sp>
        <p:sp>
          <p:nvSpPr>
            <p:cNvPr id="20" name="Freeform: Shape 19">
              <a:extLst>
                <a:ext uri="{FF2B5EF4-FFF2-40B4-BE49-F238E27FC236}">
                  <a16:creationId xmlns:a16="http://schemas.microsoft.com/office/drawing/2014/main" id="{9186155D-B5E6-D73C-1B35-9398F2A2224E}"/>
                </a:ext>
              </a:extLst>
            </p:cNvPr>
            <p:cNvSpPr/>
            <p:nvPr/>
          </p:nvSpPr>
          <p:spPr>
            <a:xfrm>
              <a:off x="6397644" y="5902779"/>
              <a:ext cx="416062" cy="486714"/>
            </a:xfrm>
            <a:custGeom>
              <a:avLst/>
              <a:gdLst>
                <a:gd name="connsiteX0" fmla="*/ 0 w 416062"/>
                <a:gd name="connsiteY0" fmla="*/ 97343 h 486714"/>
                <a:gd name="connsiteX1" fmla="*/ 208031 w 416062"/>
                <a:gd name="connsiteY1" fmla="*/ 97343 h 486714"/>
                <a:gd name="connsiteX2" fmla="*/ 208031 w 416062"/>
                <a:gd name="connsiteY2" fmla="*/ 0 h 486714"/>
                <a:gd name="connsiteX3" fmla="*/ 416062 w 416062"/>
                <a:gd name="connsiteY3" fmla="*/ 243357 h 486714"/>
                <a:gd name="connsiteX4" fmla="*/ 208031 w 416062"/>
                <a:gd name="connsiteY4" fmla="*/ 486714 h 486714"/>
                <a:gd name="connsiteX5" fmla="*/ 208031 w 416062"/>
                <a:gd name="connsiteY5" fmla="*/ 389371 h 486714"/>
                <a:gd name="connsiteX6" fmla="*/ 0 w 416062"/>
                <a:gd name="connsiteY6" fmla="*/ 389371 h 486714"/>
                <a:gd name="connsiteX7" fmla="*/ 0 w 416062"/>
                <a:gd name="connsiteY7" fmla="*/ 97343 h 4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6062" h="486714">
                  <a:moveTo>
                    <a:pt x="0" y="97343"/>
                  </a:moveTo>
                  <a:lnTo>
                    <a:pt x="208031" y="97343"/>
                  </a:lnTo>
                  <a:lnTo>
                    <a:pt x="208031" y="0"/>
                  </a:lnTo>
                  <a:lnTo>
                    <a:pt x="416062" y="243357"/>
                  </a:lnTo>
                  <a:lnTo>
                    <a:pt x="208031" y="486714"/>
                  </a:lnTo>
                  <a:lnTo>
                    <a:pt x="208031" y="389371"/>
                  </a:lnTo>
                  <a:lnTo>
                    <a:pt x="0" y="389371"/>
                  </a:lnTo>
                  <a:lnTo>
                    <a:pt x="0" y="97343"/>
                  </a:lnTo>
                  <a:close/>
                </a:path>
              </a:pathLst>
            </a:cu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3">
              <a:schemeClr val="accent1">
                <a:tint val="60000"/>
                <a:hueOff val="0"/>
                <a:satOff val="0"/>
                <a:lumOff val="0"/>
                <a:alphaOff val="0"/>
              </a:schemeClr>
            </a:effectRef>
            <a:fontRef idx="minor">
              <a:schemeClr val="lt1"/>
            </a:fontRef>
          </p:style>
          <p:txBody>
            <a:bodyPr spcFirstLastPara="0" vert="horz" wrap="square" lIns="0" tIns="97343" rIns="124819" bIns="97343" numCol="1" spcCol="1270" anchor="ctr" anchorCtr="0">
              <a:noAutofit/>
            </a:bodyPr>
            <a:lstStyle/>
            <a:p>
              <a:pPr marL="0" lvl="0" indent="0" algn="ctr" defTabSz="711200">
                <a:lnSpc>
                  <a:spcPct val="90000"/>
                </a:lnSpc>
                <a:spcBef>
                  <a:spcPct val="0"/>
                </a:spcBef>
                <a:spcAft>
                  <a:spcPct val="35000"/>
                </a:spcAft>
                <a:buNone/>
              </a:pPr>
              <a:endParaRPr lang="en-US" sz="1600" kern="1200"/>
            </a:p>
          </p:txBody>
        </p:sp>
        <p:sp>
          <p:nvSpPr>
            <p:cNvPr id="21" name="Freeform: Shape 20">
              <a:extLst>
                <a:ext uri="{FF2B5EF4-FFF2-40B4-BE49-F238E27FC236}">
                  <a16:creationId xmlns:a16="http://schemas.microsoft.com/office/drawing/2014/main" id="{CB8DEB16-1662-6A1E-8C4A-355C9133DA73}"/>
                </a:ext>
              </a:extLst>
            </p:cNvPr>
            <p:cNvSpPr/>
            <p:nvPr/>
          </p:nvSpPr>
          <p:spPr>
            <a:xfrm>
              <a:off x="7009962" y="5557368"/>
              <a:ext cx="1962558" cy="1177535"/>
            </a:xfrm>
            <a:custGeom>
              <a:avLst/>
              <a:gdLst>
                <a:gd name="connsiteX0" fmla="*/ 0 w 1962558"/>
                <a:gd name="connsiteY0" fmla="*/ 117754 h 1177535"/>
                <a:gd name="connsiteX1" fmla="*/ 117754 w 1962558"/>
                <a:gd name="connsiteY1" fmla="*/ 0 h 1177535"/>
                <a:gd name="connsiteX2" fmla="*/ 1844805 w 1962558"/>
                <a:gd name="connsiteY2" fmla="*/ 0 h 1177535"/>
                <a:gd name="connsiteX3" fmla="*/ 1962559 w 1962558"/>
                <a:gd name="connsiteY3" fmla="*/ 117754 h 1177535"/>
                <a:gd name="connsiteX4" fmla="*/ 1962558 w 1962558"/>
                <a:gd name="connsiteY4" fmla="*/ 1059782 h 1177535"/>
                <a:gd name="connsiteX5" fmla="*/ 1844804 w 1962558"/>
                <a:gd name="connsiteY5" fmla="*/ 1177536 h 1177535"/>
                <a:gd name="connsiteX6" fmla="*/ 117754 w 1962558"/>
                <a:gd name="connsiteY6" fmla="*/ 1177535 h 1177535"/>
                <a:gd name="connsiteX7" fmla="*/ 0 w 1962558"/>
                <a:gd name="connsiteY7" fmla="*/ 1059781 h 1177535"/>
                <a:gd name="connsiteX8" fmla="*/ 0 w 1962558"/>
                <a:gd name="connsiteY8" fmla="*/ 117754 h 117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62558" h="1177535">
                  <a:moveTo>
                    <a:pt x="0" y="117754"/>
                  </a:moveTo>
                  <a:cubicBezTo>
                    <a:pt x="0" y="52720"/>
                    <a:pt x="52720" y="0"/>
                    <a:pt x="117754" y="0"/>
                  </a:cubicBezTo>
                  <a:lnTo>
                    <a:pt x="1844805" y="0"/>
                  </a:lnTo>
                  <a:cubicBezTo>
                    <a:pt x="1909839" y="0"/>
                    <a:pt x="1962559" y="52720"/>
                    <a:pt x="1962559" y="117754"/>
                  </a:cubicBezTo>
                  <a:cubicBezTo>
                    <a:pt x="1962559" y="431763"/>
                    <a:pt x="1962558" y="745773"/>
                    <a:pt x="1962558" y="1059782"/>
                  </a:cubicBezTo>
                  <a:cubicBezTo>
                    <a:pt x="1962558" y="1124816"/>
                    <a:pt x="1909838" y="1177536"/>
                    <a:pt x="1844804" y="1177536"/>
                  </a:cubicBezTo>
                  <a:lnTo>
                    <a:pt x="117754" y="1177535"/>
                  </a:lnTo>
                  <a:cubicBezTo>
                    <a:pt x="52720" y="1177535"/>
                    <a:pt x="0" y="1124815"/>
                    <a:pt x="0" y="1059781"/>
                  </a:cubicBezTo>
                  <a:lnTo>
                    <a:pt x="0" y="117754"/>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133549" tIns="133549" rIns="133549" bIns="133549" numCol="1" spcCol="1270" anchor="ctr" anchorCtr="0">
              <a:noAutofit/>
            </a:bodyPr>
            <a:lstStyle/>
            <a:p>
              <a:pPr marL="0" lvl="0" indent="0" algn="ctr" defTabSz="1155700">
                <a:lnSpc>
                  <a:spcPct val="90000"/>
                </a:lnSpc>
                <a:spcBef>
                  <a:spcPct val="0"/>
                </a:spcBef>
                <a:spcAft>
                  <a:spcPct val="35000"/>
                </a:spcAft>
                <a:buNone/>
              </a:pPr>
              <a:r>
                <a:rPr lang="en-IN" sz="2600" b="0" kern="1200">
                  <a:latin typeface="Poppins SemiBold"/>
                </a:rPr>
                <a:t>[TITLE-10]</a:t>
              </a:r>
              <a:endParaRPr lang="en-US" sz="2600" b="0" kern="1200" dirty="0">
                <a:latin typeface="Poppins SemiBold"/>
              </a:endParaRPr>
            </a:p>
          </p:txBody>
        </p:sp>
      </p:grpSp>
    </p:spTree>
    <p:extLst>
      <p:ext uri="{BB962C8B-B14F-4D97-AF65-F5344CB8AC3E}">
        <p14:creationId xmlns:p14="http://schemas.microsoft.com/office/powerpoint/2010/main" val="1397648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8DDE9-7D87-7542-18E1-90C1D847F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6B4BA8-1B31-8652-FCB3-292C4BE8C385}"/>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6BC73F54-5140-5911-7BAE-D934D4D2DBAF}"/>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A67405F8-3B6C-4ABF-CAB4-60C547A8F7E1}"/>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E1A1129B-89B4-6D85-4595-C3A86F300B91}"/>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60DAB461-BB81-D3EF-3E7E-01200226B9E8}"/>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202B47CF-2EF4-723D-3B61-C1D64D6E53FD}"/>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1C600DE9-9126-A8CD-9020-D5AB829A28C5}"/>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81A2AE6F-5571-256B-51D7-39B875DCF478}"/>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9C2CF007-8C43-CFE7-5E16-D599899F820B}"/>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D69422B2-1DE2-A5BB-DE66-3124E29A2DA0}"/>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1211439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D5F07-2112-E23B-C650-02043C4C8D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B04B09-BE3D-DD64-6DFD-091E21BEA0AF}"/>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9DA4E029-9AE1-645F-A486-45923AD65839}"/>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082575B8-BE6D-9D91-9AD7-2DD93965489D}"/>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C91447DE-3D76-94BE-ED60-73CE912933F3}"/>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273C3EA6-AB47-744E-1904-86A622DA0CDB}"/>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09B8E27B-7F96-ED9C-0069-AC79F5FBA395}"/>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64BABC35-C4BD-432B-5B4D-B30E593B4784}"/>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684011D3-D995-38C8-AF50-47D9DD2B3C00}"/>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FCA12866-1E18-291C-7DE9-547A09DDE85A}"/>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68E1AEF9-8493-04DF-5EFD-FD1B46CF34E2}"/>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37012896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30001-AC6E-4D33-614C-53E006327C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5981FA-70DC-AA22-9E33-0944E86F22FA}"/>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A92519AD-6453-BF39-3879-909126A44148}"/>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FDB917B4-5961-1C57-0836-70F4689EE7A8}"/>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0AC1A0F6-4813-A01B-6701-A47B3F00517C}"/>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F3EE1555-9938-1BCF-4443-754F2E52FD58}"/>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C16C73A4-A034-2193-FB44-E721F9DB457F}"/>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25CA646C-3B85-AF1B-79CF-8EA357E2BBB3}"/>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A88D83BF-5267-CEF1-F976-E8D9FCBA4A05}"/>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2CF31BBD-0430-F815-54AE-EEDEE0DCFD30}"/>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ABF3438A-5DDE-D67B-1BFE-2A8314DAD6AB}"/>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1287323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90481-ED0F-D53F-7C37-A2ADE9B54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464AE-E5AB-78FE-DB20-C2EB21A447D4}"/>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D705E06C-55A2-3C66-3CC3-95E890924495}"/>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76382D63-4ACA-20A6-0F09-4FE1648DDB51}"/>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DC5DCA52-F862-9143-29BD-781BD5FA61AA}"/>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7218E1ED-DC64-E03C-042D-EFC81A569C85}"/>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9CDA82CC-BFB4-5E58-33C5-BEA2852B3538}"/>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CE87D7B3-7C7B-0DF0-D18B-40E4D7F2F8D6}"/>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FEE0C45B-9C61-3E72-7695-030045B822AC}"/>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940576EF-B1CD-1A7C-E07C-208F9C59F226}"/>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031A2182-5C91-3F45-C630-C11D61EB5B68}"/>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2259734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8B859-4D62-E479-11EF-1DE7D9D0C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DB1FA-AE47-8918-61C2-423DECF39446}"/>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C7BCC78B-2FC1-4411-CB9A-1C3450C33BD9}"/>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95FFB850-CA36-4F12-7429-5CA51673272D}"/>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C1D778D6-C77D-8E21-1C2D-EED2E9ED1603}"/>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8CAF4BE6-99E6-C1EE-3DC5-4A764518DF34}"/>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5132934D-D03F-1F78-498A-A879E811503B}"/>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7BDC5C76-010E-F10C-3B64-A4CF97F2215B}"/>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277900D2-6CED-68BC-A03B-222CE4B52B4C}"/>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38B5FDBD-F747-D044-04AB-98679FB56770}"/>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6F9C6F72-CE50-D144-A98D-DF97F330A33B}"/>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26233208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ED156-8C91-C68C-6181-4ADECE8EE1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125C3-4663-1A30-847F-D9A705B7AB5C}"/>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8DAFF8D0-15FB-B99D-3DA7-79A23219FE60}"/>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EE8B47A9-5BA5-ABF0-DD26-CFAE553268D6}"/>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42DD8786-5750-3E49-D7AF-9B0BA8D74ACD}"/>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9A1BD99C-FE0D-455C-11D4-EC177EC6617F}"/>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657AFBC2-52CF-CA65-2FAF-7C16CA662BF1}"/>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24A4E106-6D0A-CF29-D188-7FF6D47BC1D5}"/>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78597658-EA94-B2FB-1589-B0195F1EEFD0}"/>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43526400-DFE0-1692-1709-8018EEDABFB0}"/>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FCE401CE-B949-6E0F-8B62-76D9BC2FB2B5}"/>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2651171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3F964-51DA-F453-026F-C54E68F17F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408132-5B06-A16A-6204-25BD9A6903FC}"/>
              </a:ext>
            </a:extLst>
          </p:cNvPr>
          <p:cNvSpPr>
            <a:spLocks noGrp="1"/>
          </p:cNvSpPr>
          <p:nvPr>
            <p:ph type="title"/>
          </p:nvPr>
        </p:nvSpPr>
        <p:spPr>
          <a:xfrm>
            <a:off x="477419" y="591638"/>
            <a:ext cx="11770132" cy="642752"/>
          </a:xfrm>
        </p:spPr>
        <p:txBody>
          <a:bodyPr lIns="91440" tIns="45720" rIns="91440" bIns="45720" anchor="t"/>
          <a:lstStyle/>
          <a:p>
            <a:r>
              <a:rPr lang="en-US" dirty="0"/>
              <a:t>[SUBTOPIC]</a:t>
            </a:r>
          </a:p>
        </p:txBody>
      </p:sp>
      <p:sp>
        <p:nvSpPr>
          <p:cNvPr id="19" name="TextBox 18">
            <a:extLst>
              <a:ext uri="{FF2B5EF4-FFF2-40B4-BE49-F238E27FC236}">
                <a16:creationId xmlns:a16="http://schemas.microsoft.com/office/drawing/2014/main" id="{A174058A-C226-0EA1-6831-B5F47149D638}"/>
              </a:ext>
            </a:extLst>
          </p:cNvPr>
          <p:cNvSpPr txBox="1"/>
          <p:nvPr/>
        </p:nvSpPr>
        <p:spPr>
          <a:xfrm>
            <a:off x="737709" y="1473920"/>
            <a:ext cx="644857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[SUBTOPIC EXPLAINS]</a:t>
            </a:r>
            <a:endParaRPr lang="en-US" b="1" dirty="0">
              <a:cs typeface="Poppins"/>
            </a:endParaRPr>
          </a:p>
        </p:txBody>
      </p:sp>
      <p:sp>
        <p:nvSpPr>
          <p:cNvPr id="20" name="TextBox 19">
            <a:extLst>
              <a:ext uri="{FF2B5EF4-FFF2-40B4-BE49-F238E27FC236}">
                <a16:creationId xmlns:a16="http://schemas.microsoft.com/office/drawing/2014/main" id="{86D0AB93-1488-0FA7-8666-EBA02CE63F35}"/>
              </a:ext>
            </a:extLst>
          </p:cNvPr>
          <p:cNvSpPr txBox="1"/>
          <p:nvPr/>
        </p:nvSpPr>
        <p:spPr>
          <a:xfrm>
            <a:off x="909021" y="2272553"/>
            <a:ext cx="4668819"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ct val="150000"/>
              </a:lnSpc>
              <a:buFont typeface=""/>
              <a:buChar char="•"/>
            </a:pPr>
            <a:r>
              <a:rPr lang="en-US" b="1" dirty="0"/>
              <a:t>Syntax:</a:t>
            </a:r>
            <a:endParaRPr lang="en-US" dirty="0"/>
          </a:p>
        </p:txBody>
      </p:sp>
      <p:sp>
        <p:nvSpPr>
          <p:cNvPr id="21" name="TextBox 20">
            <a:extLst>
              <a:ext uri="{FF2B5EF4-FFF2-40B4-BE49-F238E27FC236}">
                <a16:creationId xmlns:a16="http://schemas.microsoft.com/office/drawing/2014/main" id="{AF85D70D-8BB0-B9CC-C965-DEF428470386}"/>
              </a:ext>
            </a:extLst>
          </p:cNvPr>
          <p:cNvSpPr txBox="1"/>
          <p:nvPr/>
        </p:nvSpPr>
        <p:spPr>
          <a:xfrm>
            <a:off x="737709" y="556492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dirty="0">
                <a:cs typeface="Arial"/>
              </a:rPr>
              <a:t>[EXPLAIN]</a:t>
            </a:r>
          </a:p>
        </p:txBody>
      </p:sp>
      <p:sp>
        <p:nvSpPr>
          <p:cNvPr id="24" name="Rectangle: Rounded Corners 23">
            <a:extLst>
              <a:ext uri="{FF2B5EF4-FFF2-40B4-BE49-F238E27FC236}">
                <a16:creationId xmlns:a16="http://schemas.microsoft.com/office/drawing/2014/main" id="{4B542AD1-2698-F516-B6BA-B087A801EFC7}"/>
              </a:ext>
            </a:extLst>
          </p:cNvPr>
          <p:cNvSpPr/>
          <p:nvPr/>
        </p:nvSpPr>
        <p:spPr>
          <a:xfrm>
            <a:off x="2043346" y="2743049"/>
            <a:ext cx="2676836" cy="18460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US" dirty="0">
                <a:solidFill>
                  <a:srgbClr val="000000"/>
                </a:solidFill>
                <a:cs typeface="Poppins"/>
              </a:rPr>
              <a:t>[SYNTAX]</a:t>
            </a:r>
          </a:p>
        </p:txBody>
      </p:sp>
      <p:pic>
        <p:nvPicPr>
          <p:cNvPr id="25" name="Picture 24" descr="A screenshot of a computer&#10;&#10;AI-generated content may be incorrect.">
            <a:extLst>
              <a:ext uri="{FF2B5EF4-FFF2-40B4-BE49-F238E27FC236}">
                <a16:creationId xmlns:a16="http://schemas.microsoft.com/office/drawing/2014/main" id="{434007B6-5951-F5A1-EF4E-732A07BBF638}"/>
              </a:ext>
            </a:extLst>
          </p:cNvPr>
          <p:cNvPicPr>
            <a:picLocks noChangeAspect="1"/>
          </p:cNvPicPr>
          <p:nvPr/>
        </p:nvPicPr>
        <p:blipFill>
          <a:blip r:embed="rId3"/>
          <a:stretch>
            <a:fillRect/>
          </a:stretch>
        </p:blipFill>
        <p:spPr>
          <a:xfrm>
            <a:off x="7708924" y="2009190"/>
            <a:ext cx="4885540" cy="167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6" name="TextBox 25">
            <a:extLst>
              <a:ext uri="{FF2B5EF4-FFF2-40B4-BE49-F238E27FC236}">
                <a16:creationId xmlns:a16="http://schemas.microsoft.com/office/drawing/2014/main" id="{906C1794-C8B0-3A4E-7849-61AB58393948}"/>
              </a:ext>
            </a:extLst>
          </p:cNvPr>
          <p:cNvSpPr txBox="1"/>
          <p:nvPr/>
        </p:nvSpPr>
        <p:spPr>
          <a:xfrm>
            <a:off x="7708924" y="1473920"/>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Implementation</a:t>
            </a:r>
            <a:endParaRPr lang="en-US" dirty="0"/>
          </a:p>
        </p:txBody>
      </p:sp>
      <p:pic>
        <p:nvPicPr>
          <p:cNvPr id="27" name="Picture 26" descr="A screenshot of a computer&#10;&#10;AI-generated content may be incorrect.">
            <a:extLst>
              <a:ext uri="{FF2B5EF4-FFF2-40B4-BE49-F238E27FC236}">
                <a16:creationId xmlns:a16="http://schemas.microsoft.com/office/drawing/2014/main" id="{96567B0C-F380-4EE7-9D73-E0F091C9458E}"/>
              </a:ext>
            </a:extLst>
          </p:cNvPr>
          <p:cNvPicPr>
            <a:picLocks noChangeAspect="1"/>
          </p:cNvPicPr>
          <p:nvPr/>
        </p:nvPicPr>
        <p:blipFill>
          <a:blip r:embed="rId4"/>
          <a:srcRect l="7" t="26846" r="1055" b="1381"/>
          <a:stretch/>
        </p:blipFill>
        <p:spPr>
          <a:xfrm>
            <a:off x="7760832" y="4963402"/>
            <a:ext cx="4833632" cy="21402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8" name="TextBox 27">
            <a:extLst>
              <a:ext uri="{FF2B5EF4-FFF2-40B4-BE49-F238E27FC236}">
                <a16:creationId xmlns:a16="http://schemas.microsoft.com/office/drawing/2014/main" id="{2A5D6D87-CA76-E388-3E1E-87C7F89D2A6A}"/>
              </a:ext>
            </a:extLst>
          </p:cNvPr>
          <p:cNvSpPr txBox="1"/>
          <p:nvPr/>
        </p:nvSpPr>
        <p:spPr>
          <a:xfrm>
            <a:off x="7708924" y="4354826"/>
            <a:ext cx="3514976"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b="1" dirty="0">
                <a:ea typeface="+mn-lt"/>
                <a:cs typeface="+mn-lt"/>
              </a:rPr>
              <a:t>Output</a:t>
            </a:r>
            <a:endParaRPr lang="en-US" dirty="0"/>
          </a:p>
        </p:txBody>
      </p:sp>
      <p:sp>
        <p:nvSpPr>
          <p:cNvPr id="3" name="TextBox 2">
            <a:extLst>
              <a:ext uri="{FF2B5EF4-FFF2-40B4-BE49-F238E27FC236}">
                <a16:creationId xmlns:a16="http://schemas.microsoft.com/office/drawing/2014/main" id="{692A5A21-0904-27FA-39A8-CAA93DC2BD28}"/>
              </a:ext>
            </a:extLst>
          </p:cNvPr>
          <p:cNvSpPr txBox="1"/>
          <p:nvPr/>
        </p:nvSpPr>
        <p:spPr>
          <a:xfrm>
            <a:off x="472907" y="5096335"/>
            <a:ext cx="6131860" cy="4685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685800" lvl="2" indent="-228600">
              <a:lnSpc>
                <a:spcPct val="150000"/>
              </a:lnSpc>
              <a:buFont typeface="Wingdings"/>
              <a:buChar char="§"/>
            </a:pPr>
            <a:r>
              <a:rPr lang="en-US" b="1" dirty="0">
                <a:cs typeface="Arial"/>
              </a:rPr>
              <a:t>How it works</a:t>
            </a:r>
            <a:endParaRPr lang="en-US" dirty="0">
              <a:cs typeface="Arial"/>
            </a:endParaRPr>
          </a:p>
        </p:txBody>
      </p:sp>
    </p:spTree>
    <p:extLst>
      <p:ext uri="{BB962C8B-B14F-4D97-AF65-F5344CB8AC3E}">
        <p14:creationId xmlns:p14="http://schemas.microsoft.com/office/powerpoint/2010/main" val="4019367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ne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id="{411D1A9C-D349-49EA-9843-1A6FDC650A1B}" vid="{648367D3-BBF3-4CC1-9427-855FD05AA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c1b300f-b45b-4861-89d1-ee48232f57b6" xsi:nil="true"/>
    <lcf76f155ced4ddcb4097134ff3c332f xmlns="46075148-727c-442c-81bc-fc463075c43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8DF4E23BE914E43AA49A500FDF07A59" ma:contentTypeVersion="15" ma:contentTypeDescription="Create a new document." ma:contentTypeScope="" ma:versionID="946535be5046de2907100502c7c145ca">
  <xsd:schema xmlns:xsd="http://www.w3.org/2001/XMLSchema" xmlns:xs="http://www.w3.org/2001/XMLSchema" xmlns:p="http://schemas.microsoft.com/office/2006/metadata/properties" xmlns:ns2="46075148-727c-442c-81bc-fc463075c43a" xmlns:ns3="4c1b300f-b45b-4861-89d1-ee48232f57b6" targetNamespace="http://schemas.microsoft.com/office/2006/metadata/properties" ma:root="true" ma:fieldsID="d88b356a9cec7cdd397691d9827751cb" ns2:_="" ns3:_="">
    <xsd:import namespace="46075148-727c-442c-81bc-fc463075c43a"/>
    <xsd:import namespace="4c1b300f-b45b-4861-89d1-ee48232f57b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075148-727c-442c-81bc-fc463075c4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9aca27d-ad6b-47ba-9d7f-bbf5125bca32"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1b300f-b45b-4861-89d1-ee48232f57b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1757c76-ee1b-4737-816c-567e260e189e}" ma:internalName="TaxCatchAll" ma:showField="CatchAllData" ma:web="4c1b300f-b45b-4861-89d1-ee48232f57b6">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25EA0D-2430-4E7E-AA28-411F62B314AD}">
  <ds:schemaRefs>
    <ds:schemaRef ds:uri="46075148-727c-442c-81bc-fc463075c43a"/>
    <ds:schemaRef ds:uri="4c1b300f-b45b-4861-89d1-ee48232f57b6"/>
    <ds:schemaRef ds:uri="85dcb622-1732-452f-930f-298702066c7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E87F397-B2FB-4D4C-9598-27DE2ED59DB5}">
  <ds:schemaRefs>
    <ds:schemaRef ds:uri="http://schemas.microsoft.com/sharepoint/v3/contenttype/forms"/>
  </ds:schemaRefs>
</ds:datastoreItem>
</file>

<file path=customXml/itemProps3.xml><?xml version="1.0" encoding="utf-8"?>
<ds:datastoreItem xmlns:ds="http://schemas.openxmlformats.org/officeDocument/2006/customXml" ds:itemID="{A98D9A41-C697-4C82-8ED4-77B0DB981653}">
  <ds:schemaRefs>
    <ds:schemaRef ds:uri="46075148-727c-442c-81bc-fc463075c43a"/>
    <ds:schemaRef ds:uri="4c1b300f-b45b-4861-89d1-ee48232f57b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new</Template>
  <TotalTime>46</TotalTime>
  <Words>3029</Words>
  <Application>Microsoft Office PowerPoint</Application>
  <PresentationFormat>Custom</PresentationFormat>
  <Paragraphs>143</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Poppins</vt:lpstr>
      <vt:lpstr>Poppins SemiBold</vt:lpstr>
      <vt:lpstr>Wingdings</vt:lpstr>
      <vt:lpstr>new</vt:lpstr>
      <vt:lpstr>PowerPoint Presentation</vt:lpstr>
      <vt:lpstr>Agenda</vt:lpstr>
      <vt:lpstr>[SUBTOPIC]</vt:lpstr>
      <vt:lpstr>[SUBTOPIC]</vt:lpstr>
      <vt:lpstr>[SUBTOPIC]</vt:lpstr>
      <vt:lpstr>[SUBTOPIC]</vt:lpstr>
      <vt:lpstr>[SUBTOPIC]</vt:lpstr>
      <vt:lpstr>[SUBTOPIC]</vt:lpstr>
      <vt:lpstr>[SUBTOPIC]</vt:lpstr>
      <vt:lpstr>[SUBTOPIC]</vt:lpstr>
      <vt:lpstr>[SUBTOPIC]</vt:lpstr>
      <vt:lpstr>[SUBTOPIC]</vt:lpstr>
      <vt:lpstr>[SUBTOPIC]</vt:lpstr>
      <vt:lpstr>[SUBTOPIC]</vt:lpstr>
      <vt:lpstr>[SUBTOPIC]</vt:lpstr>
      <vt:lpstr>Summary</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Siva Ramana H V</cp:lastModifiedBy>
  <cp:revision>138</cp:revision>
  <dcterms:created xsi:type="dcterms:W3CDTF">2023-07-04T14:53:35Z</dcterms:created>
  <dcterms:modified xsi:type="dcterms:W3CDTF">2025-09-18T17:10:29Z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0x010100D8DF4E23BE914E43AA49A500FDF07A59</vt:lpwstr>
  </property>
  <property fmtid="{D5CDD505-2E9C-101B-9397-08002B2CF9AE}" pid="3" name="MediaServiceImageTags">
    <vt:lpwstr/>
  </property>
</Properties>
</file>