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BABA-853A-4C2D-8BBE-F69A11C5B778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0EDE-6DBB-4C6B-89D4-F6D7EEDF35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1194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BABA-853A-4C2D-8BBE-F69A11C5B778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0EDE-6DBB-4C6B-89D4-F6D7EEDF35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8090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BABA-853A-4C2D-8BBE-F69A11C5B778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0EDE-6DBB-4C6B-89D4-F6D7EEDF35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751805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BABA-853A-4C2D-8BBE-F69A11C5B778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0EDE-6DBB-4C6B-89D4-F6D7EEDF35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83389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BABA-853A-4C2D-8BBE-F69A11C5B778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0EDE-6DBB-4C6B-89D4-F6D7EEDF35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452195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BABA-853A-4C2D-8BBE-F69A11C5B778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0EDE-6DBB-4C6B-89D4-F6D7EEDF35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57004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BABA-853A-4C2D-8BBE-F69A11C5B778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0EDE-6DBB-4C6B-89D4-F6D7EEDF35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02737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BABA-853A-4C2D-8BBE-F69A11C5B778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0EDE-6DBB-4C6B-89D4-F6D7EEDF35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6059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BABA-853A-4C2D-8BBE-F69A11C5B778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0EDE-6DBB-4C6B-89D4-F6D7EEDF35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353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BABA-853A-4C2D-8BBE-F69A11C5B778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0EDE-6DBB-4C6B-89D4-F6D7EEDF35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5724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BABA-853A-4C2D-8BBE-F69A11C5B778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0EDE-6DBB-4C6B-89D4-F6D7EEDF35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4001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BABA-853A-4C2D-8BBE-F69A11C5B778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0EDE-6DBB-4C6B-89D4-F6D7EEDF35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788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BABA-853A-4C2D-8BBE-F69A11C5B778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0EDE-6DBB-4C6B-89D4-F6D7EEDF35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5666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BABA-853A-4C2D-8BBE-F69A11C5B778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0EDE-6DBB-4C6B-89D4-F6D7EEDF35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1685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BABA-853A-4C2D-8BBE-F69A11C5B778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0EDE-6DBB-4C6B-89D4-F6D7EEDF35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2492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BABA-853A-4C2D-8BBE-F69A11C5B778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0EDE-6DBB-4C6B-89D4-F6D7EEDF35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4156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8BABA-853A-4C2D-8BBE-F69A11C5B778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8E0EDE-6DBB-4C6B-89D4-F6D7EEDF35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90481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0A8D1C-64C0-30B9-D2FA-B9185854CC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Scale and Load balance your Architecture</a:t>
            </a:r>
          </a:p>
        </p:txBody>
      </p:sp>
    </p:spTree>
    <p:extLst>
      <p:ext uri="{BB962C8B-B14F-4D97-AF65-F5344CB8AC3E}">
        <p14:creationId xmlns:p14="http://schemas.microsoft.com/office/powerpoint/2010/main" xmlns="" val="320693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A50219E-7516-3468-F6A1-A0E4E1589D75}"/>
              </a:ext>
            </a:extLst>
          </p:cNvPr>
          <p:cNvSpPr txBox="1"/>
          <p:nvPr/>
        </p:nvSpPr>
        <p:spPr>
          <a:xfrm>
            <a:off x="968828" y="5712824"/>
            <a:ext cx="707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need to check whether the status checks are done or not.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CAA6C4EA-EDF7-5321-4A49-274CB37F2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7863" y="503734"/>
            <a:ext cx="8596312" cy="5129623"/>
          </a:xfrm>
        </p:spPr>
      </p:pic>
    </p:spTree>
    <p:extLst>
      <p:ext uri="{BB962C8B-B14F-4D97-AF65-F5344CB8AC3E}">
        <p14:creationId xmlns:p14="http://schemas.microsoft.com/office/powerpoint/2010/main" xmlns="" val="105266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73954D0-795F-B602-A485-EC6F9D889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7863" y="508497"/>
            <a:ext cx="8596312" cy="48255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F46D69-C21E-516E-1263-BCEAAE3F6391}"/>
              </a:ext>
            </a:extLst>
          </p:cNvPr>
          <p:cNvSpPr txBox="1"/>
          <p:nvPr/>
        </p:nvSpPr>
        <p:spPr>
          <a:xfrm>
            <a:off x="800100" y="5622471"/>
            <a:ext cx="851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need to create a image.</a:t>
            </a:r>
          </a:p>
        </p:txBody>
      </p:sp>
    </p:spTree>
    <p:extLst>
      <p:ext uri="{BB962C8B-B14F-4D97-AF65-F5344CB8AC3E}">
        <p14:creationId xmlns:p14="http://schemas.microsoft.com/office/powerpoint/2010/main" xmlns="" val="238443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63387C2-464C-616B-FEC7-EAC427ADB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7863" y="541834"/>
            <a:ext cx="8596312" cy="50534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DF92448-7C10-94DD-4B9D-DF610EC361C7}"/>
              </a:ext>
            </a:extLst>
          </p:cNvPr>
          <p:cNvSpPr txBox="1"/>
          <p:nvPr/>
        </p:nvSpPr>
        <p:spPr>
          <a:xfrm>
            <a:off x="789214" y="5720443"/>
            <a:ext cx="843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need to create a target group.</a:t>
            </a:r>
          </a:p>
        </p:txBody>
      </p:sp>
    </p:spTree>
    <p:extLst>
      <p:ext uri="{BB962C8B-B14F-4D97-AF65-F5344CB8AC3E}">
        <p14:creationId xmlns:p14="http://schemas.microsoft.com/office/powerpoint/2010/main" xmlns="" val="420057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1564984-1905-19AA-CF1A-E86F1D0EC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7863" y="533102"/>
            <a:ext cx="8596312" cy="49696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82056B-D281-94A1-2842-0882093B71B6}"/>
              </a:ext>
            </a:extLst>
          </p:cNvPr>
          <p:cNvSpPr txBox="1"/>
          <p:nvPr/>
        </p:nvSpPr>
        <p:spPr>
          <a:xfrm>
            <a:off x="789214" y="5660571"/>
            <a:ext cx="8501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just need to create a load balancer.</a:t>
            </a:r>
          </a:p>
          <a:p>
            <a:r>
              <a:rPr lang="en-IN" dirty="0"/>
              <a:t>We will need two subnets.</a:t>
            </a:r>
          </a:p>
        </p:txBody>
      </p:sp>
    </p:spTree>
    <p:extLst>
      <p:ext uri="{BB962C8B-B14F-4D97-AF65-F5344CB8AC3E}">
        <p14:creationId xmlns:p14="http://schemas.microsoft.com/office/powerpoint/2010/main" xmlns="" val="3481471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2FC32BC-ECF1-48EA-2088-FA8FDCC0E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7863" y="508497"/>
            <a:ext cx="8596312" cy="49125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DFC769D-95BE-51EF-666B-575B674FC816}"/>
              </a:ext>
            </a:extLst>
          </p:cNvPr>
          <p:cNvSpPr txBox="1"/>
          <p:nvPr/>
        </p:nvSpPr>
        <p:spPr>
          <a:xfrm>
            <a:off x="947057" y="5497286"/>
            <a:ext cx="853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need to create launch configuration and having t3.micro.</a:t>
            </a:r>
          </a:p>
          <a:p>
            <a:r>
              <a:rPr lang="en-IN" dirty="0"/>
              <a:t>Select enable ec2instance </a:t>
            </a:r>
            <a:r>
              <a:rPr lang="en-IN" dirty="0" err="1"/>
              <a:t>detailedmonitoring</a:t>
            </a:r>
            <a:r>
              <a:rPr lang="en-IN" dirty="0"/>
              <a:t> within </a:t>
            </a:r>
            <a:r>
              <a:rPr lang="en-IN" dirty="0" err="1"/>
              <a:t>cloudwatch</a:t>
            </a:r>
            <a:r>
              <a:rPr lang="en-IN" dirty="0"/>
              <a:t>.</a:t>
            </a:r>
          </a:p>
          <a:p>
            <a:r>
              <a:rPr lang="en-IN" dirty="0"/>
              <a:t>Under security group we need select Web Security Group.</a:t>
            </a:r>
          </a:p>
        </p:txBody>
      </p:sp>
    </p:spTree>
    <p:extLst>
      <p:ext uri="{BB962C8B-B14F-4D97-AF65-F5344CB8AC3E}">
        <p14:creationId xmlns:p14="http://schemas.microsoft.com/office/powerpoint/2010/main" xmlns="" val="112642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7998B5B-B6A4-E02C-0BE3-CE6BD08C3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7863" y="514052"/>
            <a:ext cx="8596312" cy="47872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3A8007-00D5-139E-7E41-ADD9E420E481}"/>
              </a:ext>
            </a:extLst>
          </p:cNvPr>
          <p:cNvSpPr txBox="1"/>
          <p:nvPr/>
        </p:nvSpPr>
        <p:spPr>
          <a:xfrm>
            <a:off x="677863" y="5388429"/>
            <a:ext cx="8596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auto scaling group, with private subnet 1and2.</a:t>
            </a:r>
          </a:p>
          <a:p>
            <a:r>
              <a:rPr lang="en-IN" dirty="0"/>
              <a:t>We need to attach lab group load balancer.</a:t>
            </a:r>
          </a:p>
          <a:p>
            <a:r>
              <a:rPr lang="en-IN" dirty="0"/>
              <a:t>We need to enable group metrics collection within cloud watch.</a:t>
            </a:r>
          </a:p>
        </p:txBody>
      </p:sp>
    </p:spTree>
    <p:extLst>
      <p:ext uri="{BB962C8B-B14F-4D97-AF65-F5344CB8AC3E}">
        <p14:creationId xmlns:p14="http://schemas.microsoft.com/office/powerpoint/2010/main" xmlns="" val="188912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E194E97-2AFA-9370-7FFC-B7672FA2F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7863" y="506115"/>
            <a:ext cx="8596312" cy="47244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BFE5B78-9950-430D-9821-7BFA4C2BE564}"/>
              </a:ext>
            </a:extLst>
          </p:cNvPr>
          <p:cNvSpPr txBox="1"/>
          <p:nvPr/>
        </p:nvSpPr>
        <p:spPr>
          <a:xfrm>
            <a:off x="772886" y="5323114"/>
            <a:ext cx="8501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need to configure group size and scaling policies.</a:t>
            </a:r>
          </a:p>
          <a:p>
            <a:r>
              <a:rPr lang="en-IN" dirty="0"/>
              <a:t>After adding some tags we finally created an auto scaling group.</a:t>
            </a:r>
          </a:p>
        </p:txBody>
      </p:sp>
    </p:spTree>
    <p:extLst>
      <p:ext uri="{BB962C8B-B14F-4D97-AF65-F5344CB8AC3E}">
        <p14:creationId xmlns:p14="http://schemas.microsoft.com/office/powerpoint/2010/main" xmlns="" val="1583021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FE8E3B-DD74-4564-F357-E4A2C996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Verifying whether auto scaling is working or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6D149B-BF39-B460-F2B4-BFCDCC781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Go to instances and you must </a:t>
            </a:r>
            <a:r>
              <a:rPr lang="en-IN" dirty="0" smtClean="0"/>
              <a:t>see two </a:t>
            </a:r>
            <a:r>
              <a:rPr lang="en-IN" dirty="0"/>
              <a:t>lab instances running.</a:t>
            </a:r>
          </a:p>
          <a:p>
            <a:r>
              <a:rPr lang="en-IN" dirty="0"/>
              <a:t>Their health checks must be pass.</a:t>
            </a:r>
          </a:p>
          <a:p>
            <a:r>
              <a:rPr lang="en-IN" dirty="0"/>
              <a:t>Now click target groups&gt;</a:t>
            </a:r>
            <a:r>
              <a:rPr lang="en-IN" dirty="0" err="1"/>
              <a:t>labgroup</a:t>
            </a:r>
            <a:r>
              <a:rPr lang="en-IN" dirty="0"/>
              <a:t>&gt;targets.</a:t>
            </a:r>
          </a:p>
          <a:p>
            <a:r>
              <a:rPr lang="en-IN" dirty="0"/>
              <a:t>Two lab instances targets must be listed there.</a:t>
            </a:r>
          </a:p>
          <a:p>
            <a:r>
              <a:rPr lang="en-IN" dirty="0"/>
              <a:t>Wait until both of the health checks status is healthy.</a:t>
            </a:r>
          </a:p>
          <a:p>
            <a:r>
              <a:rPr lang="en-IN" dirty="0"/>
              <a:t>Now go to load balancer and copy the DNS of the load balancer and open it in a new tab.</a:t>
            </a:r>
          </a:p>
          <a:p>
            <a:r>
              <a:rPr lang="en-IN" dirty="0"/>
              <a:t>If you get 100% your scaling group is done.</a:t>
            </a:r>
          </a:p>
        </p:txBody>
      </p:sp>
    </p:spTree>
    <p:extLst>
      <p:ext uri="{BB962C8B-B14F-4D97-AF65-F5344CB8AC3E}">
        <p14:creationId xmlns:p14="http://schemas.microsoft.com/office/powerpoint/2010/main" xmlns="" val="29375375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196</TotalTime>
  <Words>212</Words>
  <Application>Microsoft Office PowerPoint</Application>
  <PresentationFormat>Custom</PresentationFormat>
  <Paragraphs>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Scale and Load balance your Architecture</vt:lpstr>
      <vt:lpstr>Slide 2</vt:lpstr>
      <vt:lpstr>Slide 3</vt:lpstr>
      <vt:lpstr>Slide 4</vt:lpstr>
      <vt:lpstr>Slide 5</vt:lpstr>
      <vt:lpstr>Slide 6</vt:lpstr>
      <vt:lpstr>Slide 7</vt:lpstr>
      <vt:lpstr>Slide 8</vt:lpstr>
      <vt:lpstr>Verifying whether auto scaling is working or not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Scale and Load balance your Architecture</dc:title>
  <dc:creator>david raju</dc:creator>
  <cp:lastModifiedBy>DELL</cp:lastModifiedBy>
  <cp:revision>2</cp:revision>
  <dcterms:created xsi:type="dcterms:W3CDTF">2023-04-03T14:19:11Z</dcterms:created>
  <dcterms:modified xsi:type="dcterms:W3CDTF">2023-04-03T17:48:31Z</dcterms:modified>
</cp:coreProperties>
</file>