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F557-D6EC-42F0-BA75-2DDB57837EF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44A2-623A-4212-965E-9C7DD2E6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1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F557-D6EC-42F0-BA75-2DDB57837EF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44A2-623A-4212-965E-9C7DD2E6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2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F557-D6EC-42F0-BA75-2DDB57837EF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44A2-623A-4212-965E-9C7DD2E6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F557-D6EC-42F0-BA75-2DDB57837EF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44A2-623A-4212-965E-9C7DD2E6799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5544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F557-D6EC-42F0-BA75-2DDB57837EF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44A2-623A-4212-965E-9C7DD2E6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68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F557-D6EC-42F0-BA75-2DDB57837EF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44A2-623A-4212-965E-9C7DD2E6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66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F557-D6EC-42F0-BA75-2DDB57837EF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44A2-623A-4212-965E-9C7DD2E6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36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F557-D6EC-42F0-BA75-2DDB57837EF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44A2-623A-4212-965E-9C7DD2E6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17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F557-D6EC-42F0-BA75-2DDB57837EF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44A2-623A-4212-965E-9C7DD2E6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68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DD8E-20BF-B006-99EC-5F34D24D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634E6-520E-D2C7-936D-5F787E833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4812A-F883-87F6-B9C6-2E4670C2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F557-D6EC-42F0-BA75-2DDB57837EF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42C0A-CE3E-9257-3C66-46B6B358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2BF15-019E-EA5A-EEFE-27A8A2E6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44A2-623A-4212-965E-9C7DD2E6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1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F557-D6EC-42F0-BA75-2DDB57837EF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44A2-623A-4212-965E-9C7DD2E6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5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F557-D6EC-42F0-BA75-2DDB57837EF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44A2-623A-4212-965E-9C7DD2E6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5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F557-D6EC-42F0-BA75-2DDB57837EF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44A2-623A-4212-965E-9C7DD2E6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F557-D6EC-42F0-BA75-2DDB57837EF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44A2-623A-4212-965E-9C7DD2E6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F557-D6EC-42F0-BA75-2DDB57837EF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44A2-623A-4212-965E-9C7DD2E6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F557-D6EC-42F0-BA75-2DDB57837EF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44A2-623A-4212-965E-9C7DD2E6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8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F557-D6EC-42F0-BA75-2DDB57837EF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44A2-623A-4212-965E-9C7DD2E6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1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F557-D6EC-42F0-BA75-2DDB57837EF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44A2-623A-4212-965E-9C7DD2E6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3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A8CF557-D6EC-42F0-BA75-2DDB57837EF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9544A2-623A-4212-965E-9C7DD2E6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3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0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1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4ABA-2FA1-C5C8-561E-022C99D32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7657" y="485732"/>
            <a:ext cx="3538448" cy="134224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MUZIX App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Team - 05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58611-9BE1-F1AF-98E4-480921F10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2077" y="2985654"/>
            <a:ext cx="3015449" cy="24003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</a:p>
          <a:p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Aparna Ashok </a:t>
            </a:r>
            <a:r>
              <a:rPr lang="en-US" sz="17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Salokhe</a:t>
            </a:r>
            <a:endParaRPr lang="en-U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Gobinathan Viswanathan</a:t>
            </a:r>
          </a:p>
          <a:p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Kiran </a:t>
            </a:r>
            <a:r>
              <a:rPr lang="en-US" sz="17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Andhalkar</a:t>
            </a:r>
            <a:endParaRPr lang="en-U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Sivasai Kuruva</a:t>
            </a:r>
            <a:b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4B726E-30DD-1DE6-807F-4FB4F0C7D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74" y="929078"/>
            <a:ext cx="7063183" cy="467003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179190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764A-3837-4CED-A787-D2657180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320" y="2168125"/>
            <a:ext cx="6987389" cy="2110583"/>
          </a:xfrm>
        </p:spPr>
        <p:txBody>
          <a:bodyPr>
            <a:noAutofit/>
          </a:bodyPr>
          <a:lstStyle/>
          <a:p>
            <a:r>
              <a:rPr lang="en-US" sz="19900" b="1" dirty="0"/>
              <a:t>Q &amp;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C0964-2800-BC10-B669-DE0EB92F6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81" y="1135962"/>
            <a:ext cx="2492376" cy="41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9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3D7D6C-040A-BB78-13EF-1FD1F1CD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39">
            <a:off x="3426687" y="1653309"/>
            <a:ext cx="5649931" cy="341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C16E-DC40-B7CA-B47C-E3D9B66F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20CB8-458D-7888-D03A-87C36D6C0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48621"/>
            <a:ext cx="10364452" cy="3424107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PROJECT FLOW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PROJECT ARCHITECTURE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TECHNOLOGY AND TOOLS USED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APP DEMO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01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5446-538C-BA24-1482-86E74748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1101726"/>
          </a:xfrm>
        </p:spPr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EA660-7DAB-B7C4-C655-B157F9B0A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523" y="1311275"/>
            <a:ext cx="10515600" cy="96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an Application to search for music tracks and add them to a Wishlist / Favorite list 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352887-6743-63B6-C785-48F87CBF1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93" y="2408295"/>
            <a:ext cx="2242802" cy="4035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A7F18F-6F13-4974-2B44-A89FF9748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331" y="2391668"/>
            <a:ext cx="2411623" cy="4052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F71BF9-9170-7954-01FC-BC84B9AF5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367" y="2416174"/>
            <a:ext cx="2411623" cy="4035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329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1961-F74B-6513-019B-8D868D92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4CE5-A375-7E22-6A88-8942E85AA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Muzix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 application  is built with an objective to help users to find their favorite songs from a wide range of geners globally.</a:t>
            </a:r>
          </a:p>
          <a:p>
            <a:pPr marL="0" indent="0">
              <a:buNone/>
            </a:pP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Get latest top trending songs as recommendations. </a:t>
            </a:r>
          </a:p>
          <a:p>
            <a:pPr marL="0" indent="0">
              <a:buNone/>
            </a:pP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One stop place for wish listing all favorite songs. </a:t>
            </a:r>
          </a:p>
          <a:p>
            <a:pPr marL="0" indent="0">
              <a:buNone/>
            </a:pP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Features </a:t>
            </a:r>
          </a:p>
          <a:p>
            <a:pPr lvl="1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Search tracks based on title &amp; artist</a:t>
            </a:r>
          </a:p>
          <a:p>
            <a:pPr lvl="1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Favorites / Wishlist, </a:t>
            </a:r>
          </a:p>
          <a:p>
            <a:pPr lvl="1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Recommendations. </a:t>
            </a:r>
          </a:p>
        </p:txBody>
      </p:sp>
    </p:spTree>
    <p:extLst>
      <p:ext uri="{BB962C8B-B14F-4D97-AF65-F5344CB8AC3E}">
        <p14:creationId xmlns:p14="http://schemas.microsoft.com/office/powerpoint/2010/main" val="414081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CACC-1E0C-3123-FF91-A3FC57B8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21" y="215279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496F0-E2FF-53C8-0104-1E359E4A8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93" y="3425757"/>
            <a:ext cx="790574" cy="790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E9572C-E36B-D505-DBC6-C07088470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21" y="3438860"/>
            <a:ext cx="1047750" cy="104775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13FCBD-63A7-03D4-AEDE-36C62A095E13}"/>
              </a:ext>
            </a:extLst>
          </p:cNvPr>
          <p:cNvSpPr/>
          <p:nvPr/>
        </p:nvSpPr>
        <p:spPr>
          <a:xfrm>
            <a:off x="4893534" y="2634587"/>
            <a:ext cx="1343024" cy="314326"/>
          </a:xfrm>
          <a:prstGeom prst="round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BB7EEC-8573-51E5-8BCD-6947893752CE}"/>
              </a:ext>
            </a:extLst>
          </p:cNvPr>
          <p:cNvSpPr/>
          <p:nvPr/>
        </p:nvSpPr>
        <p:spPr>
          <a:xfrm>
            <a:off x="4887546" y="3614667"/>
            <a:ext cx="1343024" cy="314326"/>
          </a:xfrm>
          <a:prstGeom prst="round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2A67C8A-87B3-CDCB-148E-A8174AC0C16B}"/>
              </a:ext>
            </a:extLst>
          </p:cNvPr>
          <p:cNvSpPr/>
          <p:nvPr/>
        </p:nvSpPr>
        <p:spPr>
          <a:xfrm>
            <a:off x="3290372" y="4308413"/>
            <a:ext cx="1343024" cy="314326"/>
          </a:xfrm>
          <a:prstGeom prst="round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Forgot Password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EE6DCA7-0656-D0AC-2766-FF41FA7F8B69}"/>
              </a:ext>
            </a:extLst>
          </p:cNvPr>
          <p:cNvSpPr/>
          <p:nvPr/>
        </p:nvSpPr>
        <p:spPr>
          <a:xfrm>
            <a:off x="4943542" y="5024779"/>
            <a:ext cx="1343024" cy="314326"/>
          </a:xfrm>
          <a:prstGeom prst="round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8B3F3-999D-0529-17F1-B4D6C4CE0962}"/>
              </a:ext>
            </a:extLst>
          </p:cNvPr>
          <p:cNvSpPr/>
          <p:nvPr/>
        </p:nvSpPr>
        <p:spPr>
          <a:xfrm>
            <a:off x="2944441" y="2410696"/>
            <a:ext cx="45719" cy="312188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E48164-B136-974C-FB0E-F5669949C746}"/>
              </a:ext>
            </a:extLst>
          </p:cNvPr>
          <p:cNvSpPr/>
          <p:nvPr/>
        </p:nvSpPr>
        <p:spPr>
          <a:xfrm>
            <a:off x="6595367" y="2016057"/>
            <a:ext cx="45719" cy="40152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F92BA31-C899-D3EB-5F54-3316797C8D0E}"/>
              </a:ext>
            </a:extLst>
          </p:cNvPr>
          <p:cNvSpPr/>
          <p:nvPr/>
        </p:nvSpPr>
        <p:spPr>
          <a:xfrm>
            <a:off x="7019518" y="2537550"/>
            <a:ext cx="1464932" cy="314326"/>
          </a:xfrm>
          <a:prstGeom prst="round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Profile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0074FAB-DB19-BC1D-1B78-7F314BAF7EE5}"/>
              </a:ext>
            </a:extLst>
          </p:cNvPr>
          <p:cNvSpPr/>
          <p:nvPr/>
        </p:nvSpPr>
        <p:spPr>
          <a:xfrm>
            <a:off x="6998275" y="3460284"/>
            <a:ext cx="1464932" cy="314326"/>
          </a:xfrm>
          <a:prstGeom prst="round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8983763-BF1A-BF74-6027-B60187C7F0E1}"/>
              </a:ext>
            </a:extLst>
          </p:cNvPr>
          <p:cNvSpPr/>
          <p:nvPr/>
        </p:nvSpPr>
        <p:spPr>
          <a:xfrm>
            <a:off x="7005883" y="4367545"/>
            <a:ext cx="1457324" cy="314326"/>
          </a:xfrm>
          <a:prstGeom prst="round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Wishlist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42A040C-C77A-6564-67B6-76A64E1ED0D8}"/>
              </a:ext>
            </a:extLst>
          </p:cNvPr>
          <p:cNvSpPr/>
          <p:nvPr/>
        </p:nvSpPr>
        <p:spPr>
          <a:xfrm>
            <a:off x="7019517" y="5376970"/>
            <a:ext cx="1457323" cy="314326"/>
          </a:xfrm>
          <a:prstGeom prst="round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B5127F-EA85-ABC3-B1DA-B8FDA8DAE9CC}"/>
              </a:ext>
            </a:extLst>
          </p:cNvPr>
          <p:cNvSpPr/>
          <p:nvPr/>
        </p:nvSpPr>
        <p:spPr>
          <a:xfrm>
            <a:off x="8903560" y="1718113"/>
            <a:ext cx="66675" cy="4467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8B7A699-0365-69DC-BA76-A98837A755A6}"/>
              </a:ext>
            </a:extLst>
          </p:cNvPr>
          <p:cNvSpPr/>
          <p:nvPr/>
        </p:nvSpPr>
        <p:spPr>
          <a:xfrm>
            <a:off x="9417909" y="2016057"/>
            <a:ext cx="1543049" cy="314326"/>
          </a:xfrm>
          <a:prstGeom prst="round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Get User Profile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ABB0A8D-DE10-5BDE-FD5C-6A6810CE4DE9}"/>
              </a:ext>
            </a:extLst>
          </p:cNvPr>
          <p:cNvSpPr/>
          <p:nvPr/>
        </p:nvSpPr>
        <p:spPr>
          <a:xfrm>
            <a:off x="9417910" y="2706619"/>
            <a:ext cx="1557337" cy="314326"/>
          </a:xfrm>
          <a:prstGeom prst="round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Update User Profile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10B78D2-BB9B-227C-8BA7-AF1F261DF35D}"/>
              </a:ext>
            </a:extLst>
          </p:cNvPr>
          <p:cNvSpPr/>
          <p:nvPr/>
        </p:nvSpPr>
        <p:spPr>
          <a:xfrm>
            <a:off x="9484585" y="3245974"/>
            <a:ext cx="1490662" cy="314326"/>
          </a:xfrm>
          <a:prstGeom prst="round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Tracks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FD166A4-A7EC-BEF7-CD7F-33F87C6CDC25}"/>
              </a:ext>
            </a:extLst>
          </p:cNvPr>
          <p:cNvSpPr/>
          <p:nvPr/>
        </p:nvSpPr>
        <p:spPr>
          <a:xfrm>
            <a:off x="9498872" y="3785329"/>
            <a:ext cx="1476375" cy="314326"/>
          </a:xfrm>
          <a:prstGeom prst="round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Artists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269B7FB-408C-64A3-5443-23649F83DE80}"/>
              </a:ext>
            </a:extLst>
          </p:cNvPr>
          <p:cNvSpPr/>
          <p:nvPr/>
        </p:nvSpPr>
        <p:spPr>
          <a:xfrm>
            <a:off x="9498873" y="4329447"/>
            <a:ext cx="1462086" cy="314326"/>
          </a:xfrm>
          <a:prstGeom prst="round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to Wishlist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B748E5-27B9-53EE-2AFE-37B529DD0925}"/>
              </a:ext>
            </a:extLst>
          </p:cNvPr>
          <p:cNvSpPr/>
          <p:nvPr/>
        </p:nvSpPr>
        <p:spPr>
          <a:xfrm>
            <a:off x="9484585" y="4989049"/>
            <a:ext cx="1476375" cy="314326"/>
          </a:xfrm>
          <a:prstGeom prst="round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Remove from Wishlist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E34EC3E-88CB-605B-1344-8E265E2756F0}"/>
              </a:ext>
            </a:extLst>
          </p:cNvPr>
          <p:cNvSpPr/>
          <p:nvPr/>
        </p:nvSpPr>
        <p:spPr>
          <a:xfrm>
            <a:off x="9484585" y="5618888"/>
            <a:ext cx="1476375" cy="314326"/>
          </a:xfrm>
          <a:prstGeom prst="round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Get Recommendations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8C9CA3-B35F-1815-75B8-9C5574D5C165}"/>
              </a:ext>
            </a:extLst>
          </p:cNvPr>
          <p:cNvCxnSpPr>
            <a:cxnSpLocks/>
          </p:cNvCxnSpPr>
          <p:nvPr/>
        </p:nvCxnSpPr>
        <p:spPr>
          <a:xfrm>
            <a:off x="1501377" y="4072742"/>
            <a:ext cx="1775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96E6857-504B-25FC-C74A-FD05B6023923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5559058" y="2948913"/>
            <a:ext cx="5988" cy="665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CE960C6-FD24-B4F0-C2B0-69471730AED2}"/>
              </a:ext>
            </a:extLst>
          </p:cNvPr>
          <p:cNvCxnSpPr>
            <a:cxnSpLocks/>
          </p:cNvCxnSpPr>
          <p:nvPr/>
        </p:nvCxnSpPr>
        <p:spPr>
          <a:xfrm>
            <a:off x="5348070" y="4770484"/>
            <a:ext cx="10857" cy="254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9780914-F239-CC86-1968-14ACF8FC592D}"/>
              </a:ext>
            </a:extLst>
          </p:cNvPr>
          <p:cNvCxnSpPr>
            <a:cxnSpLocks/>
          </p:cNvCxnSpPr>
          <p:nvPr/>
        </p:nvCxnSpPr>
        <p:spPr>
          <a:xfrm>
            <a:off x="5333982" y="3937731"/>
            <a:ext cx="0" cy="256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85B9FE-50D1-E848-7E0D-7212CBED7198}"/>
              </a:ext>
            </a:extLst>
          </p:cNvPr>
          <p:cNvCxnSpPr>
            <a:cxnSpLocks/>
          </p:cNvCxnSpPr>
          <p:nvPr/>
        </p:nvCxnSpPr>
        <p:spPr>
          <a:xfrm>
            <a:off x="2717071" y="4064302"/>
            <a:ext cx="2046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328B08-2035-14CC-7D88-7227562C33EF}"/>
              </a:ext>
            </a:extLst>
          </p:cNvPr>
          <p:cNvCxnSpPr>
            <a:cxnSpLocks/>
          </p:cNvCxnSpPr>
          <p:nvPr/>
        </p:nvCxnSpPr>
        <p:spPr>
          <a:xfrm>
            <a:off x="6026021" y="3958562"/>
            <a:ext cx="10999" cy="1066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F9EDEC8-6864-1E9D-CF35-2439380F8809}"/>
              </a:ext>
            </a:extLst>
          </p:cNvPr>
          <p:cNvCxnSpPr>
            <a:cxnSpLocks/>
          </p:cNvCxnSpPr>
          <p:nvPr/>
        </p:nvCxnSpPr>
        <p:spPr>
          <a:xfrm>
            <a:off x="6641086" y="2706619"/>
            <a:ext cx="3571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2397682-F8B1-1147-60C1-AA7AAA6B6ED1}"/>
              </a:ext>
            </a:extLst>
          </p:cNvPr>
          <p:cNvCxnSpPr>
            <a:cxnSpLocks/>
          </p:cNvCxnSpPr>
          <p:nvPr/>
        </p:nvCxnSpPr>
        <p:spPr>
          <a:xfrm>
            <a:off x="6645773" y="3614666"/>
            <a:ext cx="3571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CC907C-9578-1470-F08D-A786DAE23021}"/>
              </a:ext>
            </a:extLst>
          </p:cNvPr>
          <p:cNvCxnSpPr>
            <a:cxnSpLocks/>
          </p:cNvCxnSpPr>
          <p:nvPr/>
        </p:nvCxnSpPr>
        <p:spPr>
          <a:xfrm>
            <a:off x="6641086" y="4536394"/>
            <a:ext cx="3571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A244875-60F3-E751-A6CE-CB253F3FC470}"/>
              </a:ext>
            </a:extLst>
          </p:cNvPr>
          <p:cNvCxnSpPr>
            <a:cxnSpLocks/>
          </p:cNvCxnSpPr>
          <p:nvPr/>
        </p:nvCxnSpPr>
        <p:spPr>
          <a:xfrm>
            <a:off x="6641086" y="5532585"/>
            <a:ext cx="3571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4543DE5-2175-B02D-6540-D55B1AAA1EC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970235" y="2173220"/>
            <a:ext cx="4476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7EFB5C-254D-7EAE-1006-3D6A9BBFA0C1}"/>
              </a:ext>
            </a:extLst>
          </p:cNvPr>
          <p:cNvCxnSpPr>
            <a:cxnSpLocks/>
          </p:cNvCxnSpPr>
          <p:nvPr/>
        </p:nvCxnSpPr>
        <p:spPr>
          <a:xfrm flipV="1">
            <a:off x="8998810" y="3409088"/>
            <a:ext cx="447675" cy="11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269BA0-2A80-3DEA-57DC-54A003E54CF1}"/>
              </a:ext>
            </a:extLst>
          </p:cNvPr>
          <p:cNvCxnSpPr>
            <a:cxnSpLocks/>
          </p:cNvCxnSpPr>
          <p:nvPr/>
        </p:nvCxnSpPr>
        <p:spPr>
          <a:xfrm flipV="1">
            <a:off x="8998811" y="2882832"/>
            <a:ext cx="447675" cy="11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3317A47-2DBD-7883-2DE8-2178AA0F6CA3}"/>
              </a:ext>
            </a:extLst>
          </p:cNvPr>
          <p:cNvCxnSpPr>
            <a:cxnSpLocks/>
          </p:cNvCxnSpPr>
          <p:nvPr/>
        </p:nvCxnSpPr>
        <p:spPr>
          <a:xfrm flipV="1">
            <a:off x="8998810" y="3958562"/>
            <a:ext cx="447675" cy="11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974A736-7859-5B5B-17A3-AC0A71003E22}"/>
              </a:ext>
            </a:extLst>
          </p:cNvPr>
          <p:cNvCxnSpPr>
            <a:cxnSpLocks/>
          </p:cNvCxnSpPr>
          <p:nvPr/>
        </p:nvCxnSpPr>
        <p:spPr>
          <a:xfrm flipV="1">
            <a:off x="8998810" y="4517560"/>
            <a:ext cx="466726" cy="7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D16505A-5585-8E0F-AD5A-CB9116E5F2E3}"/>
              </a:ext>
            </a:extLst>
          </p:cNvPr>
          <p:cNvCxnSpPr>
            <a:cxnSpLocks/>
          </p:cNvCxnSpPr>
          <p:nvPr/>
        </p:nvCxnSpPr>
        <p:spPr>
          <a:xfrm flipV="1">
            <a:off x="8989284" y="5139064"/>
            <a:ext cx="466726" cy="7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4B2C220-9C7A-5815-A32C-DC1ED5271177}"/>
              </a:ext>
            </a:extLst>
          </p:cNvPr>
          <p:cNvCxnSpPr>
            <a:cxnSpLocks/>
          </p:cNvCxnSpPr>
          <p:nvPr/>
        </p:nvCxnSpPr>
        <p:spPr>
          <a:xfrm flipV="1">
            <a:off x="8960710" y="5765336"/>
            <a:ext cx="466726" cy="7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CBBA932F-6E09-10D0-7E80-CD46AAD95CC8}"/>
              </a:ext>
            </a:extLst>
          </p:cNvPr>
          <p:cNvSpPr/>
          <p:nvPr/>
        </p:nvSpPr>
        <p:spPr>
          <a:xfrm>
            <a:off x="3352021" y="3055464"/>
            <a:ext cx="1065262" cy="559203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registered</a:t>
            </a:r>
            <a:endParaRPr lang="en-US" sz="100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794710-C0D1-9FE9-7449-C65E4162608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028260" y="3335066"/>
            <a:ext cx="3237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812C05-C042-8BAD-A7AA-7FE258F37354}"/>
              </a:ext>
            </a:extLst>
          </p:cNvPr>
          <p:cNvCxnSpPr>
            <a:cxnSpLocks/>
            <a:stCxn id="67" idx="1"/>
            <a:endCxn id="20" idx="3"/>
          </p:cNvCxnSpPr>
          <p:nvPr/>
        </p:nvCxnSpPr>
        <p:spPr>
          <a:xfrm flipH="1" flipV="1">
            <a:off x="4633396" y="4465576"/>
            <a:ext cx="16918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4459787-6F71-CD84-ED95-6D91654B3288}"/>
              </a:ext>
            </a:extLst>
          </p:cNvPr>
          <p:cNvCxnSpPr>
            <a:cxnSpLocks/>
            <a:stCxn id="12" idx="2"/>
            <a:endCxn id="19" idx="1"/>
          </p:cNvCxnSpPr>
          <p:nvPr/>
        </p:nvCxnSpPr>
        <p:spPr>
          <a:xfrm rot="16200000" flipH="1">
            <a:off x="4307518" y="3191801"/>
            <a:ext cx="157163" cy="100289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A44A9EF-60BA-2222-2633-18769FAD796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28660" y="2390898"/>
            <a:ext cx="263714" cy="100888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Diamond 66">
            <a:extLst>
              <a:ext uri="{FF2B5EF4-FFF2-40B4-BE49-F238E27FC236}">
                <a16:creationId xmlns:a16="http://schemas.microsoft.com/office/drawing/2014/main" id="{47915FAE-1F6B-FBD6-74F4-EEE9B3964FBE}"/>
              </a:ext>
            </a:extLst>
          </p:cNvPr>
          <p:cNvSpPr/>
          <p:nvPr/>
        </p:nvSpPr>
        <p:spPr>
          <a:xfrm>
            <a:off x="4802577" y="4185975"/>
            <a:ext cx="1065262" cy="559203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Password Change</a:t>
            </a:r>
            <a:endParaRPr lang="en-US" sz="100" b="1" dirty="0">
              <a:solidFill>
                <a:schemeClr val="tx1"/>
              </a:solidFill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58ADD26-4679-A0EC-157A-9A3784C688A6}"/>
              </a:ext>
            </a:extLst>
          </p:cNvPr>
          <p:cNvSpPr/>
          <p:nvPr/>
        </p:nvSpPr>
        <p:spPr>
          <a:xfrm>
            <a:off x="3261077" y="5024779"/>
            <a:ext cx="1343024" cy="314326"/>
          </a:xfrm>
          <a:prstGeom prst="round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Change Password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9370269-86E8-782A-B2BE-3591E04F48B6}"/>
              </a:ext>
            </a:extLst>
          </p:cNvPr>
          <p:cNvCxnSpPr>
            <a:cxnSpLocks/>
            <a:stCxn id="21" idx="1"/>
            <a:endCxn id="91" idx="3"/>
          </p:cNvCxnSpPr>
          <p:nvPr/>
        </p:nvCxnSpPr>
        <p:spPr>
          <a:xfrm flipH="1">
            <a:off x="4604101" y="5181942"/>
            <a:ext cx="3394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C733FF0-C756-67A4-8165-099960D1D061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286566" y="5181942"/>
            <a:ext cx="3286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60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F2AB54B-46D4-C796-DE75-382CCA8D5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4" y="3106293"/>
            <a:ext cx="1419225" cy="1419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138531-50FF-25AE-2C99-CF273B5B4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29795"/>
            <a:ext cx="10364451" cy="1596177"/>
          </a:xfrm>
        </p:spPr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ARCHITECTURE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7302FC-6CD8-F3F3-EC94-D94891FE457F}"/>
              </a:ext>
            </a:extLst>
          </p:cNvPr>
          <p:cNvSpPr/>
          <p:nvPr/>
        </p:nvSpPr>
        <p:spPr>
          <a:xfrm>
            <a:off x="952500" y="1590675"/>
            <a:ext cx="1819275" cy="4600575"/>
          </a:xfrm>
          <a:prstGeom prst="rect">
            <a:avLst/>
          </a:prstGeom>
          <a:noFill/>
          <a:ln>
            <a:prstDash val="dash"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653F6E-9078-AD77-9C61-D531E0718E05}"/>
              </a:ext>
            </a:extLst>
          </p:cNvPr>
          <p:cNvSpPr/>
          <p:nvPr/>
        </p:nvSpPr>
        <p:spPr>
          <a:xfrm>
            <a:off x="9420225" y="1590675"/>
            <a:ext cx="1819275" cy="4600575"/>
          </a:xfrm>
          <a:prstGeom prst="rect">
            <a:avLst/>
          </a:prstGeom>
          <a:noFill/>
          <a:ln>
            <a:prstDash val="dash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FA159E-5E20-ECE1-ADBF-6080AC738C8B}"/>
              </a:ext>
            </a:extLst>
          </p:cNvPr>
          <p:cNvSpPr/>
          <p:nvPr/>
        </p:nvSpPr>
        <p:spPr>
          <a:xfrm>
            <a:off x="2886075" y="1602582"/>
            <a:ext cx="6419850" cy="4600575"/>
          </a:xfrm>
          <a:prstGeom prst="rect">
            <a:avLst/>
          </a:prstGeom>
          <a:noFill/>
          <a:ln>
            <a:prstDash val="dash"/>
          </a:ln>
          <a:effectLst>
            <a:glow rad="101600">
              <a:srgbClr val="92D05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FC9D2-0EA7-28B3-9E4E-753855047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4" y="3456337"/>
            <a:ext cx="457199" cy="484631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956D92-FD3D-757B-CF62-1A44A5EEF485}"/>
              </a:ext>
            </a:extLst>
          </p:cNvPr>
          <p:cNvSpPr/>
          <p:nvPr/>
        </p:nvSpPr>
        <p:spPr>
          <a:xfrm>
            <a:off x="3105150" y="1701356"/>
            <a:ext cx="2524126" cy="35004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 Service Discovery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1CB5292-CF9D-CC44-58E0-1BEDB775B7BE}"/>
              </a:ext>
            </a:extLst>
          </p:cNvPr>
          <p:cNvSpPr/>
          <p:nvPr/>
        </p:nvSpPr>
        <p:spPr>
          <a:xfrm rot="16200000">
            <a:off x="2438399" y="3715940"/>
            <a:ext cx="2000252" cy="35004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Gateway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151BEA4-4A19-0BC7-1879-D72F56D88876}"/>
              </a:ext>
            </a:extLst>
          </p:cNvPr>
          <p:cNvSpPr/>
          <p:nvPr/>
        </p:nvSpPr>
        <p:spPr>
          <a:xfrm>
            <a:off x="5392936" y="2684431"/>
            <a:ext cx="2133600" cy="286893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Userprofile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B55C62-50C6-9B77-8768-143080288114}"/>
              </a:ext>
            </a:extLst>
          </p:cNvPr>
          <p:cNvSpPr/>
          <p:nvPr/>
        </p:nvSpPr>
        <p:spPr>
          <a:xfrm>
            <a:off x="5386575" y="3429000"/>
            <a:ext cx="2133600" cy="28689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Authorization - JWT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5A52359-156B-CD7D-322C-AD5C3C0DDB60}"/>
              </a:ext>
            </a:extLst>
          </p:cNvPr>
          <p:cNvSpPr/>
          <p:nvPr/>
        </p:nvSpPr>
        <p:spPr>
          <a:xfrm>
            <a:off x="5392936" y="5079994"/>
            <a:ext cx="2133600" cy="28689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Wishlist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C244739-6ADB-C148-7B22-8EF3E03CF3A3}"/>
              </a:ext>
            </a:extLst>
          </p:cNvPr>
          <p:cNvSpPr/>
          <p:nvPr/>
        </p:nvSpPr>
        <p:spPr>
          <a:xfrm>
            <a:off x="5386575" y="4254888"/>
            <a:ext cx="2133600" cy="28689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LastFm</a:t>
            </a:r>
            <a:endParaRPr lang="en-US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3492372F-615E-78E4-0CFB-9B0C3FEDFB68}"/>
              </a:ext>
            </a:extLst>
          </p:cNvPr>
          <p:cNvSpPr/>
          <p:nvPr/>
        </p:nvSpPr>
        <p:spPr>
          <a:xfrm>
            <a:off x="9947696" y="4608946"/>
            <a:ext cx="1015868" cy="1222570"/>
          </a:xfrm>
          <a:prstGeom prst="can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35ABEA8-C455-CD8C-84D2-50A3E7881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63" y="2322962"/>
            <a:ext cx="1247713" cy="17642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34C0E97-FB26-B8CD-380D-D35C0AB279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804" y="4983933"/>
            <a:ext cx="765908" cy="765908"/>
          </a:xfrm>
          <a:prstGeom prst="rect">
            <a:avLst/>
          </a:prstGeom>
        </p:spPr>
      </p:pic>
      <p:sp>
        <p:nvSpPr>
          <p:cNvPr id="36" name="Arrow: Up-Down 35">
            <a:extLst>
              <a:ext uri="{FF2B5EF4-FFF2-40B4-BE49-F238E27FC236}">
                <a16:creationId xmlns:a16="http://schemas.microsoft.com/office/drawing/2014/main" id="{C3B016EB-5E69-AC09-D850-3984FA5747EC}"/>
              </a:ext>
            </a:extLst>
          </p:cNvPr>
          <p:cNvSpPr/>
          <p:nvPr/>
        </p:nvSpPr>
        <p:spPr>
          <a:xfrm rot="5400000">
            <a:off x="2806780" y="3544396"/>
            <a:ext cx="180975" cy="625315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D393C4F6-B211-F9A0-322F-4CCF80D0325F}"/>
              </a:ext>
            </a:extLst>
          </p:cNvPr>
          <p:cNvSpPr/>
          <p:nvPr/>
        </p:nvSpPr>
        <p:spPr>
          <a:xfrm>
            <a:off x="3323034" y="2158460"/>
            <a:ext cx="180975" cy="625315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B3A11E90-E55D-3CEB-DD55-815A694D8E04}"/>
              </a:ext>
            </a:extLst>
          </p:cNvPr>
          <p:cNvSpPr/>
          <p:nvPr/>
        </p:nvSpPr>
        <p:spPr>
          <a:xfrm>
            <a:off x="5069392" y="2012062"/>
            <a:ext cx="45719" cy="353148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AAB750E3-7453-266F-E5ED-394C880B08DF}"/>
              </a:ext>
            </a:extLst>
          </p:cNvPr>
          <p:cNvSpPr/>
          <p:nvPr/>
        </p:nvSpPr>
        <p:spPr>
          <a:xfrm rot="5400000">
            <a:off x="8595642" y="1676019"/>
            <a:ext cx="143666" cy="2328572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EE9DDE7B-9E84-3CCD-3B81-D229EA3BC14C}"/>
              </a:ext>
            </a:extLst>
          </p:cNvPr>
          <p:cNvSpPr/>
          <p:nvPr/>
        </p:nvSpPr>
        <p:spPr>
          <a:xfrm rot="5400000">
            <a:off x="8678736" y="3998367"/>
            <a:ext cx="116760" cy="242116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519055-C39E-5F1A-7561-D2FE79129D1D}"/>
              </a:ext>
            </a:extLst>
          </p:cNvPr>
          <p:cNvCxnSpPr>
            <a:cxnSpLocks/>
          </p:cNvCxnSpPr>
          <p:nvPr/>
        </p:nvCxnSpPr>
        <p:spPr>
          <a:xfrm>
            <a:off x="5115111" y="2783775"/>
            <a:ext cx="2714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2CEDC1-6D9F-7F1C-0599-54AE8FC4247B}"/>
              </a:ext>
            </a:extLst>
          </p:cNvPr>
          <p:cNvCxnSpPr>
            <a:cxnSpLocks/>
          </p:cNvCxnSpPr>
          <p:nvPr/>
        </p:nvCxnSpPr>
        <p:spPr>
          <a:xfrm>
            <a:off x="5121472" y="3576639"/>
            <a:ext cx="2714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76C058-D932-060F-53EA-7FFB278E7CC9}"/>
              </a:ext>
            </a:extLst>
          </p:cNvPr>
          <p:cNvCxnSpPr>
            <a:cxnSpLocks/>
          </p:cNvCxnSpPr>
          <p:nvPr/>
        </p:nvCxnSpPr>
        <p:spPr>
          <a:xfrm>
            <a:off x="5115111" y="4424364"/>
            <a:ext cx="2714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8830EF-A2C0-9D52-B17A-872286FD0322}"/>
              </a:ext>
            </a:extLst>
          </p:cNvPr>
          <p:cNvCxnSpPr>
            <a:cxnSpLocks/>
          </p:cNvCxnSpPr>
          <p:nvPr/>
        </p:nvCxnSpPr>
        <p:spPr>
          <a:xfrm>
            <a:off x="5121472" y="5267327"/>
            <a:ext cx="2714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Arrow: Up-Down 2">
            <a:extLst>
              <a:ext uri="{FF2B5EF4-FFF2-40B4-BE49-F238E27FC236}">
                <a16:creationId xmlns:a16="http://schemas.microsoft.com/office/drawing/2014/main" id="{B3541FF1-5EE8-DAAD-037F-B5C6557540F0}"/>
              </a:ext>
            </a:extLst>
          </p:cNvPr>
          <p:cNvSpPr/>
          <p:nvPr/>
        </p:nvSpPr>
        <p:spPr>
          <a:xfrm rot="5400000">
            <a:off x="8612628" y="2400041"/>
            <a:ext cx="143666" cy="2328572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8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761393-836D-EAFF-6CC7-12A19D4AC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845" y="1073726"/>
            <a:ext cx="5082309" cy="50823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01350C-C4D7-1CF7-CEE3-013A5048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375" y="3149282"/>
            <a:ext cx="3815246" cy="1311882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MUZIX APP DEMO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DC0B1-69F3-824C-FAB6-6DD7A03C6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49" y="1789641"/>
            <a:ext cx="2814648" cy="150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1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1661-13F4-DA47-A13A-FB262F64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27960"/>
            <a:ext cx="10364451" cy="1596177"/>
          </a:xfrm>
        </p:spPr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TECHNOLOGY AND TOOLS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82A35-0634-C5C7-49D4-C3C42D46F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247" y="4823982"/>
            <a:ext cx="1310189" cy="138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FD304D-D79F-18F9-957B-FB1994512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322" y="3551792"/>
            <a:ext cx="595014" cy="5156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CABC2F-7F9F-9E00-9A5F-957D13120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78" y="2652016"/>
            <a:ext cx="2040200" cy="2040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B631D-69FF-DFE2-A7CB-FCB5CE67A4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842" y="1576415"/>
            <a:ext cx="1503974" cy="21266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FD56C1-5847-864C-F069-FF61BADED0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44" y="4151512"/>
            <a:ext cx="3640427" cy="7875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3950FEB-6D96-0BDF-4641-482F6B1382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031" y="3643696"/>
            <a:ext cx="1803176" cy="18031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E606B0B-4CB2-1FBE-E21F-5A3B9C4E01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23" y="1438491"/>
            <a:ext cx="1701163" cy="15294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446C952-D50D-9CF4-2682-8BDC7266B7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90" y="3022219"/>
            <a:ext cx="1446598" cy="14465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389BB4B-72D5-397D-3E84-889605080A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90360" y="2907430"/>
            <a:ext cx="834944" cy="3383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1193F72-5D1C-AFB7-0296-214477D2AE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64" y="1365851"/>
            <a:ext cx="2590750" cy="89032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E0DFA1-2081-6432-DD3A-8EF16CBFC3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89" y="2249053"/>
            <a:ext cx="1560579" cy="1560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E6C803-0FE5-7A92-5AF1-EA24EA5CCD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2970322" y="3578513"/>
            <a:ext cx="809095" cy="264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67B8B2-BC59-458B-59D2-75C3C7E400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92340" y="3720796"/>
            <a:ext cx="812363" cy="1776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881591-5317-8701-410E-422E1AB687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308" y="2639724"/>
            <a:ext cx="479865" cy="4798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BD6991-0F00-08BB-B5F4-E0590F741D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60" y="4274591"/>
            <a:ext cx="311103" cy="3034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378373A-DF47-EDA4-7F1F-1F271529F3D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601" y="4545284"/>
            <a:ext cx="515287" cy="5152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29360A5-5752-60D3-571E-6BE2B50ECF8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01" y="5492149"/>
            <a:ext cx="1414415" cy="53527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15BC8E1-8EE6-BDAD-5DC3-5F07C21753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356" y="5156162"/>
            <a:ext cx="1824461" cy="110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B95C-84AB-EB24-5853-614CCE0B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8711"/>
            <a:ext cx="10364451" cy="1596177"/>
          </a:xfrm>
        </p:spPr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6485-1BDC-F256-DF5B-9269C4B9F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Muzix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 app registration, users will be able to login into his account with customized dashboard.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Users able to search for worldwide music songs albums based on title/artist search.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Get top most Recommendation tracks from last-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 service.</a:t>
            </a:r>
          </a:p>
          <a:p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Muzix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 app allows users to store their favorites tracks and manage their Favorite playlist with Favorite section.</a:t>
            </a:r>
          </a:p>
        </p:txBody>
      </p:sp>
    </p:spTree>
    <p:extLst>
      <p:ext uri="{BB962C8B-B14F-4D97-AF65-F5344CB8AC3E}">
        <p14:creationId xmlns:p14="http://schemas.microsoft.com/office/powerpoint/2010/main" val="401514469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1017</TotalTime>
  <Words>229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Droplet</vt:lpstr>
      <vt:lpstr>MUZIX App Team - 05</vt:lpstr>
      <vt:lpstr>INDEX</vt:lpstr>
      <vt:lpstr>PROBLEM STATEMENT</vt:lpstr>
      <vt:lpstr>OBJECTIVE</vt:lpstr>
      <vt:lpstr>PROJECT FLOW</vt:lpstr>
      <vt:lpstr>PROJECT ARCHITECTURE </vt:lpstr>
      <vt:lpstr>MUZIX APP DEMO</vt:lpstr>
      <vt:lpstr>TECHNOLOGY AND TOOLS USED</vt:lpstr>
      <vt:lpstr>CONCLUSION</vt:lpstr>
      <vt:lpstr>Q &amp; 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MUZIX App</dc:title>
  <dc:creator>Siva kuruva</dc:creator>
  <cp:lastModifiedBy>Siva kuruva</cp:lastModifiedBy>
  <cp:revision>48</cp:revision>
  <dcterms:created xsi:type="dcterms:W3CDTF">2023-11-22T13:35:49Z</dcterms:created>
  <dcterms:modified xsi:type="dcterms:W3CDTF">2023-11-27T08:01:29Z</dcterms:modified>
</cp:coreProperties>
</file>