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erriweather" pitchFamily="2" charset="77"/>
      <p:regular r:id="rId13"/>
      <p:bold r:id="rId14"/>
      <p:italic r:id="rId15"/>
      <p:boldItalic r:id="rId16"/>
    </p:embeddedFont>
    <p:embeddedFont>
      <p:font typeface="Merriweather Light" panose="020F030202020403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E9D39B-DFA7-4911-B8B2-BA6373FA5975}">
  <a:tblStyle styleId="{ABE9D39B-DFA7-4911-B8B2-BA6373FA59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30"/>
    <p:restoredTop sz="94694"/>
  </p:normalViewPr>
  <p:slideViewPr>
    <p:cSldViewPr snapToGrid="0">
      <p:cViewPr varScale="1">
        <p:scale>
          <a:sx n="161" d="100"/>
          <a:sy n="161" d="100"/>
        </p:scale>
        <p:origin x="34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a64991240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a64991240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a6499124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a6499124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a6499124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a6499124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a6499124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a6499124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a649912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a649912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a6499124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a6499124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a64991240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a64991240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a64991240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a64991240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a6499124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a6499124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40"/>
              <a:t>Machine Learning in Treatment Recommendation Systems</a:t>
            </a:r>
            <a:endParaRPr sz="32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337677"/>
            <a:ext cx="3999900" cy="3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/>
              <a:t>[1] "Machine learning approaches to drug response prediction: challenges and recent progress" (Adam et al., 2020)</a:t>
            </a: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/>
              <a:t>[2] "How machine-learning recommendations influence clinician treatment selections: the example of antidepressant selection" (Jacobs et al., 2021)</a:t>
            </a: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/>
              <a:t>[3] "Clinical Decision Support Systems for Drug Allergy Checking: Systematic Review" (Légat et al., 2018)</a:t>
            </a: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/>
              <a:t>[4] "A Systematic Review on Recent Advancements in Deep and Machine Learning Based Detection and Classification of Acute Lymphoblastic Leukemia" (Das et al., 2022)</a:t>
            </a: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/>
              <a:t>[5] "Prediction of Cocaine Inpatient Treatment Success Using Machine Learning on High-Dimensional Heterogeneous Data" (Tapia-Galisteo et al., 2020)</a:t>
            </a: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/>
              <a:t>[6] "Machine Learning Algorithms for COPD patients’ readmission prediction -A Data Analytic Approach" (Mohamed et al., 2022)</a:t>
            </a: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/>
              <a:t>[7] "Voice Disorder Identification by Using Machine Learning Techniques" (Verde et al., 2018)</a:t>
            </a: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/>
              <a:t>[8] "Digital Twin Model: A Real-Time Emotion Recognition System for Personalized Healthcare" (Subramanian et al., 2022)</a:t>
            </a: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/>
              <a:t>[9] "SNOMED CT-Based Standardized e-Clinical Pathways for Enabling Big Data Analytics in Healthcare" (Alahmar and Benlamri, 2020)</a:t>
            </a: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/>
              <a:t>[10] "Heath-PRIOR: An Intelligent Ensemble Architecture to Identify Risk Cases in Healthcare" (Neves et al., 2020)</a:t>
            </a: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750"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2"/>
          </p:nvPr>
        </p:nvSpPr>
        <p:spPr>
          <a:xfrm>
            <a:off x="4832400" y="1337677"/>
            <a:ext cx="3999900" cy="3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750"/>
              <a:t>[11] "Predictive Shoulder Kinematics of Rehabilitation Exercises Through Immersive Virtual Reality" (Powell et al., 2022)</a:t>
            </a: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750"/>
              <a:t>[12] "An Analytical Predictive Models and Secure Web-Based Personalized Diabetes Monitoring System" (Marzouk et al., 2022)</a:t>
            </a: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750"/>
              <a:t>[13] "A Review on the Role of Machine Learning in Enabling IoT Based Healthcare Applications" (Bharadwaj et al., 2021)</a:t>
            </a: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750"/>
              <a:t>[14] "Heart Disease Identification Method Using Machine Learning Classification in E-Healthcare" (Li et al., 2020)</a:t>
            </a: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750"/>
              <a:t>[15] "Testing the Generalizability of an Automated Method for Explaining Machine Learning Predictions on Asthma Patients’ Asthma Hospital Visits to an Academic Healthcare System" (Tong et al., 2020)</a:t>
            </a: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750"/>
              <a:t>[16] "Disease Prediction by Machine Learning Over Big Data From Healthcare Communities" (Chen et al., 2017)</a:t>
            </a: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750"/>
              <a:t>[17] "An Automatic Detection of Breast Cancer Diagnosis and Prognosis based on Machine Learning Using Ensemble of Classifiers" (Naseem et al., 2022)</a:t>
            </a: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750"/>
              <a:t>[18] "Embedded Machine Learning Using Microcontrollers in Wearable and Ambulatory Systems for Health and Care Applications: A Review" (Diab and Rodríguez-Villegas, 2022)</a:t>
            </a: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750"/>
              <a:t>[19] "A non-invasive approach for total cholesterol level prediction using machine learning" (García-D'Urso et al., 2022)</a:t>
            </a: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750"/>
              <a:t>[20] "Prediction of Chronic Kidney Disease - A Machine Learning Perspective" (Chittora et al., 2021)</a:t>
            </a:r>
            <a:endParaRPr sz="7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Members Information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4255550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solidFill>
                  <a:schemeClr val="lt2"/>
                </a:solidFill>
              </a:rPr>
              <a:t>Anjani Naga Venkata Siva Sai Krishna Rathamsetti</a:t>
            </a:r>
            <a:endParaRPr b="1" i="1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>
                <a:solidFill>
                  <a:schemeClr val="lt2"/>
                </a:solidFill>
              </a:rPr>
            </a:br>
            <a:r>
              <a:rPr lang="en-GB" b="1" i="1" dirty="0">
                <a:solidFill>
                  <a:schemeClr val="lt2"/>
                </a:solidFill>
              </a:rPr>
              <a:t>Rohith Reddy Burla</a:t>
            </a:r>
            <a:endParaRPr lang="en-US" b="1" i="1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Role / Responsibilities and Contribution in project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2"/>
                </a:solidFill>
              </a:rPr>
              <a:t>Anjani Naga Venkata Siva Sai Krishna Rathamsetti:</a:t>
            </a: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 dirty="0"/>
              <a:t>Responsible for theoretical analysis of the selected machine learning approach.</a:t>
            </a: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 dirty="0"/>
              <a:t>Conducted an in-depth literature review.</a:t>
            </a: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 dirty="0"/>
              <a:t>Identified research gaps.</a:t>
            </a: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 dirty="0"/>
              <a:t>Contributed to formulating the proposed solution and objective of the study.</a:t>
            </a: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 dirty="0"/>
              <a:t>Played a significant role in addressing the 'black-box' problem of machine learning approaches.</a:t>
            </a: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 dirty="0"/>
              <a:t>Lead in preparing presentation slides.</a:t>
            </a:r>
            <a:endParaRPr sz="1100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Rohith Reddy Burla:</a:t>
            </a:r>
            <a:endParaRPr b="1" dirty="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 dirty="0"/>
              <a:t>In charge of assessing the current methodologies used in the field.</a:t>
            </a: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 dirty="0"/>
              <a:t>Conceptualized the proposed research framework.</a:t>
            </a: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 dirty="0"/>
              <a:t>Responsible for understanding and detailing the different components of the machine learning models.</a:t>
            </a: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 dirty="0"/>
              <a:t>Handled the ethical and legal considerations of ML in treatment recommendation systems.</a:t>
            </a: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 dirty="0"/>
              <a:t>Conducted the comprehensive comparative analysis section of the paper.</a:t>
            </a:r>
            <a:endParaRPr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shift towards personalized and evidence-based healthcare necessitates the utilization of machine learning in treatment recommendation systems.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Current obstacles like complexity of ML models, interpretability, generalizability of results, and ethical issues may hinder the acceptance of ML in clinical settings.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comprehensive review of ML algorithms in use is crucial to address these challenges and identify new opportunities.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Conduct a comprehensive theoretical examination of an ML approach used in treatment recommendation systems.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Evaluate the chosen approach comparative to other current methods.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Address the 'black-box' problem of ML approaches.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Explore the ethical and legal consequences of deployment of ML-based treatment recommendation systems.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Related Work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ML's application in healthcare ranges from personalized healthcare and disease predictive models to other problem-specific issues.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ML has also been applied to deal with health-related big data and development of healthcare systems and predictive health risk models.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This breadth of application signifies ML's potential as a transformative tool in healthcare.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 intrinsic complexity of ML models, lack of interpretability (known as the "black box" problem), performance characteristics not fully known and ethical/legal challenges make the implementation of ML in treatment recommendation systems a complex task.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Solution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comprehensive ML based TRS that integrates advanced ML algorithms for optimizing treatment selection.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Core idea revolves around rigorous analysis of patient data for refining and personalizing treatments.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system will streamline the process in healthcare and significantly reduce healthcare costs.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21"/>
          <p:cNvGraphicFramePr/>
          <p:nvPr/>
        </p:nvGraphicFramePr>
        <p:xfrm>
          <a:off x="197500" y="172875"/>
          <a:ext cx="8749000" cy="4029325"/>
        </p:xfrm>
        <a:graphic>
          <a:graphicData uri="http://schemas.openxmlformats.org/drawingml/2006/table">
            <a:tbl>
              <a:tblPr>
                <a:noFill/>
                <a:tableStyleId>{ABE9D39B-DFA7-4911-B8B2-BA6373FA5975}</a:tableStyleId>
              </a:tblPr>
              <a:tblGrid>
                <a:gridCol w="122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Studies   </a:t>
                      </a:r>
                      <a:endParaRPr sz="750"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Core Focus   </a:t>
                      </a:r>
                      <a:endParaRPr sz="750"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ML Algorithm </a:t>
                      </a:r>
                      <a:endParaRPr sz="750"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Predicted Success Rate</a:t>
                      </a:r>
                      <a:endParaRPr sz="750"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Type of Data Used</a:t>
                      </a:r>
                      <a:endParaRPr sz="750"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Compatibility with TRS </a:t>
                      </a:r>
                      <a:endParaRPr sz="750"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Adam et al., 2020</a:t>
                      </a:r>
                      <a:endParaRPr sz="750"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Drug response prediction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Not specified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Not specified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Genomic data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Compatibility in data type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Jacobs et al., 2021</a:t>
                      </a:r>
                      <a:endParaRPr sz="750"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Antidepressant selection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Not specified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Not specified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Patient data, medical histories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Compatibility in data type and conceptual approach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Mohamed et al., 2022</a:t>
                      </a:r>
                      <a:endParaRPr sz="750"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COPD readmission prediction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Logistic Regression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72% accuracy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Patient data, medical history, admission records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Compatibility in ML algorithm and data type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Verde et al., 2018</a:t>
                      </a:r>
                      <a:endParaRPr sz="750"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Voice disorder identification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Not specified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78% precision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Voice pattern data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Compatibility in clinical objective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Naseem et al., 2022</a:t>
                      </a:r>
                      <a:endParaRPr sz="750"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Breast cancer prognosis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Decision Trees, SVM, Naive Bayes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92% precision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Mammographic images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Compatibility in ML algorithm and technical approach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Marzouk et al., 2022</a:t>
                      </a:r>
                      <a:endParaRPr sz="750"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Diabetes monitoring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Fuzzy Logic and Genetic Algorithm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Not specified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Patient demographic data, BG level, food calorie intake, lifestyle activity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Compatibility in objective and data type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Tapia-Galisteo et al., 2020</a:t>
                      </a:r>
                      <a:endParaRPr sz="750"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Cocaine inpatient treatment success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Random Forest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91.48% mean AUC-ROC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Patient data, medical histories, therapy performance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5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Compatibility in ML algorithm, data type, and conceptual approach</a:t>
                      </a:r>
                      <a:endParaRPr sz="75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1158</Words>
  <Application>Microsoft Macintosh PowerPoint</Application>
  <PresentationFormat>On-screen Show (16:9)</PresentationFormat>
  <Paragraphs>126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Merriweather Light</vt:lpstr>
      <vt:lpstr>Roboto</vt:lpstr>
      <vt:lpstr>Merriweather</vt:lpstr>
      <vt:lpstr>Arial</vt:lpstr>
      <vt:lpstr>Paradigm</vt:lpstr>
      <vt:lpstr>Machine Learning in Treatment Recommendation Systems</vt:lpstr>
      <vt:lpstr>Group Members Information</vt:lpstr>
      <vt:lpstr>Role / Responsibilities and Contribution in project</vt:lpstr>
      <vt:lpstr>Motivation</vt:lpstr>
      <vt:lpstr>Objectives</vt:lpstr>
      <vt:lpstr>Related Work</vt:lpstr>
      <vt:lpstr>Problem Statement</vt:lpstr>
      <vt:lpstr>Proposed Solution</vt:lpstr>
      <vt:lpstr>PowerPoint Presentation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Treatment Recommendation Systems</dc:title>
  <dc:subject/>
  <dc:creator>Anjani Naga Venkata Siva Sai krishna Rathamsetti</dc:creator>
  <cp:keywords/>
  <dc:description/>
  <cp:lastModifiedBy>Anjani Naga Venkata Siva Sai Krishna Rathamsetti</cp:lastModifiedBy>
  <cp:revision>4</cp:revision>
  <dcterms:modified xsi:type="dcterms:W3CDTF">2023-06-19T19:59:20Z</dcterms:modified>
  <cp:category/>
</cp:coreProperties>
</file>